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24.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9"/>
  </p:notesMasterIdLst>
  <p:sldIdLst>
    <p:sldId id="256" r:id="rId3"/>
    <p:sldId id="257" r:id="rId4"/>
    <p:sldId id="258" r:id="rId5"/>
    <p:sldId id="259" r:id="rId6"/>
    <p:sldId id="268" r:id="rId7"/>
    <p:sldId id="266" r:id="rId8"/>
    <p:sldId id="267" r:id="rId9"/>
    <p:sldId id="293" r:id="rId10"/>
    <p:sldId id="264" r:id="rId11"/>
    <p:sldId id="269" r:id="rId12"/>
    <p:sldId id="270" r:id="rId13"/>
    <p:sldId id="260" r:id="rId14"/>
    <p:sldId id="271" r:id="rId15"/>
    <p:sldId id="265" r:id="rId16"/>
    <p:sldId id="287" r:id="rId17"/>
    <p:sldId id="282" r:id="rId18"/>
    <p:sldId id="283" r:id="rId19"/>
    <p:sldId id="261" r:id="rId20"/>
    <p:sldId id="284" r:id="rId21"/>
    <p:sldId id="285" r:id="rId22"/>
    <p:sldId id="286" r:id="rId23"/>
    <p:sldId id="288" r:id="rId24"/>
    <p:sldId id="289" r:id="rId25"/>
    <p:sldId id="290" r:id="rId26"/>
    <p:sldId id="291" r:id="rId27"/>
    <p:sldId id="292" r:id="rId28"/>
    <p:sldId id="272" r:id="rId29"/>
    <p:sldId id="262" r:id="rId30"/>
    <p:sldId id="273" r:id="rId31"/>
    <p:sldId id="274" r:id="rId32"/>
    <p:sldId id="275" r:id="rId33"/>
    <p:sldId id="276" r:id="rId34"/>
    <p:sldId id="277" r:id="rId35"/>
    <p:sldId id="278" r:id="rId36"/>
    <p:sldId id="279" r:id="rId37"/>
    <p:sldId id="294" r:id="rId38"/>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743B"/>
    <a:srgbClr val="3F5D28"/>
    <a:srgbClr val="CE37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27" autoAdjust="0"/>
    <p:restoredTop sz="93185" autoAdjust="0"/>
  </p:normalViewPr>
  <p:slideViewPr>
    <p:cSldViewPr snapToGrid="0">
      <p:cViewPr>
        <p:scale>
          <a:sx n="80" d="100"/>
          <a:sy n="80" d="100"/>
        </p:scale>
        <p:origin x="-750" y="-150"/>
      </p:cViewPr>
      <p:guideLst>
        <p:guide orient="horz" pos="2160"/>
        <p:guide pos="3840"/>
      </p:guideLst>
    </p:cSldViewPr>
  </p:slideViewPr>
  <p:notesTextViewPr>
    <p:cViewPr>
      <p:scale>
        <a:sx n="1" d="1"/>
        <a:sy n="1" d="1"/>
      </p:scale>
      <p:origin x="0" y="0"/>
    </p:cViewPr>
  </p:notesTextViewPr>
  <p:sorterViewPr>
    <p:cViewPr>
      <p:scale>
        <a:sx n="53" d="100"/>
        <a:sy n="5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Sales</c:v>
                </c:pt>
              </c:strCache>
            </c:strRef>
          </c:tx>
          <c:spPr>
            <a:solidFill>
              <a:srgbClr val="1C789F"/>
            </a:solidFill>
            <a:ln w="12700" cap="flat">
              <a:noFill/>
              <a:miter lim="400000"/>
            </a:ln>
            <a:effectLst/>
          </c:spPr>
          <c:dPt>
            <c:idx val="0"/>
            <c:bubble3D val="0"/>
            <c:spPr>
              <a:solidFill>
                <a:schemeClr val="accent1"/>
              </a:solidFill>
              <a:ln w="38100" cap="flat" cmpd="sng" algn="ctr">
                <a:noFill/>
                <a:prstDash val="solid"/>
              </a:ln>
              <a:effectLst/>
            </c:spPr>
          </c:dPt>
          <c:dPt>
            <c:idx val="1"/>
            <c:bubble3D val="0"/>
            <c:spPr>
              <a:solidFill>
                <a:srgbClr val="91958B"/>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7</c:v>
                </c:pt>
                <c:pt idx="1">
                  <c:v>3.2</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9.9046999999999996E-2"/>
          <c:y val="9.6222500000000002E-2"/>
          <c:w val="0.900953"/>
          <c:h val="0.860904"/>
        </c:manualLayout>
      </c:layout>
      <c:barChart>
        <c:barDir val="col"/>
        <c:grouping val="clustered"/>
        <c:varyColors val="0"/>
        <c:ser>
          <c:idx val="0"/>
          <c:order val="0"/>
          <c:tx>
            <c:strRef>
              <c:f>Sheet1!$A$2</c:f>
              <c:strCache>
                <c:ptCount val="1"/>
                <c:pt idx="0">
                  <c:v>Series 1</c:v>
                </c:pt>
              </c:strCache>
            </c:strRef>
          </c:tx>
          <c:spPr>
            <a:solidFill>
              <a:schemeClr val="accent1"/>
            </a:solidFill>
            <a:ln w="12700" cap="flat">
              <a:noFill/>
              <a:miter lim="400000"/>
            </a:ln>
            <a:effectLst/>
          </c:spPr>
          <c:invertIfNegative val="0"/>
          <c:dPt>
            <c:idx val="0"/>
            <c:invertIfNegative val="0"/>
            <c:bubble3D val="0"/>
          </c:dPt>
          <c:cat>
            <c:strRef>
              <c:f>Sheet1!$B$1:$B$1</c:f>
              <c:strCache>
                <c:ptCount val="1"/>
                <c:pt idx="0">
                  <c:v>Category 1</c:v>
                </c:pt>
              </c:strCache>
            </c:strRef>
          </c:cat>
          <c:val>
            <c:numRef>
              <c:f>Sheet1!$B$2:$B$2</c:f>
              <c:numCache>
                <c:formatCode>General</c:formatCode>
                <c:ptCount val="1"/>
                <c:pt idx="0">
                  <c:v>4.3</c:v>
                </c:pt>
              </c:numCache>
            </c:numRef>
          </c:val>
        </c:ser>
        <c:ser>
          <c:idx val="1"/>
          <c:order val="1"/>
          <c:tx>
            <c:strRef>
              <c:f>Sheet1!$A$3</c:f>
              <c:strCache>
                <c:ptCount val="1"/>
                <c:pt idx="0">
                  <c:v>Series 2</c:v>
                </c:pt>
              </c:strCache>
            </c:strRef>
          </c:tx>
          <c:spPr>
            <a:solidFill>
              <a:schemeClr val="accent2"/>
            </a:solidFill>
            <a:ln w="12700" cap="flat">
              <a:noFill/>
              <a:miter lim="400000"/>
            </a:ln>
            <a:effectLst/>
          </c:spPr>
          <c:invertIfNegative val="0"/>
          <c:cat>
            <c:strRef>
              <c:f>Sheet1!$B$1:$B$1</c:f>
              <c:strCache>
                <c:ptCount val="1"/>
                <c:pt idx="0">
                  <c:v>Category 1</c:v>
                </c:pt>
              </c:strCache>
            </c:strRef>
          </c:cat>
          <c:val>
            <c:numRef>
              <c:f>Sheet1!$B$3:$B$3</c:f>
              <c:numCache>
                <c:formatCode>General</c:formatCode>
                <c:ptCount val="1"/>
                <c:pt idx="0">
                  <c:v>2.4</c:v>
                </c:pt>
              </c:numCache>
            </c:numRef>
          </c:val>
        </c:ser>
        <c:ser>
          <c:idx val="2"/>
          <c:order val="2"/>
          <c:tx>
            <c:strRef>
              <c:f>Sheet1!$A$4</c:f>
              <c:strCache>
                <c:ptCount val="1"/>
                <c:pt idx="0">
                  <c:v>Series 3</c:v>
                </c:pt>
              </c:strCache>
            </c:strRef>
          </c:tx>
          <c:spPr>
            <a:solidFill>
              <a:schemeClr val="accent3"/>
            </a:solidFill>
            <a:ln w="12700" cap="flat">
              <a:noFill/>
              <a:miter lim="400000"/>
            </a:ln>
            <a:effectLst/>
          </c:spPr>
          <c:invertIfNegative val="0"/>
          <c:cat>
            <c:strRef>
              <c:f>Sheet1!$B$1:$B$1</c:f>
              <c:strCache>
                <c:ptCount val="1"/>
                <c:pt idx="0">
                  <c:v>Category 1</c:v>
                </c:pt>
              </c:strCache>
            </c:strRef>
          </c:cat>
          <c:val>
            <c:numRef>
              <c:f>Sheet1!$B$4:$B$4</c:f>
              <c:numCache>
                <c:formatCode>General</c:formatCode>
                <c:ptCount val="1"/>
                <c:pt idx="0">
                  <c:v>2</c:v>
                </c:pt>
              </c:numCache>
            </c:numRef>
          </c:val>
        </c:ser>
        <c:dLbls>
          <c:showLegendKey val="0"/>
          <c:showVal val="0"/>
          <c:showCatName val="0"/>
          <c:showSerName val="0"/>
          <c:showPercent val="0"/>
          <c:showBubbleSize val="0"/>
        </c:dLbls>
        <c:gapWidth val="0"/>
        <c:overlap val="-72"/>
        <c:axId val="254127488"/>
        <c:axId val="254129280"/>
      </c:barChart>
      <c:catAx>
        <c:axId val="254127488"/>
        <c:scaling>
          <c:orientation val="minMax"/>
        </c:scaling>
        <c:delete val="0"/>
        <c:axPos val="b"/>
        <c:numFmt formatCode="General"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254129280"/>
        <c:crosses val="autoZero"/>
        <c:auto val="1"/>
        <c:lblAlgn val="ctr"/>
        <c:lblOffset val="100"/>
        <c:noMultiLvlLbl val="1"/>
      </c:catAx>
      <c:valAx>
        <c:axId val="254129280"/>
        <c:scaling>
          <c:orientation val="minMax"/>
        </c:scaling>
        <c:delete val="0"/>
        <c:axPos val="l"/>
        <c:numFmt formatCode="0.#"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254127488"/>
        <c:crosses val="autoZero"/>
        <c:crossBetween val="between"/>
        <c:majorUnit val="1.25"/>
        <c:minorUnit val="0.625"/>
      </c:valAx>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Sales</c:v>
                </c:pt>
              </c:strCache>
            </c:strRef>
          </c:tx>
          <c:spPr>
            <a:solidFill>
              <a:srgbClr val="619405"/>
            </a:solidFill>
            <a:ln w="12700" cap="flat">
              <a:noFill/>
              <a:miter lim="400000"/>
            </a:ln>
            <a:effectLst/>
          </c:spPr>
          <c:dPt>
            <c:idx val="0"/>
            <c:bubble3D val="0"/>
            <c:spPr>
              <a:solidFill>
                <a:schemeClr val="accent2"/>
              </a:solidFill>
              <a:ln w="38100" cap="flat" cmpd="sng" algn="ctr">
                <a:noFill/>
                <a:prstDash val="solid"/>
              </a:ln>
              <a:effectLst/>
            </c:spPr>
          </c:dPt>
          <c:dPt>
            <c:idx val="1"/>
            <c:bubble3D val="0"/>
            <c:spPr>
              <a:solidFill>
                <a:srgbClr val="91958B"/>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5</c:v>
                </c:pt>
                <c:pt idx="1">
                  <c:v>5</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0.109872"/>
          <c:y val="7.9510700000000004E-2"/>
          <c:w val="0.89012800000000003"/>
          <c:h val="0.86823399999999995"/>
        </c:manualLayout>
      </c:layout>
      <c:barChart>
        <c:barDir val="col"/>
        <c:grouping val="clustered"/>
        <c:varyColors val="0"/>
        <c:ser>
          <c:idx val="0"/>
          <c:order val="0"/>
          <c:tx>
            <c:strRef>
              <c:f>Sheet1!$A$2</c:f>
              <c:strCache>
                <c:ptCount val="1"/>
                <c:pt idx="0">
                  <c:v>Series 1</c:v>
                </c:pt>
              </c:strCache>
            </c:strRef>
          </c:tx>
          <c:spPr>
            <a:solidFill>
              <a:srgbClr val="1C789F"/>
            </a:solidFill>
            <a:ln w="12700" cap="flat">
              <a:noFill/>
              <a:miter lim="400000"/>
            </a:ln>
            <a:effectLst/>
          </c:spPr>
          <c:invertIfNegative val="0"/>
          <c:dPt>
            <c:idx val="0"/>
            <c:invertIfNegative val="0"/>
            <c:bubble3D val="0"/>
            <c:spPr>
              <a:solidFill>
                <a:schemeClr val="accent1"/>
              </a:solidFill>
              <a:ln w="38100" cap="flat" cmpd="sng" algn="ctr">
                <a:noFill/>
                <a:prstDash val="solid"/>
              </a:ln>
              <a:effectLst/>
            </c:spPr>
          </c:dPt>
          <c:cat>
            <c:strRef>
              <c:f>Sheet1!$B$1:$B$1</c:f>
              <c:strCache>
                <c:ptCount val="1"/>
                <c:pt idx="0">
                  <c:v>Category 1</c:v>
                </c:pt>
              </c:strCache>
            </c:strRef>
          </c:cat>
          <c:val>
            <c:numRef>
              <c:f>Sheet1!$B$2:$B$2</c:f>
              <c:numCache>
                <c:formatCode>General</c:formatCode>
                <c:ptCount val="1"/>
                <c:pt idx="0">
                  <c:v>4.3</c:v>
                </c:pt>
              </c:numCache>
            </c:numRef>
          </c:val>
        </c:ser>
        <c:ser>
          <c:idx val="1"/>
          <c:order val="1"/>
          <c:tx>
            <c:strRef>
              <c:f>Sheet1!$A$3</c:f>
              <c:strCache>
                <c:ptCount val="1"/>
                <c:pt idx="0">
                  <c:v>Series 2</c:v>
                </c:pt>
              </c:strCache>
            </c:strRef>
          </c:tx>
          <c:spPr>
            <a:solidFill>
              <a:schemeClr val="accent2"/>
            </a:solidFill>
            <a:ln w="38100" cap="flat" cmpd="sng" algn="ctr">
              <a:noFill/>
              <a:prstDash val="solid"/>
            </a:ln>
            <a:effectLst/>
          </c:spPr>
          <c:invertIfNegative val="0"/>
          <c:dPt>
            <c:idx val="0"/>
            <c:invertIfNegative val="0"/>
            <c:bubble3D val="0"/>
          </c:dPt>
          <c:cat>
            <c:strRef>
              <c:f>Sheet1!$B$1:$B$1</c:f>
              <c:strCache>
                <c:ptCount val="1"/>
                <c:pt idx="0">
                  <c:v>Category 1</c:v>
                </c:pt>
              </c:strCache>
            </c:strRef>
          </c:cat>
          <c:val>
            <c:numRef>
              <c:f>Sheet1!$B$3:$B$3</c:f>
              <c:numCache>
                <c:formatCode>General</c:formatCode>
                <c:ptCount val="1"/>
                <c:pt idx="0">
                  <c:v>2.4</c:v>
                </c:pt>
              </c:numCache>
            </c:numRef>
          </c:val>
        </c:ser>
        <c:ser>
          <c:idx val="2"/>
          <c:order val="2"/>
          <c:tx>
            <c:strRef>
              <c:f>Sheet1!$A$4</c:f>
              <c:strCache>
                <c:ptCount val="1"/>
                <c:pt idx="0">
                  <c:v>Series 3</c:v>
                </c:pt>
              </c:strCache>
            </c:strRef>
          </c:tx>
          <c:spPr>
            <a:solidFill>
              <a:srgbClr val="A6A6A6"/>
            </a:solidFill>
            <a:ln w="12700" cap="flat">
              <a:noFill/>
              <a:miter lim="400000"/>
            </a:ln>
            <a:effectLst/>
          </c:spPr>
          <c:invertIfNegative val="0"/>
          <c:cat>
            <c:strRef>
              <c:f>Sheet1!$B$1:$B$1</c:f>
              <c:strCache>
                <c:ptCount val="1"/>
                <c:pt idx="0">
                  <c:v>Category 1</c:v>
                </c:pt>
              </c:strCache>
            </c:strRef>
          </c:cat>
          <c:val>
            <c:numRef>
              <c:f>Sheet1!$B$4:$B$4</c:f>
              <c:numCache>
                <c:formatCode>General</c:formatCode>
                <c:ptCount val="1"/>
                <c:pt idx="0">
                  <c:v>2</c:v>
                </c:pt>
              </c:numCache>
            </c:numRef>
          </c:val>
        </c:ser>
        <c:ser>
          <c:idx val="3"/>
          <c:order val="3"/>
          <c:tx>
            <c:strRef>
              <c:f>Sheet1!$A$5</c:f>
              <c:strCache>
                <c:ptCount val="1"/>
                <c:pt idx="0">
                  <c:v>Series 4</c:v>
                </c:pt>
              </c:strCache>
            </c:strRef>
          </c:tx>
          <c:spPr>
            <a:solidFill>
              <a:schemeClr val="accent3"/>
            </a:solidFill>
            <a:ln w="38100" cap="flat" cmpd="sng" algn="ctr">
              <a:noFill/>
              <a:prstDash val="solid"/>
            </a:ln>
            <a:effectLst/>
          </c:spPr>
          <c:invertIfNegative val="0"/>
          <c:cat>
            <c:strRef>
              <c:f>Sheet1!$B$1:$B$1</c:f>
              <c:strCache>
                <c:ptCount val="1"/>
                <c:pt idx="0">
                  <c:v>Category 1</c:v>
                </c:pt>
              </c:strCache>
            </c:strRef>
          </c:cat>
          <c:val>
            <c:numRef>
              <c:f>Sheet1!$B$5:$B$5</c:f>
              <c:numCache>
                <c:formatCode>General</c:formatCode>
                <c:ptCount val="1"/>
                <c:pt idx="0">
                  <c:v>3</c:v>
                </c:pt>
              </c:numCache>
            </c:numRef>
          </c:val>
        </c:ser>
        <c:ser>
          <c:idx val="4"/>
          <c:order val="4"/>
          <c:tx>
            <c:strRef>
              <c:f>Sheet1!$A$6</c:f>
              <c:strCache>
                <c:ptCount val="1"/>
                <c:pt idx="0">
                  <c:v>Series 5</c:v>
                </c:pt>
              </c:strCache>
            </c:strRef>
          </c:tx>
          <c:spPr>
            <a:solidFill>
              <a:schemeClr val="accent5"/>
            </a:solidFill>
            <a:ln w="38100" cap="flat" cmpd="sng" algn="ctr">
              <a:noFill/>
              <a:prstDash val="solid"/>
            </a:ln>
            <a:effectLst/>
          </c:spPr>
          <c:invertIfNegative val="0"/>
          <c:cat>
            <c:strRef>
              <c:f>Sheet1!$B$1:$B$1</c:f>
              <c:strCache>
                <c:ptCount val="1"/>
                <c:pt idx="0">
                  <c:v>Category 1</c:v>
                </c:pt>
              </c:strCache>
            </c:strRef>
          </c:cat>
          <c:val>
            <c:numRef>
              <c:f>Sheet1!$B$6:$B$6</c:f>
              <c:numCache>
                <c:formatCode>General</c:formatCode>
                <c:ptCount val="1"/>
                <c:pt idx="0">
                  <c:v>2.5</c:v>
                </c:pt>
              </c:numCache>
            </c:numRef>
          </c:val>
        </c:ser>
        <c:ser>
          <c:idx val="5"/>
          <c:order val="5"/>
          <c:tx>
            <c:strRef>
              <c:f>Sheet1!$A$7</c:f>
              <c:strCache>
                <c:ptCount val="1"/>
                <c:pt idx="0">
                  <c:v>Series 6</c:v>
                </c:pt>
              </c:strCache>
            </c:strRef>
          </c:tx>
          <c:spPr>
            <a:solidFill>
              <a:schemeClr val="accent6"/>
            </a:solidFill>
            <a:ln w="38100" cap="flat" cmpd="sng" algn="ctr">
              <a:noFill/>
              <a:prstDash val="solid"/>
            </a:ln>
            <a:effectLst/>
          </c:spPr>
          <c:invertIfNegative val="0"/>
          <c:cat>
            <c:strRef>
              <c:f>Sheet1!$B$1:$B$1</c:f>
              <c:strCache>
                <c:ptCount val="1"/>
                <c:pt idx="0">
                  <c:v>Category 1</c:v>
                </c:pt>
              </c:strCache>
            </c:strRef>
          </c:cat>
          <c:val>
            <c:numRef>
              <c:f>Sheet1!$B$7:$B$7</c:f>
              <c:numCache>
                <c:formatCode>General</c:formatCode>
                <c:ptCount val="1"/>
                <c:pt idx="0">
                  <c:v>2.2000000000000002</c:v>
                </c:pt>
              </c:numCache>
            </c:numRef>
          </c:val>
        </c:ser>
        <c:dLbls>
          <c:showLegendKey val="0"/>
          <c:showVal val="0"/>
          <c:showCatName val="0"/>
          <c:showSerName val="0"/>
          <c:showPercent val="0"/>
          <c:showBubbleSize val="0"/>
        </c:dLbls>
        <c:gapWidth val="35"/>
        <c:overlap val="-57"/>
        <c:axId val="244336512"/>
        <c:axId val="244338048"/>
      </c:barChart>
      <c:catAx>
        <c:axId val="244336512"/>
        <c:scaling>
          <c:orientation val="minMax"/>
        </c:scaling>
        <c:delete val="0"/>
        <c:axPos val="b"/>
        <c:numFmt formatCode="General"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244338048"/>
        <c:crosses val="autoZero"/>
        <c:auto val="1"/>
        <c:lblAlgn val="ctr"/>
        <c:lblOffset val="100"/>
        <c:noMultiLvlLbl val="1"/>
      </c:catAx>
      <c:valAx>
        <c:axId val="244338048"/>
        <c:scaling>
          <c:orientation val="minMax"/>
        </c:scaling>
        <c:delete val="0"/>
        <c:axPos val="l"/>
        <c:majorGridlines>
          <c:spPr>
            <a:ln w="12700" cap="flat" cmpd="sng" algn="ctr">
              <a:solidFill>
                <a:srgbClr val="ECE2C5"/>
              </a:solidFill>
              <a:prstDash val="solid"/>
              <a:round/>
            </a:ln>
          </c:spPr>
        </c:majorGridlines>
        <c:numFmt formatCode="#,##0.00"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244336512"/>
        <c:crosses val="autoZero"/>
        <c:crossBetween val="between"/>
        <c:majorUnit val="1.25"/>
        <c:minorUnit val="0.625"/>
      </c:valAx>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Sales</c:v>
                </c:pt>
              </c:strCache>
            </c:strRef>
          </c:tx>
          <c:spPr>
            <a:solidFill>
              <a:srgbClr val="1C789F"/>
            </a:solidFill>
            <a:ln w="12700" cap="flat">
              <a:noFill/>
              <a:miter lim="400000"/>
            </a:ln>
            <a:effectLst/>
          </c:spPr>
          <c:dPt>
            <c:idx val="0"/>
            <c:bubble3D val="0"/>
            <c:spPr>
              <a:solidFill>
                <a:schemeClr val="accent1"/>
              </a:solidFill>
              <a:ln w="38100" cap="flat" cmpd="sng" algn="ctr">
                <a:solidFill>
                  <a:schemeClr val="lt1"/>
                </a:solidFill>
                <a:prstDash val="solid"/>
              </a:ln>
              <a:effectLst/>
            </c:spPr>
          </c:dPt>
          <c:dPt>
            <c:idx val="1"/>
            <c:bubble3D val="0"/>
            <c:spPr>
              <a:solidFill>
                <a:schemeClr val="accent2"/>
              </a:solidFill>
              <a:ln w="38100" cap="flat" cmpd="sng" algn="ctr">
                <a:noFill/>
                <a:prstDash val="solid"/>
              </a:ln>
              <a:effectLst/>
            </c:spPr>
          </c:dPt>
          <c:dPt>
            <c:idx val="2"/>
            <c:bubble3D val="0"/>
            <c:spPr>
              <a:solidFill>
                <a:schemeClr val="accent3"/>
              </a:solidFill>
              <a:ln w="12700" cap="flat">
                <a:noFill/>
                <a:miter lim="400000"/>
              </a:ln>
              <a:effectLst/>
            </c:spPr>
          </c:dPt>
          <c:dPt>
            <c:idx val="3"/>
            <c:bubble3D val="0"/>
            <c:spPr>
              <a:solidFill>
                <a:schemeClr val="accent5"/>
              </a:solidFill>
              <a:ln w="38100" cap="flat" cmpd="sng" algn="ctr">
                <a:noFill/>
                <a:prstDash val="solid"/>
              </a:ln>
              <a:effectLst/>
            </c:spPr>
          </c:dPt>
          <c:dLbls>
            <c:dLbl>
              <c:idx val="1"/>
              <c:numFmt formatCode="0.#" sourceLinked="0"/>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dLblPos val="inEnd"/>
              <c:showLegendKey val="0"/>
              <c:showVal val="1"/>
              <c:showCatName val="0"/>
              <c:showSerName val="0"/>
              <c:showPercent val="0"/>
              <c:showBubbleSize val="0"/>
            </c:dLbl>
            <c:dLbl>
              <c:idx val="2"/>
              <c:numFmt formatCode="0.#" sourceLinked="0"/>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dLblPos val="inEnd"/>
              <c:showLegendKey val="0"/>
              <c:showVal val="1"/>
              <c:showCatName val="0"/>
              <c:showSerName val="0"/>
              <c:showPercent val="0"/>
              <c:showBubbleSize val="0"/>
            </c:dLbl>
            <c:dLbl>
              <c:idx val="3"/>
              <c:numFmt formatCode="0.#" sourceLinked="0"/>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dLblPos val="inEnd"/>
              <c:showLegendKey val="0"/>
              <c:showVal val="1"/>
              <c:showCatName val="0"/>
              <c:showSerName val="0"/>
              <c:showPercent val="0"/>
              <c:showBubbleSize val="0"/>
            </c:dLbl>
            <c:numFmt formatCode="0.##" sourceLinked="0"/>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Sheet1!$B$1:$E$1</c:f>
              <c:strCache>
                <c:ptCount val="4"/>
                <c:pt idx="0">
                  <c:v>1st Qtr</c:v>
                </c:pt>
                <c:pt idx="1">
                  <c:v>2nd Qtr</c:v>
                </c:pt>
                <c:pt idx="2">
                  <c:v>3rd Qtr</c:v>
                </c:pt>
                <c:pt idx="3">
                  <c:v>4th Qtr</c:v>
                </c:pt>
              </c:strCache>
            </c:strRef>
          </c:cat>
          <c:val>
            <c:numRef>
              <c:f>Sheet1!$B$2:$E$2</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Sales</c:v>
                </c:pt>
              </c:strCache>
            </c:strRef>
          </c:tx>
          <c:spPr>
            <a:solidFill>
              <a:srgbClr val="1C789F"/>
            </a:solidFill>
            <a:ln w="12700" cap="flat">
              <a:noFill/>
              <a:miter lim="400000"/>
            </a:ln>
            <a:effectLst/>
          </c:spPr>
          <c:dPt>
            <c:idx val="0"/>
            <c:bubble3D val="0"/>
            <c:spPr>
              <a:solidFill>
                <a:schemeClr val="accent1"/>
              </a:solidFill>
              <a:ln w="38100" cap="flat" cmpd="sng" algn="ctr">
                <a:noFill/>
                <a:prstDash val="solid"/>
              </a:ln>
              <a:effectLst/>
            </c:spPr>
          </c:dPt>
          <c:dPt>
            <c:idx val="1"/>
            <c:bubble3D val="0"/>
            <c:spPr>
              <a:solidFill>
                <a:srgbClr val="91958B"/>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7</c:v>
                </c:pt>
                <c:pt idx="1">
                  <c:v>3.2</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Sales</c:v>
                </c:pt>
              </c:strCache>
            </c:strRef>
          </c:tx>
          <c:spPr>
            <a:solidFill>
              <a:srgbClr val="D05126"/>
            </a:solidFill>
            <a:ln w="12700" cap="flat">
              <a:noFill/>
              <a:miter lim="400000"/>
            </a:ln>
            <a:effectLst/>
          </c:spPr>
          <c:dPt>
            <c:idx val="0"/>
            <c:bubble3D val="0"/>
            <c:spPr>
              <a:solidFill>
                <a:schemeClr val="accent2"/>
              </a:solidFill>
              <a:ln w="38100" cap="flat" cmpd="sng" algn="ctr">
                <a:noFill/>
                <a:prstDash val="solid"/>
              </a:ln>
              <a:effectLst/>
            </c:spPr>
          </c:dPt>
          <c:dPt>
            <c:idx val="1"/>
            <c:bubble3D val="0"/>
            <c:spPr>
              <a:solidFill>
                <a:srgbClr val="91958B"/>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4</c:v>
                </c:pt>
                <c:pt idx="1">
                  <c:v>6</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Sales</c:v>
                </c:pt>
              </c:strCache>
            </c:strRef>
          </c:tx>
          <c:spPr>
            <a:solidFill>
              <a:srgbClr val="29A3FF"/>
            </a:solidFill>
            <a:ln w="12700" cap="flat">
              <a:noFill/>
              <a:miter lim="400000"/>
            </a:ln>
            <a:effectLst/>
          </c:spPr>
          <c:dPt>
            <c:idx val="0"/>
            <c:bubble3D val="0"/>
            <c:spPr>
              <a:solidFill>
                <a:schemeClr val="accent3"/>
              </a:solidFill>
              <a:ln w="38100" cap="flat" cmpd="sng" algn="ctr">
                <a:noFill/>
                <a:prstDash val="solid"/>
              </a:ln>
              <a:effectLst/>
            </c:spPr>
          </c:dPt>
          <c:dPt>
            <c:idx val="1"/>
            <c:bubble3D val="0"/>
            <c:spPr>
              <a:solidFill>
                <a:schemeClr val="tx1">
                  <a:lumMod val="50000"/>
                  <a:lumOff val="50000"/>
                </a:schemeClr>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5</c:v>
                </c:pt>
                <c:pt idx="1">
                  <c:v>5</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Sales</c:v>
                </c:pt>
              </c:strCache>
            </c:strRef>
          </c:tx>
          <c:spPr>
            <a:solidFill>
              <a:srgbClr val="F79A00"/>
            </a:solidFill>
            <a:ln w="12700" cap="flat">
              <a:noFill/>
              <a:miter lim="400000"/>
            </a:ln>
            <a:effectLst/>
          </c:spPr>
          <c:dPt>
            <c:idx val="0"/>
            <c:bubble3D val="0"/>
            <c:spPr>
              <a:solidFill>
                <a:schemeClr val="accent5"/>
              </a:solidFill>
              <a:ln w="38100" cap="flat" cmpd="sng" algn="ctr">
                <a:noFill/>
                <a:prstDash val="solid"/>
              </a:ln>
              <a:effectLst/>
            </c:spPr>
          </c:dPt>
          <c:dPt>
            <c:idx val="1"/>
            <c:bubble3D val="0"/>
            <c:spPr>
              <a:solidFill>
                <a:srgbClr val="91958B"/>
              </a:solidFill>
              <a:ln w="12700" cap="flat">
                <a:noFill/>
                <a:miter lim="400000"/>
              </a:ln>
              <a:effectLst/>
            </c:spPr>
          </c:dPt>
          <c:cat>
            <c:strRef>
              <c:f>Sheet1!$B$1:$C$1</c:f>
              <c:strCache>
                <c:ptCount val="2"/>
                <c:pt idx="0">
                  <c:v>1st Qtr</c:v>
                </c:pt>
                <c:pt idx="1">
                  <c:v>2nd Qtr</c:v>
                </c:pt>
              </c:strCache>
            </c:strRef>
          </c:cat>
          <c:val>
            <c:numRef>
              <c:f>Sheet1!$B$2:$C$2</c:f>
              <c:numCache>
                <c:formatCode>General</c:formatCode>
                <c:ptCount val="2"/>
                <c:pt idx="0">
                  <c:v>2</c:v>
                </c:pt>
                <c:pt idx="1">
                  <c:v>8</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17D014-E835-4258-BF84-652916F35D26}"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6CEE30-D193-4847-8A6A-B151A3015C28}" type="slidenum">
              <a:rPr lang="zh-CN" altLang="en-US" smtClean="0"/>
              <a:t>‹#›</a:t>
            </a:fld>
            <a:endParaRPr lang="zh-CN" altLang="en-US"/>
          </a:p>
        </p:txBody>
      </p:sp>
    </p:spTree>
    <p:extLst>
      <p:ext uri="{BB962C8B-B14F-4D97-AF65-F5344CB8AC3E}">
        <p14:creationId xmlns:p14="http://schemas.microsoft.com/office/powerpoint/2010/main" val="3895367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2</a:t>
            </a:fld>
            <a:endParaRPr lang="zh-CN" altLang="en-US"/>
          </a:p>
        </p:txBody>
      </p:sp>
    </p:spTree>
    <p:extLst>
      <p:ext uri="{BB962C8B-B14F-4D97-AF65-F5344CB8AC3E}">
        <p14:creationId xmlns:p14="http://schemas.microsoft.com/office/powerpoint/2010/main" val="84885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3</a:t>
            </a:fld>
            <a:endParaRPr lang="zh-CN" altLang="en-US"/>
          </a:p>
        </p:txBody>
      </p:sp>
    </p:spTree>
    <p:extLst>
      <p:ext uri="{BB962C8B-B14F-4D97-AF65-F5344CB8AC3E}">
        <p14:creationId xmlns:p14="http://schemas.microsoft.com/office/powerpoint/2010/main" val="1983715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4</a:t>
            </a:fld>
            <a:endParaRPr lang="zh-CN" altLang="en-US"/>
          </a:p>
        </p:txBody>
      </p:sp>
    </p:spTree>
    <p:extLst>
      <p:ext uri="{BB962C8B-B14F-4D97-AF65-F5344CB8AC3E}">
        <p14:creationId xmlns:p14="http://schemas.microsoft.com/office/powerpoint/2010/main" val="524398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5</a:t>
            </a:fld>
            <a:endParaRPr lang="zh-CN" altLang="en-US"/>
          </a:p>
        </p:txBody>
      </p:sp>
    </p:spTree>
    <p:extLst>
      <p:ext uri="{BB962C8B-B14F-4D97-AF65-F5344CB8AC3E}">
        <p14:creationId xmlns:p14="http://schemas.microsoft.com/office/powerpoint/2010/main" val="2257915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8</a:t>
            </a:fld>
            <a:endParaRPr lang="zh-CN" altLang="en-US"/>
          </a:p>
        </p:txBody>
      </p:sp>
    </p:spTree>
    <p:extLst>
      <p:ext uri="{BB962C8B-B14F-4D97-AF65-F5344CB8AC3E}">
        <p14:creationId xmlns:p14="http://schemas.microsoft.com/office/powerpoint/2010/main" val="757918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12</a:t>
            </a:fld>
            <a:endParaRPr lang="zh-CN" altLang="en-US"/>
          </a:p>
        </p:txBody>
      </p:sp>
    </p:spTree>
    <p:extLst>
      <p:ext uri="{BB962C8B-B14F-4D97-AF65-F5344CB8AC3E}">
        <p14:creationId xmlns:p14="http://schemas.microsoft.com/office/powerpoint/2010/main" val="4293050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18</a:t>
            </a:fld>
            <a:endParaRPr lang="zh-CN" altLang="en-US"/>
          </a:p>
        </p:txBody>
      </p:sp>
    </p:spTree>
    <p:extLst>
      <p:ext uri="{BB962C8B-B14F-4D97-AF65-F5344CB8AC3E}">
        <p14:creationId xmlns:p14="http://schemas.microsoft.com/office/powerpoint/2010/main" val="13255139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25</a:t>
            </a:fld>
            <a:endParaRPr lang="zh-CN" altLang="en-US"/>
          </a:p>
        </p:txBody>
      </p:sp>
    </p:spTree>
    <p:extLst>
      <p:ext uri="{BB962C8B-B14F-4D97-AF65-F5344CB8AC3E}">
        <p14:creationId xmlns:p14="http://schemas.microsoft.com/office/powerpoint/2010/main" val="3909888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26</a:t>
            </a:fld>
            <a:endParaRPr lang="zh-CN" altLang="en-US"/>
          </a:p>
        </p:txBody>
      </p:sp>
    </p:spTree>
    <p:extLst>
      <p:ext uri="{BB962C8B-B14F-4D97-AF65-F5344CB8AC3E}">
        <p14:creationId xmlns:p14="http://schemas.microsoft.com/office/powerpoint/2010/main" val="2531635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28</a:t>
            </a:fld>
            <a:endParaRPr lang="zh-CN" altLang="en-US"/>
          </a:p>
        </p:txBody>
      </p:sp>
    </p:spTree>
    <p:extLst>
      <p:ext uri="{BB962C8B-B14F-4D97-AF65-F5344CB8AC3E}">
        <p14:creationId xmlns:p14="http://schemas.microsoft.com/office/powerpoint/2010/main" val="35971094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t>36</a:t>
            </a:fld>
            <a:endParaRPr lang="zh-CN" altLang="en-US"/>
          </a:p>
        </p:txBody>
      </p:sp>
    </p:spTree>
    <p:extLst>
      <p:ext uri="{BB962C8B-B14F-4D97-AF65-F5344CB8AC3E}">
        <p14:creationId xmlns:p14="http://schemas.microsoft.com/office/powerpoint/2010/main" val="2535421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gradFill>
          <a:gsLst>
            <a:gs pos="29000">
              <a:schemeClr val="bg1">
                <a:alpha val="78000"/>
              </a:schemeClr>
            </a:gs>
            <a:gs pos="100000">
              <a:schemeClr val="bg1">
                <a:lumMod val="85000"/>
              </a:schemeClr>
            </a:gs>
          </a:gsLst>
          <a:lin ang="5400000" scaled="1"/>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79294" y="230654"/>
            <a:ext cx="10515600" cy="428251"/>
          </a:xfrm>
        </p:spPr>
        <p:txBody>
          <a:bodyPr>
            <a:normAutofit/>
          </a:bodyPr>
          <a:lstStyle>
            <a:lvl1pPr>
              <a:defRPr sz="3200" b="1">
                <a:solidFill>
                  <a:schemeClr val="bg2"/>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cxnSp>
        <p:nvCxnSpPr>
          <p:cNvPr id="7" name="直接连接符 6"/>
          <p:cNvCxnSpPr/>
          <p:nvPr userDrawn="1"/>
        </p:nvCxnSpPr>
        <p:spPr>
          <a:xfrm>
            <a:off x="179294" y="658905"/>
            <a:ext cx="11855824"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0" b="-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494" y="275082"/>
            <a:ext cx="10973012" cy="1142647"/>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494" y="1599707"/>
            <a:ext cx="10973012" cy="452615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494" y="6356504"/>
            <a:ext cx="2844306" cy="363954"/>
          </a:xfrm>
          <a:prstGeom prst="rect">
            <a:avLst/>
          </a:prstGeom>
        </p:spPr>
        <p:txBody>
          <a:bodyPr vert="horz" lIns="91440" tIns="45720" rIns="91440" bIns="45720" rtlCol="0" anchor="ctr"/>
          <a:lstStyle>
            <a:lvl1pPr algn="l">
              <a:defRPr sz="160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164877" y="6356504"/>
            <a:ext cx="3862247" cy="363954"/>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8200" y="6356504"/>
            <a:ext cx="2844306" cy="363954"/>
          </a:xfrm>
          <a:prstGeom prst="rect">
            <a:avLst/>
          </a:prstGeom>
        </p:spPr>
        <p:txBody>
          <a:bodyPr vert="horz" lIns="91440" tIns="45720" rIns="91440" bIns="45720" rtlCol="0" anchor="ctr"/>
          <a:lstStyle>
            <a:lvl1pPr algn="r">
              <a:defRPr sz="16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89965" indent="-381000" algn="l" defTabSz="1218565" rtl="0" eaLnBrk="1" latinLnBrk="0" hangingPunct="1">
        <a:spcBef>
          <a:spcPct val="20000"/>
        </a:spcBef>
        <a:buFont typeface="Arial" panose="020B0604020202020204" pitchFamily="34" charset="0"/>
        <a:buChar char="–"/>
        <a:defRPr sz="3730" kern="1200">
          <a:solidFill>
            <a:schemeClr val="tx1"/>
          </a:solidFill>
          <a:latin typeface="+mn-lt"/>
          <a:ea typeface="+mn-ea"/>
          <a:cs typeface="+mn-cs"/>
        </a:defRPr>
      </a:lvl2pPr>
      <a:lvl3pPr marL="1523365"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29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25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15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11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07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7969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8565"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6730" algn="l" defTabSz="1218565" rtl="0" eaLnBrk="1" latinLnBrk="0" hangingPunct="1">
        <a:defRPr sz="2400" kern="1200">
          <a:solidFill>
            <a:schemeClr val="tx1"/>
          </a:solidFill>
          <a:latin typeface="+mn-lt"/>
          <a:ea typeface="+mn-ea"/>
          <a:cs typeface="+mn-cs"/>
        </a:defRPr>
      </a:lvl6pPr>
      <a:lvl7pPr marL="3656330" algn="l" defTabSz="1218565" rtl="0" eaLnBrk="1" latinLnBrk="0" hangingPunct="1">
        <a:defRPr sz="2400" kern="1200">
          <a:solidFill>
            <a:schemeClr val="tx1"/>
          </a:solidFill>
          <a:latin typeface="+mn-lt"/>
          <a:ea typeface="+mn-ea"/>
          <a:cs typeface="+mn-cs"/>
        </a:defRPr>
      </a:lvl7pPr>
      <a:lvl8pPr marL="4265930" algn="l" defTabSz="1218565" rtl="0" eaLnBrk="1" latinLnBrk="0" hangingPunct="1">
        <a:defRPr sz="2400" kern="1200">
          <a:solidFill>
            <a:schemeClr val="tx1"/>
          </a:solidFill>
          <a:latin typeface="+mn-lt"/>
          <a:ea typeface="+mn-ea"/>
          <a:cs typeface="+mn-cs"/>
        </a:defRPr>
      </a:lvl8pPr>
      <a:lvl9pPr marL="487553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chart" Target="../charts/chart5.xml"/></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jpeg"/><Relationship Id="rId7" Type="http://schemas.microsoft.com/office/2007/relationships/hdphoto" Target="../media/hdphoto2.wdp"/><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emf"/><Relationship Id="rId10" Type="http://schemas.openxmlformats.org/officeDocument/2006/relationships/image" Target="../media/image25.png"/><Relationship Id="rId4" Type="http://schemas.microsoft.com/office/2007/relationships/hdphoto" Target="../media/hdphoto1.wdp"/><Relationship Id="rId9" Type="http://schemas.openxmlformats.org/officeDocument/2006/relationships/image" Target="../media/image24.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182443" y="2536594"/>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595" b="1" dirty="0" smtClean="0">
                <a:solidFill>
                  <a:srgbClr val="CE3770"/>
                </a:solidFill>
                <a:latin typeface="+mn-ea"/>
                <a:ea typeface="+mn-ea"/>
              </a:rPr>
              <a:t>简约文艺</a:t>
            </a:r>
            <a:r>
              <a:rPr lang="en-US" altLang="zh-CN" sz="7595" b="1" dirty="0" smtClean="0">
                <a:solidFill>
                  <a:srgbClr val="CE3770"/>
                </a:solidFill>
                <a:latin typeface="+mn-ea"/>
                <a:ea typeface="+mn-ea"/>
              </a:rPr>
              <a:t>PPT</a:t>
            </a:r>
            <a:endParaRPr lang="zh-CN" altLang="en-US" sz="7595" b="1" dirty="0">
              <a:solidFill>
                <a:srgbClr val="CE3770"/>
              </a:solidFill>
              <a:latin typeface="+mn-ea"/>
              <a:ea typeface="+mn-ea"/>
            </a:endParaRPr>
          </a:p>
        </p:txBody>
      </p:sp>
      <p:sp>
        <p:nvSpPr>
          <p:cNvPr id="3" name="Rectangle 4"/>
          <p:cNvSpPr txBox="1">
            <a:spLocks noChangeArrowheads="1"/>
          </p:cNvSpPr>
          <p:nvPr/>
        </p:nvSpPr>
        <p:spPr bwMode="auto">
          <a:xfrm>
            <a:off x="3315087" y="1975745"/>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rgbClr val="3F5D28"/>
                </a:solidFill>
                <a:latin typeface="+mn-ea"/>
                <a:ea typeface="+mn-ea"/>
              </a:rPr>
              <a:t>添加您的公司名称</a:t>
            </a:r>
            <a:endParaRPr lang="zh-CN" altLang="zh-CN" sz="2400" b="0" dirty="0">
              <a:solidFill>
                <a:srgbClr val="3F5D28"/>
              </a:solidFill>
              <a:latin typeface="+mn-ea"/>
              <a:ea typeface="+mn-ea"/>
            </a:endParaRPr>
          </a:p>
        </p:txBody>
      </p:sp>
      <p:sp>
        <p:nvSpPr>
          <p:cNvPr id="4" name="Rectangle 4"/>
          <p:cNvSpPr txBox="1">
            <a:spLocks noChangeArrowheads="1"/>
          </p:cNvSpPr>
          <p:nvPr/>
        </p:nvSpPr>
        <p:spPr bwMode="auto">
          <a:xfrm>
            <a:off x="3009499" y="3620770"/>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000" b="0" dirty="0">
                <a:solidFill>
                  <a:srgbClr val="3F5D28"/>
                </a:solidFill>
                <a:latin typeface="+mn-ea"/>
              </a:rPr>
              <a:t>可用</a:t>
            </a:r>
            <a:r>
              <a:rPr lang="zh-CN" altLang="en-US" sz="2000" b="0" dirty="0" smtClean="0">
                <a:solidFill>
                  <a:srgbClr val="3F5D28"/>
                </a:solidFill>
                <a:latin typeface="+mn-ea"/>
              </a:rPr>
              <a:t>于年终总结、工作汇报、新年计划总结等</a:t>
            </a:r>
            <a:endParaRPr lang="zh-CN" altLang="zh-CN" sz="2000" b="0" dirty="0">
              <a:solidFill>
                <a:srgbClr val="3F5D28"/>
              </a:solidFill>
              <a:latin typeface="+mn-ea"/>
            </a:endParaRPr>
          </a:p>
        </p:txBody>
      </p:sp>
      <p:sp>
        <p:nvSpPr>
          <p:cNvPr id="5" name="TextBox 7"/>
          <p:cNvSpPr>
            <a:spLocks noChangeArrowheads="1"/>
          </p:cNvSpPr>
          <p:nvPr/>
        </p:nvSpPr>
        <p:spPr bwMode="auto">
          <a:xfrm>
            <a:off x="3921060" y="4047247"/>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7" name="班得瑞 - Childhood Mem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70786" y="-33909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childTnLst>
                          </p:cTn>
                        </p:par>
                        <p:par>
                          <p:cTn id="18" fill="hold">
                            <p:stCondLst>
                              <p:cond delay="2099"/>
                            </p:stCondLst>
                            <p:childTnLst>
                              <p:par>
                                <p:cTn id="19" presetID="31"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400" fill="hold"/>
                                        <p:tgtEl>
                                          <p:spTgt spid="4"/>
                                        </p:tgtEl>
                                        <p:attrNameLst>
                                          <p:attrName>ppt_w</p:attrName>
                                        </p:attrNameLst>
                                      </p:cBhvr>
                                      <p:tavLst>
                                        <p:tav tm="0">
                                          <p:val>
                                            <p:fltVal val="0"/>
                                          </p:val>
                                        </p:tav>
                                        <p:tav tm="100000">
                                          <p:val>
                                            <p:strVal val="#ppt_w"/>
                                          </p:val>
                                        </p:tav>
                                      </p:tavLst>
                                    </p:anim>
                                    <p:anim calcmode="lin" valueType="num">
                                      <p:cBhvr>
                                        <p:cTn id="22" dur="400" fill="hold"/>
                                        <p:tgtEl>
                                          <p:spTgt spid="4"/>
                                        </p:tgtEl>
                                        <p:attrNameLst>
                                          <p:attrName>ppt_h</p:attrName>
                                        </p:attrNameLst>
                                      </p:cBhvr>
                                      <p:tavLst>
                                        <p:tav tm="0">
                                          <p:val>
                                            <p:fltVal val="0"/>
                                          </p:val>
                                        </p:tav>
                                        <p:tav tm="100000">
                                          <p:val>
                                            <p:strVal val="#ppt_h"/>
                                          </p:val>
                                        </p:tav>
                                      </p:tavLst>
                                    </p:anim>
                                    <p:anim calcmode="lin" valueType="num">
                                      <p:cBhvr>
                                        <p:cTn id="23" dur="400" fill="hold"/>
                                        <p:tgtEl>
                                          <p:spTgt spid="4"/>
                                        </p:tgtEl>
                                        <p:attrNameLst>
                                          <p:attrName>style.rotation</p:attrName>
                                        </p:attrNameLst>
                                      </p:cBhvr>
                                      <p:tavLst>
                                        <p:tav tm="0">
                                          <p:val>
                                            <p:fltVal val="90"/>
                                          </p:val>
                                        </p:tav>
                                        <p:tav tm="100000">
                                          <p:val>
                                            <p:fltVal val="0"/>
                                          </p:val>
                                        </p:tav>
                                      </p:tavLst>
                                    </p:anim>
                                    <p:animEffect transition="in" filter="fade">
                                      <p:cBhvr>
                                        <p:cTn id="24" dur="400"/>
                                        <p:tgtEl>
                                          <p:spTgt spid="4"/>
                                        </p:tgtEl>
                                      </p:cBhvr>
                                    </p:animEffect>
                                  </p:childTnLst>
                                </p:cTn>
                              </p:par>
                              <p:par>
                                <p:cTn id="25" presetID="22" presetClass="entr" presetSubtype="8" fill="hold" grpId="0" nodeType="withEffect">
                                  <p:stCondLst>
                                    <p:cond delay="70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8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8" repeatCount="indefinite" fill="hold" display="0">
                  <p:stCondLst>
                    <p:cond delay="indefinite"/>
                  </p:stCondLst>
                  <p:endCondLst>
                    <p:cond evt="onStopAudio" delay="0">
                      <p:tgtEl>
                        <p:sldTgt/>
                      </p:tgtEl>
                    </p:cond>
                  </p:endCondLst>
                </p:cTn>
                <p:tgtEl>
                  <p:spTgt spid="7"/>
                </p:tgtEl>
              </p:cMediaNode>
            </p:audio>
          </p:childTnLst>
        </p:cTn>
      </p:par>
    </p:tnLst>
    <p:bldLst>
      <p:bldP spid="2" grpId="0"/>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3392688" y="1665656"/>
            <a:ext cx="1296144" cy="677108"/>
          </a:xfrm>
          <a:prstGeom prst="rect">
            <a:avLst/>
          </a:prstGeom>
          <a:noFill/>
        </p:spPr>
        <p:txBody>
          <a:bodyPr wrap="square" lIns="0" tIns="0" rIns="0" bIns="0" rtlCol="0">
            <a:spAutoFit/>
          </a:bodyPr>
          <a:lstStyle/>
          <a:p>
            <a:r>
              <a:rPr lang="zh-CN" altLang="en-US" sz="4400" b="1" dirty="0">
                <a:solidFill>
                  <a:schemeClr val="bg2"/>
                </a:solidFill>
                <a:latin typeface="微软雅黑" panose="020B0503020204020204" pitchFamily="34" charset="-122"/>
                <a:ea typeface="微软雅黑" panose="020B0503020204020204" pitchFamily="34" charset="-122"/>
              </a:rPr>
              <a:t>序言</a:t>
            </a:r>
            <a:endParaRPr lang="zh-CN" altLang="en-US" sz="3200" spc="400" dirty="0">
              <a:solidFill>
                <a:schemeClr val="bg2"/>
              </a:solidFill>
              <a:latin typeface="微软雅黑" panose="020B0503020204020204" pitchFamily="34" charset="-122"/>
              <a:ea typeface="微软雅黑" panose="020B0503020204020204" pitchFamily="34" charset="-122"/>
            </a:endParaRPr>
          </a:p>
        </p:txBody>
      </p:sp>
      <p:sp>
        <p:nvSpPr>
          <p:cNvPr id="3" name="矩形 2"/>
          <p:cNvSpPr/>
          <p:nvPr/>
        </p:nvSpPr>
        <p:spPr>
          <a:xfrm>
            <a:off x="4616824" y="1982725"/>
            <a:ext cx="1152128" cy="492443"/>
          </a:xfrm>
          <a:prstGeom prst="rect">
            <a:avLst/>
          </a:prstGeom>
          <a:noFill/>
        </p:spPr>
        <p:txBody>
          <a:bodyPr wrap="square" lIns="0" tIns="0" rIns="0" bIns="0" rtlCol="0">
            <a:spAutoFit/>
          </a:bodyPr>
          <a:lstStyle/>
          <a:p>
            <a:r>
              <a:rPr lang="en-US" altLang="zh-CN" sz="3200" dirty="0">
                <a:solidFill>
                  <a:schemeClr val="bg2"/>
                </a:solidFill>
                <a:latin typeface="Agency FB" panose="020B0503020202020204" pitchFamily="34" charset="0"/>
                <a:ea typeface="微软雅黑" panose="020B0503020204020204" pitchFamily="34" charset="-122"/>
              </a:rPr>
              <a:t>PREFACE</a:t>
            </a:r>
            <a:endParaRPr lang="zh-CN" altLang="en-US" sz="3200" dirty="0">
              <a:solidFill>
                <a:schemeClr val="bg2"/>
              </a:solidFill>
              <a:latin typeface="Agency FB" panose="020B0503020202020204" pitchFamily="34" charset="0"/>
              <a:ea typeface="微软雅黑" panose="020B0503020204020204" pitchFamily="34" charset="-122"/>
            </a:endParaRPr>
          </a:p>
        </p:txBody>
      </p:sp>
      <p:cxnSp>
        <p:nvCxnSpPr>
          <p:cNvPr id="4" name="直接连接符 3"/>
          <p:cNvCxnSpPr/>
          <p:nvPr/>
        </p:nvCxnSpPr>
        <p:spPr>
          <a:xfrm flipH="1">
            <a:off x="4328792" y="1693955"/>
            <a:ext cx="576064" cy="79403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Box 16"/>
          <p:cNvSpPr txBox="1"/>
          <p:nvPr/>
        </p:nvSpPr>
        <p:spPr>
          <a:xfrm>
            <a:off x="3250414" y="2644981"/>
            <a:ext cx="5760640" cy="2354491"/>
          </a:xfrm>
          <a:prstGeom prst="rect">
            <a:avLst/>
          </a:prstGeom>
          <a:noFill/>
        </p:spPr>
        <p:txBody>
          <a:bodyPr wrap="square" rtlCol="0">
            <a:spAutoFit/>
          </a:bodyPr>
          <a:lstStyle/>
          <a:p>
            <a:pPr indent="396240" algn="just">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繁忙的工作中不知不觉又迎来了新的一年，过去这一年是有意义的、有价值的、有收获的。回顾这一年的工作历程，作为公司的一份子，我深深感到公司之蓬勃发展，全体同仁之拼搏的精神。在领导和同事们的悉心关怀和指导下，通过自身的不懈努力，在工作上取得了一定的成果，也找到了工作中的不足和问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indent="396240" algn="just">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展望新的一年，我必将继续跟随公司的脚步，循序渐进，迈步走向美好的前景，力争各项工作更上一个新台阶。</a:t>
            </a:r>
            <a:endParaRPr lang="zh-CN" altLang="en-US"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799"/>
                            </p:stCondLst>
                            <p:childTnLst>
                              <p:par>
                                <p:cTn id="20" presetID="1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0"/>
                                        <p:tgtEl>
                                          <p:spTgt spid="5"/>
                                        </p:tgtEl>
                                        <p:attrNameLst>
                                          <p:attrName>ppt_y</p:attrName>
                                        </p:attrNameLst>
                                      </p:cBhvr>
                                      <p:tavLst>
                                        <p:tav tm="0">
                                          <p:val>
                                            <p:strVal val="#ppt_y+#ppt_h*1.125000"/>
                                          </p:val>
                                        </p:tav>
                                        <p:tav tm="100000">
                                          <p:val>
                                            <p:strVal val="#ppt_y"/>
                                          </p:val>
                                        </p:tav>
                                      </p:tavLst>
                                    </p:anim>
                                    <p:animEffect transition="in" filter="wipe(up)">
                                      <p:cBhvr>
                                        <p:cTn id="23"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42909" y="641686"/>
            <a:ext cx="1499105" cy="830997"/>
          </a:xfrm>
          <a:prstGeom prst="rect">
            <a:avLst/>
          </a:prstGeom>
          <a:solidFill>
            <a:schemeClr val="tx2">
              <a:alpha val="92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 name="矩形 2"/>
          <p:cNvSpPr/>
          <p:nvPr/>
        </p:nvSpPr>
        <p:spPr>
          <a:xfrm flipH="1">
            <a:off x="5536377" y="641686"/>
            <a:ext cx="1512168" cy="830997"/>
          </a:xfrm>
          <a:prstGeom prst="rect">
            <a:avLst/>
          </a:prstGeom>
          <a:ln>
            <a:noFill/>
          </a:ln>
        </p:spPr>
        <p:txBody>
          <a:bodyPr wrap="square">
            <a:spAutoFit/>
          </a:bodyPr>
          <a:lstStyle/>
          <a:p>
            <a:pPr algn="ctr"/>
            <a:r>
              <a:rPr lang="zh-CN" altLang="en-US" sz="4800" b="1"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rPr>
              <a:t>目录</a:t>
            </a:r>
            <a:endParaRPr lang="en-US" altLang="zh-CN" sz="4800" b="1"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4" name="矩形 3"/>
          <p:cNvSpPr/>
          <p:nvPr/>
        </p:nvSpPr>
        <p:spPr>
          <a:xfrm>
            <a:off x="4096217" y="1960929"/>
            <a:ext cx="4392488" cy="64807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rPr>
              <a:t>单击此处添加标题</a:t>
            </a:r>
          </a:p>
        </p:txBody>
      </p:sp>
      <p:grpSp>
        <p:nvGrpSpPr>
          <p:cNvPr id="5" name="组合 4"/>
          <p:cNvGrpSpPr/>
          <p:nvPr/>
        </p:nvGrpSpPr>
        <p:grpSpPr>
          <a:xfrm>
            <a:off x="3795122" y="1816914"/>
            <a:ext cx="1512168" cy="584775"/>
            <a:chOff x="321503" y="1556792"/>
            <a:chExt cx="1512168" cy="584775"/>
          </a:xfrm>
        </p:grpSpPr>
        <p:sp>
          <p:nvSpPr>
            <p:cNvPr id="6" name="矩形 5"/>
            <p:cNvSpPr/>
            <p:nvPr/>
          </p:nvSpPr>
          <p:spPr>
            <a:xfrm>
              <a:off x="766614" y="1556792"/>
              <a:ext cx="576064" cy="576064"/>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 name="矩形 6"/>
            <p:cNvSpPr/>
            <p:nvPr/>
          </p:nvSpPr>
          <p:spPr>
            <a:xfrm flipH="1">
              <a:off x="321503" y="1556792"/>
              <a:ext cx="1512168" cy="584775"/>
            </a:xfrm>
            <a:prstGeom prst="rect">
              <a:avLst/>
            </a:prstGeom>
            <a:ln>
              <a:noFill/>
            </a:ln>
          </p:spPr>
          <p:txBody>
            <a:bodyPr wrap="square">
              <a:spAutoFit/>
            </a:bodyPr>
            <a:lstStyle/>
            <a:p>
              <a:pPr algn="ctr"/>
              <a:r>
                <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rPr>
                <a:t>01</a:t>
              </a:r>
            </a:p>
          </p:txBody>
        </p:sp>
      </p:grpSp>
      <p:sp>
        <p:nvSpPr>
          <p:cNvPr id="8" name="矩形 7"/>
          <p:cNvSpPr/>
          <p:nvPr/>
        </p:nvSpPr>
        <p:spPr>
          <a:xfrm>
            <a:off x="4096217" y="2849204"/>
            <a:ext cx="4392488" cy="64807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rPr>
              <a:t>单击此处添加标题</a:t>
            </a:r>
          </a:p>
        </p:txBody>
      </p:sp>
      <p:grpSp>
        <p:nvGrpSpPr>
          <p:cNvPr id="9" name="组合 8"/>
          <p:cNvGrpSpPr/>
          <p:nvPr/>
        </p:nvGrpSpPr>
        <p:grpSpPr>
          <a:xfrm>
            <a:off x="3775366" y="2705189"/>
            <a:ext cx="1512168" cy="584775"/>
            <a:chOff x="301747" y="1556792"/>
            <a:chExt cx="1512168" cy="584775"/>
          </a:xfrm>
        </p:grpSpPr>
        <p:sp>
          <p:nvSpPr>
            <p:cNvPr id="10" name="矩形 9"/>
            <p:cNvSpPr/>
            <p:nvPr/>
          </p:nvSpPr>
          <p:spPr>
            <a:xfrm>
              <a:off x="766614" y="1556792"/>
              <a:ext cx="576064" cy="576064"/>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1" name="矩形 10"/>
            <p:cNvSpPr/>
            <p:nvPr/>
          </p:nvSpPr>
          <p:spPr>
            <a:xfrm flipH="1">
              <a:off x="301747" y="1556792"/>
              <a:ext cx="1512168" cy="584775"/>
            </a:xfrm>
            <a:prstGeom prst="rect">
              <a:avLst/>
            </a:prstGeom>
            <a:ln>
              <a:noFill/>
            </a:ln>
          </p:spPr>
          <p:txBody>
            <a:bodyPr wrap="square">
              <a:spAutoFit/>
            </a:bodyPr>
            <a:lstStyle/>
            <a:p>
              <a:pPr algn="ctr"/>
              <a:r>
                <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rPr>
                <a:t>02</a:t>
              </a:r>
            </a:p>
          </p:txBody>
        </p:sp>
      </p:grpSp>
      <p:sp>
        <p:nvSpPr>
          <p:cNvPr id="12" name="矩形 11"/>
          <p:cNvSpPr/>
          <p:nvPr/>
        </p:nvSpPr>
        <p:spPr>
          <a:xfrm>
            <a:off x="4096217" y="3741373"/>
            <a:ext cx="4392488" cy="64807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rPr>
              <a:t>单击此处添加标题</a:t>
            </a:r>
          </a:p>
        </p:txBody>
      </p:sp>
      <p:grpSp>
        <p:nvGrpSpPr>
          <p:cNvPr id="13" name="组合 12"/>
          <p:cNvGrpSpPr/>
          <p:nvPr/>
        </p:nvGrpSpPr>
        <p:grpSpPr>
          <a:xfrm>
            <a:off x="3775366" y="3597358"/>
            <a:ext cx="1512168" cy="584775"/>
            <a:chOff x="301747" y="1556792"/>
            <a:chExt cx="1512168" cy="584775"/>
          </a:xfrm>
        </p:grpSpPr>
        <p:sp>
          <p:nvSpPr>
            <p:cNvPr id="14" name="矩形 13"/>
            <p:cNvSpPr/>
            <p:nvPr/>
          </p:nvSpPr>
          <p:spPr>
            <a:xfrm>
              <a:off x="766614" y="1556792"/>
              <a:ext cx="576064" cy="576064"/>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5" name="矩形 14"/>
            <p:cNvSpPr/>
            <p:nvPr/>
          </p:nvSpPr>
          <p:spPr>
            <a:xfrm flipH="1">
              <a:off x="301747" y="1556792"/>
              <a:ext cx="1512168" cy="584775"/>
            </a:xfrm>
            <a:prstGeom prst="rect">
              <a:avLst/>
            </a:prstGeom>
            <a:ln>
              <a:noFill/>
            </a:ln>
          </p:spPr>
          <p:txBody>
            <a:bodyPr wrap="square">
              <a:spAutoFit/>
            </a:bodyPr>
            <a:lstStyle/>
            <a:p>
              <a:pPr algn="ctr"/>
              <a:r>
                <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rPr>
                <a:t>03</a:t>
              </a:r>
            </a:p>
          </p:txBody>
        </p:sp>
      </p:grpSp>
      <p:sp>
        <p:nvSpPr>
          <p:cNvPr id="16" name="矩形 15"/>
          <p:cNvSpPr/>
          <p:nvPr/>
        </p:nvSpPr>
        <p:spPr>
          <a:xfrm>
            <a:off x="4096217" y="4638817"/>
            <a:ext cx="4392488" cy="64807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rPr>
              <a:t>单击此处添加标题</a:t>
            </a:r>
          </a:p>
        </p:txBody>
      </p:sp>
      <p:grpSp>
        <p:nvGrpSpPr>
          <p:cNvPr id="17" name="组合 16"/>
          <p:cNvGrpSpPr/>
          <p:nvPr/>
        </p:nvGrpSpPr>
        <p:grpSpPr>
          <a:xfrm>
            <a:off x="3775366" y="4494802"/>
            <a:ext cx="1512168" cy="584775"/>
            <a:chOff x="301747" y="1556792"/>
            <a:chExt cx="1512168" cy="584775"/>
          </a:xfrm>
        </p:grpSpPr>
        <p:sp>
          <p:nvSpPr>
            <p:cNvPr id="18" name="矩形 17"/>
            <p:cNvSpPr/>
            <p:nvPr/>
          </p:nvSpPr>
          <p:spPr>
            <a:xfrm>
              <a:off x="766614" y="1556792"/>
              <a:ext cx="576064" cy="576064"/>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9" name="矩形 18"/>
            <p:cNvSpPr/>
            <p:nvPr/>
          </p:nvSpPr>
          <p:spPr>
            <a:xfrm flipH="1">
              <a:off x="301747" y="1556792"/>
              <a:ext cx="1512168" cy="584775"/>
            </a:xfrm>
            <a:prstGeom prst="rect">
              <a:avLst/>
            </a:prstGeom>
            <a:ln>
              <a:noFill/>
            </a:ln>
          </p:spPr>
          <p:txBody>
            <a:bodyPr wrap="square">
              <a:spAutoFit/>
            </a:bodyPr>
            <a:lstStyle/>
            <a:p>
              <a:pPr algn="ctr"/>
              <a:r>
                <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rPr>
                <a:t>04</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800" fill="hold"/>
                                        <p:tgtEl>
                                          <p:spTgt spid="2"/>
                                        </p:tgtEl>
                                        <p:attrNameLst>
                                          <p:attrName>ppt_w</p:attrName>
                                        </p:attrNameLst>
                                      </p:cBhvr>
                                      <p:tavLst>
                                        <p:tav tm="0">
                                          <p:val>
                                            <p:fltVal val="0"/>
                                          </p:val>
                                        </p:tav>
                                        <p:tav tm="100000">
                                          <p:val>
                                            <p:strVal val="#ppt_w"/>
                                          </p:val>
                                        </p:tav>
                                      </p:tavLst>
                                    </p:anim>
                                    <p:anim calcmode="lin" valueType="num">
                                      <p:cBhvr>
                                        <p:cTn id="8" dur="800" fill="hold"/>
                                        <p:tgtEl>
                                          <p:spTgt spid="2"/>
                                        </p:tgtEl>
                                        <p:attrNameLst>
                                          <p:attrName>ppt_h</p:attrName>
                                        </p:attrNameLst>
                                      </p:cBhvr>
                                      <p:tavLst>
                                        <p:tav tm="0">
                                          <p:val>
                                            <p:fltVal val="0"/>
                                          </p:val>
                                        </p:tav>
                                        <p:tav tm="100000">
                                          <p:val>
                                            <p:strVal val="#ppt_h"/>
                                          </p:val>
                                        </p:tav>
                                      </p:tavLst>
                                    </p:anim>
                                    <p:animEffect transition="in" filter="fade">
                                      <p:cBhvr>
                                        <p:cTn id="9" dur="800"/>
                                        <p:tgtEl>
                                          <p:spTgt spid="2"/>
                                        </p:tgtEl>
                                      </p:cBhvr>
                                    </p:animEffect>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par>
                          <p:cTn id="14" fill="hold">
                            <p:stCondLst>
                              <p:cond delay="1500"/>
                            </p:stCondLst>
                            <p:childTnLst>
                              <p:par>
                                <p:cTn id="15" presetID="2" presetClass="entr" presetSubtype="8" decel="74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decel="7400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decel="7400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2" decel="7400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1+#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decel="7400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2" decel="7400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8" decel="7400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0-#ppt_w/2"/>
                                          </p:val>
                                        </p:tav>
                                        <p:tav tm="100000">
                                          <p:val>
                                            <p:strVal val="#ppt_x"/>
                                          </p:val>
                                        </p:tav>
                                      </p:tavLst>
                                    </p:anim>
                                    <p:anim calcmode="lin" valueType="num">
                                      <p:cBhvr additive="base">
                                        <p:cTn id="45" dur="500" fill="hold"/>
                                        <p:tgtEl>
                                          <p:spTgt spid="17"/>
                                        </p:tgtEl>
                                        <p:attrNameLst>
                                          <p:attrName>ppt_y</p:attrName>
                                        </p:attrNameLst>
                                      </p:cBhvr>
                                      <p:tavLst>
                                        <p:tav tm="0">
                                          <p:val>
                                            <p:strVal val="#ppt_y"/>
                                          </p:val>
                                        </p:tav>
                                        <p:tav tm="100000">
                                          <p:val>
                                            <p:strVal val="#ppt_y"/>
                                          </p:val>
                                        </p:tav>
                                      </p:tavLst>
                                    </p:anim>
                                  </p:childTnLst>
                                </p:cTn>
                              </p:par>
                              <p:par>
                                <p:cTn id="46" presetID="2" presetClass="entr" presetSubtype="2" decel="7400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1+#ppt_w/2"/>
                                          </p:val>
                                        </p:tav>
                                        <p:tav tm="100000">
                                          <p:val>
                                            <p:strVal val="#ppt_x"/>
                                          </p:val>
                                        </p:tav>
                                      </p:tavLst>
                                    </p:anim>
                                    <p:anim calcmode="lin" valueType="num">
                                      <p:cBhvr additive="base">
                                        <p:cTn id="49"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8" grpId="0" animBg="1"/>
      <p:bldP spid="12"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480641" y="3483641"/>
            <a:ext cx="439441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384389" y="2595313"/>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rPr>
              <a:t>添加主题</a:t>
            </a:r>
          </a:p>
        </p:txBody>
      </p:sp>
      <p:sp>
        <p:nvSpPr>
          <p:cNvPr id="4" name="前言"/>
          <p:cNvSpPr>
            <a:spLocks noChangeArrowheads="1"/>
          </p:cNvSpPr>
          <p:nvPr/>
        </p:nvSpPr>
        <p:spPr bwMode="auto">
          <a:xfrm>
            <a:off x="7278924" y="2933868"/>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130789" y="2373678"/>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rPr>
              <a:t>01</a:t>
            </a:r>
            <a:endParaRPr lang="zh-CN" altLang="en-US"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60"/>
          <p:cNvGrpSpPr/>
          <p:nvPr/>
        </p:nvGrpSpPr>
        <p:grpSpPr>
          <a:xfrm>
            <a:off x="8637595" y="2670950"/>
            <a:ext cx="2557370" cy="3642617"/>
            <a:chOff x="6478443" y="1016361"/>
            <a:chExt cx="1918277" cy="2731963"/>
          </a:xfrm>
        </p:grpSpPr>
        <p:sp>
          <p:nvSpPr>
            <p:cNvPr id="49"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56" name="Oval 37"/>
            <p:cNvSpPr/>
            <p:nvPr/>
          </p:nvSpPr>
          <p:spPr>
            <a:xfrm>
              <a:off x="6911081" y="1319774"/>
              <a:ext cx="1053000" cy="1053000"/>
            </a:xfrm>
            <a:prstGeom prst="ellipse">
              <a:avLst/>
            </a:prstGeom>
            <a:blipFill>
              <a:blip r:embed="rId3"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2"/>
                </a:solidFill>
                <a:latin typeface="FontAwesome" pitchFamily="2" charset="0"/>
              </a:endParaRPr>
            </a:p>
          </p:txBody>
        </p:sp>
      </p:grpSp>
      <p:grpSp>
        <p:nvGrpSpPr>
          <p:cNvPr id="57" name="Group 59"/>
          <p:cNvGrpSpPr/>
          <p:nvPr/>
        </p:nvGrpSpPr>
        <p:grpSpPr>
          <a:xfrm>
            <a:off x="6087470" y="2670950"/>
            <a:ext cx="2864567" cy="3642617"/>
            <a:chOff x="4565600" y="1016361"/>
            <a:chExt cx="2148705" cy="2731963"/>
          </a:xfrm>
        </p:grpSpPr>
        <p:grpSp>
          <p:nvGrpSpPr>
            <p:cNvPr id="58" name="Group 56"/>
            <p:cNvGrpSpPr/>
            <p:nvPr/>
          </p:nvGrpSpPr>
          <p:grpSpPr>
            <a:xfrm>
              <a:off x="4565600" y="1016361"/>
              <a:ext cx="2148705" cy="2731963"/>
              <a:chOff x="4565600" y="1016361"/>
              <a:chExt cx="2148705" cy="2731963"/>
            </a:xfrm>
          </p:grpSpPr>
          <p:sp>
            <p:nvSpPr>
              <p:cNvPr id="64" name="Rounded Rectangle 51"/>
              <p:cNvSpPr/>
              <p:nvPr/>
            </p:nvSpPr>
            <p:spPr>
              <a:xfrm>
                <a:off x="4565600"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65" name="Isosceles Triangle 47"/>
              <p:cNvSpPr/>
              <p:nvPr/>
            </p:nvSpPr>
            <p:spPr>
              <a:xfrm rot="5400000">
                <a:off x="6351188"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63" name="Oval 43"/>
            <p:cNvSpPr/>
            <p:nvPr/>
          </p:nvSpPr>
          <p:spPr>
            <a:xfrm>
              <a:off x="4998238" y="1319774"/>
              <a:ext cx="1053000" cy="1053000"/>
            </a:xfrm>
            <a:prstGeom prst="ellipse">
              <a:avLst/>
            </a:prstGeom>
            <a:blipFill>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3"/>
                </a:solidFill>
                <a:latin typeface="FontAwesome" pitchFamily="2" charset="0"/>
              </a:endParaRPr>
            </a:p>
          </p:txBody>
        </p:sp>
      </p:grpSp>
      <p:cxnSp>
        <p:nvCxnSpPr>
          <p:cNvPr id="68" name="Straight Connector 25"/>
          <p:cNvCxnSpPr/>
          <p:nvPr/>
        </p:nvCxnSpPr>
        <p:spPr>
          <a:xfrm>
            <a:off x="1043633" y="2514191"/>
            <a:ext cx="10104736"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58"/>
          <p:cNvGrpSpPr/>
          <p:nvPr/>
        </p:nvGrpSpPr>
        <p:grpSpPr>
          <a:xfrm>
            <a:off x="3537720" y="2670950"/>
            <a:ext cx="2864567" cy="3642617"/>
            <a:chOff x="2653038" y="1016361"/>
            <a:chExt cx="2148705" cy="2731963"/>
          </a:xfrm>
        </p:grpSpPr>
        <p:grpSp>
          <p:nvGrpSpPr>
            <p:cNvPr id="70" name="Group 55"/>
            <p:cNvGrpSpPr/>
            <p:nvPr/>
          </p:nvGrpSpPr>
          <p:grpSpPr>
            <a:xfrm>
              <a:off x="2653038" y="1016361"/>
              <a:ext cx="2148705" cy="2731963"/>
              <a:chOff x="2653038" y="1016361"/>
              <a:chExt cx="2148705" cy="2731963"/>
            </a:xfrm>
          </p:grpSpPr>
          <p:sp>
            <p:nvSpPr>
              <p:cNvPr id="78" name="Rounded Rectangle 50"/>
              <p:cNvSpPr/>
              <p:nvPr/>
            </p:nvSpPr>
            <p:spPr>
              <a:xfrm>
                <a:off x="2653038"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79" name="Isosceles Triangle 46"/>
              <p:cNvSpPr/>
              <p:nvPr/>
            </p:nvSpPr>
            <p:spPr>
              <a:xfrm rot="5400000">
                <a:off x="4438626" y="2267128"/>
                <a:ext cx="495806" cy="230428"/>
              </a:xfrm>
              <a:prstGeom prst="triangle">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76" name="Oval 33"/>
            <p:cNvSpPr/>
            <p:nvPr/>
          </p:nvSpPr>
          <p:spPr>
            <a:xfrm>
              <a:off x="3085676" y="1319774"/>
              <a:ext cx="1053000" cy="1053000"/>
            </a:xfrm>
            <a:prstGeom prst="ellipse">
              <a:avLst/>
            </a:prstGeom>
            <a:blipFill>
              <a:blip r:embed="rId5"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2"/>
                </a:solidFill>
                <a:latin typeface="FontAwesome" pitchFamily="2" charset="0"/>
              </a:endParaRPr>
            </a:p>
          </p:txBody>
        </p:sp>
      </p:grpSp>
      <p:grpSp>
        <p:nvGrpSpPr>
          <p:cNvPr id="80" name="Group 57"/>
          <p:cNvGrpSpPr/>
          <p:nvPr/>
        </p:nvGrpSpPr>
        <p:grpSpPr>
          <a:xfrm>
            <a:off x="989150" y="2670950"/>
            <a:ext cx="2864568" cy="3642617"/>
            <a:chOff x="741363" y="1016361"/>
            <a:chExt cx="2148706" cy="2731963"/>
          </a:xfrm>
        </p:grpSpPr>
        <p:grpSp>
          <p:nvGrpSpPr>
            <p:cNvPr id="81" name="Group 54"/>
            <p:cNvGrpSpPr/>
            <p:nvPr/>
          </p:nvGrpSpPr>
          <p:grpSpPr>
            <a:xfrm>
              <a:off x="741363" y="1016361"/>
              <a:ext cx="2148706" cy="2731963"/>
              <a:chOff x="741363" y="1016361"/>
              <a:chExt cx="2148706" cy="2731963"/>
            </a:xfrm>
          </p:grpSpPr>
          <p:sp>
            <p:nvSpPr>
              <p:cNvPr id="85" name="Rounded Rectangle 49"/>
              <p:cNvSpPr/>
              <p:nvPr/>
            </p:nvSpPr>
            <p:spPr>
              <a:xfrm>
                <a:off x="741363"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6" name="Isosceles Triangle 45"/>
              <p:cNvSpPr/>
              <p:nvPr/>
            </p:nvSpPr>
            <p:spPr>
              <a:xfrm rot="5400000">
                <a:off x="2526952"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84" name="Oval 40"/>
            <p:cNvSpPr/>
            <p:nvPr/>
          </p:nvSpPr>
          <p:spPr>
            <a:xfrm>
              <a:off x="1174001" y="1319774"/>
              <a:ext cx="1053000" cy="1053000"/>
            </a:xfrm>
            <a:prstGeom prst="ellipse">
              <a:avLst/>
            </a:prstGeom>
            <a:blipFill>
              <a:blip r:embed="rId6"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tx2">
                    <a:lumMod val="75000"/>
                  </a:schemeClr>
                </a:solidFill>
                <a:latin typeface="FontAwesome" pitchFamily="2" charset="0"/>
              </a:endParaRPr>
            </a:p>
          </p:txBody>
        </p:sp>
      </p:grpSp>
      <p:sp>
        <p:nvSpPr>
          <p:cNvPr id="88" name="矩形 87"/>
          <p:cNvSpPr>
            <a:spLocks noChangeArrowheads="1"/>
          </p:cNvSpPr>
          <p:nvPr/>
        </p:nvSpPr>
        <p:spPr bwMode="auto">
          <a:xfrm>
            <a:off x="989151" y="1478379"/>
            <a:ext cx="1015921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描述说明，在此录入上述图表的综合描述说明，在此录入上述图表的综合描述说明。</a:t>
            </a:r>
          </a:p>
        </p:txBody>
      </p:sp>
      <p:sp>
        <p:nvSpPr>
          <p:cNvPr id="89" name="矩形 88"/>
          <p:cNvSpPr/>
          <p:nvPr/>
        </p:nvSpPr>
        <p:spPr>
          <a:xfrm>
            <a:off x="1747983"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季度一</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1149558"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1" name="矩形 90"/>
          <p:cNvSpPr/>
          <p:nvPr/>
        </p:nvSpPr>
        <p:spPr>
          <a:xfrm>
            <a:off x="4300139"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季度二</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2" name="矩形 47"/>
          <p:cNvSpPr>
            <a:spLocks noChangeArrowheads="1"/>
          </p:cNvSpPr>
          <p:nvPr/>
        </p:nvSpPr>
        <p:spPr bwMode="auto">
          <a:xfrm>
            <a:off x="3701714"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3" name="矩形 92"/>
          <p:cNvSpPr/>
          <p:nvPr/>
        </p:nvSpPr>
        <p:spPr>
          <a:xfrm>
            <a:off x="9404451"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季度四</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4" name="矩形 47"/>
          <p:cNvSpPr>
            <a:spLocks noChangeArrowheads="1"/>
          </p:cNvSpPr>
          <p:nvPr/>
        </p:nvSpPr>
        <p:spPr bwMode="auto">
          <a:xfrm>
            <a:off x="8806025"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5" name="矩形 94"/>
          <p:cNvSpPr/>
          <p:nvPr/>
        </p:nvSpPr>
        <p:spPr>
          <a:xfrm>
            <a:off x="6852295"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季度三</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6" name="矩形 47"/>
          <p:cNvSpPr>
            <a:spLocks noChangeArrowheads="1"/>
          </p:cNvSpPr>
          <p:nvPr/>
        </p:nvSpPr>
        <p:spPr bwMode="auto">
          <a:xfrm>
            <a:off x="6253869"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barn(outVertical)">
                                      <p:cBhvr>
                                        <p:cTn id="7" dur="500"/>
                                        <p:tgtEl>
                                          <p:spTgt spid="88"/>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strips(upRight)">
                                      <p:cBhvr>
                                        <p:cTn id="11" dur="500"/>
                                        <p:tgtEl>
                                          <p:spTgt spid="68"/>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randombar(horizontal)">
                                      <p:cBhvr>
                                        <p:cTn id="20" dur="500"/>
                                        <p:tgtEl>
                                          <p:spTgt spid="8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randombar(horizontal)">
                                      <p:cBhvr>
                                        <p:cTn id="23" dur="500"/>
                                        <p:tgtEl>
                                          <p:spTgt spid="9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400"/>
                                        <p:tgtEl>
                                          <p:spTgt spid="69"/>
                                        </p:tgtEl>
                                        <p:attrNameLst>
                                          <p:attrName>ppt_x</p:attrName>
                                        </p:attrNameLst>
                                      </p:cBhvr>
                                      <p:tavLst>
                                        <p:tav tm="0">
                                          <p:val>
                                            <p:strVal val="#ppt_x-#ppt_w*1.125000"/>
                                          </p:val>
                                        </p:tav>
                                        <p:tav tm="100000">
                                          <p:val>
                                            <p:strVal val="#ppt_x"/>
                                          </p:val>
                                        </p:tav>
                                      </p:tavLst>
                                    </p:anim>
                                    <p:animEffect transition="in" filter="wipe(right)">
                                      <p:cBhvr>
                                        <p:cTn id="28" dur="400"/>
                                        <p:tgtEl>
                                          <p:spTgt spid="69"/>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randombar(horizontal)">
                                      <p:cBhvr>
                                        <p:cTn id="32" dur="500"/>
                                        <p:tgtEl>
                                          <p:spTgt spid="9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92"/>
                                        </p:tgtEl>
                                        <p:attrNameLst>
                                          <p:attrName>style.visibility</p:attrName>
                                        </p:attrNameLst>
                                      </p:cBhvr>
                                      <p:to>
                                        <p:strVal val="visible"/>
                                      </p:to>
                                    </p:set>
                                    <p:animEffect transition="in" filter="randombar(horizontal)">
                                      <p:cBhvr>
                                        <p:cTn id="35" dur="500"/>
                                        <p:tgtEl>
                                          <p:spTgt spid="92"/>
                                        </p:tgtEl>
                                      </p:cBhvr>
                                    </p:animEffect>
                                  </p:childTnLst>
                                </p:cTn>
                              </p:par>
                            </p:childTnLst>
                          </p:cTn>
                        </p:par>
                        <p:par>
                          <p:cTn id="36" fill="hold">
                            <p:stCondLst>
                              <p:cond delay="3000"/>
                            </p:stCondLst>
                            <p:childTnLst>
                              <p:par>
                                <p:cTn id="37" presetID="12" presetClass="entr" presetSubtype="8"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additive="base">
                                        <p:cTn id="39" dur="400"/>
                                        <p:tgtEl>
                                          <p:spTgt spid="57"/>
                                        </p:tgtEl>
                                        <p:attrNameLst>
                                          <p:attrName>ppt_x</p:attrName>
                                        </p:attrNameLst>
                                      </p:cBhvr>
                                      <p:tavLst>
                                        <p:tav tm="0">
                                          <p:val>
                                            <p:strVal val="#ppt_x-#ppt_w*1.125000"/>
                                          </p:val>
                                        </p:tav>
                                        <p:tav tm="100000">
                                          <p:val>
                                            <p:strVal val="#ppt_x"/>
                                          </p:val>
                                        </p:tav>
                                      </p:tavLst>
                                    </p:anim>
                                    <p:animEffect transition="in" filter="wipe(right)">
                                      <p:cBhvr>
                                        <p:cTn id="40" dur="400"/>
                                        <p:tgtEl>
                                          <p:spTgt spid="57"/>
                                        </p:tgtEl>
                                      </p:cBhvr>
                                    </p:animEffect>
                                  </p:childTnLst>
                                </p:cTn>
                              </p:par>
                            </p:childTnLst>
                          </p:cTn>
                        </p:par>
                        <p:par>
                          <p:cTn id="41" fill="hold">
                            <p:stCondLst>
                              <p:cond delay="3500"/>
                            </p:stCondLst>
                            <p:childTnLst>
                              <p:par>
                                <p:cTn id="42" presetID="14" presetClass="entr" presetSubtype="10"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randombar(horizontal)">
                                      <p:cBhvr>
                                        <p:cTn id="44" dur="500"/>
                                        <p:tgtEl>
                                          <p:spTgt spid="9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randombar(horizontal)">
                                      <p:cBhvr>
                                        <p:cTn id="47" dur="500"/>
                                        <p:tgtEl>
                                          <p:spTgt spid="96"/>
                                        </p:tgtEl>
                                      </p:cBhvr>
                                    </p:animEffect>
                                  </p:childTnLst>
                                </p:cTn>
                              </p:par>
                            </p:childTnLst>
                          </p:cTn>
                        </p:par>
                        <p:par>
                          <p:cTn id="48" fill="hold">
                            <p:stCondLst>
                              <p:cond delay="4000"/>
                            </p:stCondLst>
                            <p:childTnLst>
                              <p:par>
                                <p:cTn id="49" presetID="2" presetClass="entr" presetSubtype="2" accel="50000" decel="50000"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1+#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14" presetClass="entr" presetSubtype="10"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randombar(horizontal)">
                                      <p:cBhvr>
                                        <p:cTn id="56" dur="500"/>
                                        <p:tgtEl>
                                          <p:spTgt spid="9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randombar(horizontal)">
                                      <p:cBhvr>
                                        <p:cTn id="5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P spid="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7"/>
          <p:cNvSpPr>
            <a:spLocks noChangeShapeType="1"/>
          </p:cNvSpPr>
          <p:nvPr/>
        </p:nvSpPr>
        <p:spPr bwMode="auto">
          <a:xfrm>
            <a:off x="6064783" y="3291008"/>
            <a:ext cx="0" cy="1161554"/>
          </a:xfrm>
          <a:prstGeom prst="line">
            <a:avLst/>
          </a:prstGeom>
          <a:noFill/>
          <a:ln w="952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91840" tIns="45920" rIns="91840" bIns="45920" numCol="1" anchor="t" anchorCtr="0" compatLnSpc="1"/>
          <a:lstStyle/>
          <a:p>
            <a:endParaRPr lang="zh-CN" altLang="en-US"/>
          </a:p>
        </p:txBody>
      </p:sp>
      <p:sp>
        <p:nvSpPr>
          <p:cNvPr id="3" name="Oval 8"/>
          <p:cNvSpPr>
            <a:spLocks noChangeArrowheads="1"/>
          </p:cNvSpPr>
          <p:nvPr/>
        </p:nvSpPr>
        <p:spPr bwMode="auto">
          <a:xfrm>
            <a:off x="5919078" y="4443587"/>
            <a:ext cx="286124" cy="28635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a:p>
        </p:txBody>
      </p:sp>
      <p:sp>
        <p:nvSpPr>
          <p:cNvPr id="4" name="Oval 9"/>
          <p:cNvSpPr>
            <a:spLocks noChangeArrowheads="1"/>
          </p:cNvSpPr>
          <p:nvPr/>
        </p:nvSpPr>
        <p:spPr bwMode="auto">
          <a:xfrm>
            <a:off x="8281233" y="4443587"/>
            <a:ext cx="288810" cy="28635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Oval 10"/>
          <p:cNvSpPr>
            <a:spLocks noChangeArrowheads="1"/>
          </p:cNvSpPr>
          <p:nvPr/>
        </p:nvSpPr>
        <p:spPr bwMode="auto">
          <a:xfrm>
            <a:off x="10646216" y="4443587"/>
            <a:ext cx="284783" cy="28635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Oval 11"/>
          <p:cNvSpPr>
            <a:spLocks noChangeArrowheads="1"/>
          </p:cNvSpPr>
          <p:nvPr/>
        </p:nvSpPr>
        <p:spPr bwMode="auto">
          <a:xfrm>
            <a:off x="3554525" y="4443587"/>
            <a:ext cx="286124" cy="28635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Oval 12"/>
          <p:cNvSpPr>
            <a:spLocks noChangeArrowheads="1"/>
          </p:cNvSpPr>
          <p:nvPr/>
        </p:nvSpPr>
        <p:spPr bwMode="auto">
          <a:xfrm>
            <a:off x="1189971" y="4443587"/>
            <a:ext cx="286124" cy="28635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a:p>
        </p:txBody>
      </p:sp>
      <p:sp>
        <p:nvSpPr>
          <p:cNvPr id="8" name="Freeform 13"/>
          <p:cNvSpPr/>
          <p:nvPr/>
        </p:nvSpPr>
        <p:spPr bwMode="auto">
          <a:xfrm>
            <a:off x="1332505" y="3564999"/>
            <a:ext cx="4732279" cy="887562"/>
          </a:xfrm>
          <a:custGeom>
            <a:avLst/>
            <a:gdLst>
              <a:gd name="T0" fmla="*/ 0 w 1895"/>
              <a:gd name="T1" fmla="*/ 355 h 355"/>
              <a:gd name="T2" fmla="*/ 0 w 1895"/>
              <a:gd name="T3" fmla="*/ 119 h 355"/>
              <a:gd name="T4" fmla="*/ 67 w 1895"/>
              <a:gd name="T5" fmla="*/ 54 h 355"/>
              <a:gd name="T6" fmla="*/ 1826 w 1895"/>
              <a:gd name="T7" fmla="*/ 54 h 355"/>
              <a:gd name="T8" fmla="*/ 1895 w 1895"/>
              <a:gd name="T9" fmla="*/ 0 h 355"/>
            </a:gdLst>
            <a:ahLst/>
            <a:cxnLst>
              <a:cxn ang="0">
                <a:pos x="T0" y="T1"/>
              </a:cxn>
              <a:cxn ang="0">
                <a:pos x="T2" y="T3"/>
              </a:cxn>
              <a:cxn ang="0">
                <a:pos x="T4" y="T5"/>
              </a:cxn>
              <a:cxn ang="0">
                <a:pos x="T6" y="T7"/>
              </a:cxn>
              <a:cxn ang="0">
                <a:pos x="T8" y="T9"/>
              </a:cxn>
            </a:cxnLst>
            <a:rect l="0" t="0" r="r" b="b"/>
            <a:pathLst>
              <a:path w="1895" h="355">
                <a:moveTo>
                  <a:pt x="0" y="355"/>
                </a:moveTo>
                <a:cubicBezTo>
                  <a:pt x="0" y="119"/>
                  <a:pt x="0" y="119"/>
                  <a:pt x="0" y="119"/>
                </a:cubicBezTo>
                <a:cubicBezTo>
                  <a:pt x="0" y="119"/>
                  <a:pt x="1" y="55"/>
                  <a:pt x="67" y="54"/>
                </a:cubicBezTo>
                <a:cubicBezTo>
                  <a:pt x="1826" y="54"/>
                  <a:pt x="1826" y="54"/>
                  <a:pt x="1826" y="54"/>
                </a:cubicBezTo>
                <a:cubicBezTo>
                  <a:pt x="1856" y="54"/>
                  <a:pt x="1884" y="26"/>
                  <a:pt x="1895"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840" tIns="45920" rIns="91840" bIns="45920" numCol="1" anchor="t" anchorCtr="0" compatLnSpc="1"/>
          <a:lstStyle/>
          <a:p>
            <a:endParaRPr lang="zh-CN" altLang="en-US"/>
          </a:p>
        </p:txBody>
      </p:sp>
      <p:sp>
        <p:nvSpPr>
          <p:cNvPr id="9" name="Freeform 14"/>
          <p:cNvSpPr/>
          <p:nvPr/>
        </p:nvSpPr>
        <p:spPr bwMode="auto">
          <a:xfrm>
            <a:off x="3697061" y="3860146"/>
            <a:ext cx="2367725" cy="592414"/>
          </a:xfrm>
          <a:custGeom>
            <a:avLst/>
            <a:gdLst>
              <a:gd name="T0" fmla="*/ 0 w 948"/>
              <a:gd name="T1" fmla="*/ 237 h 237"/>
              <a:gd name="T2" fmla="*/ 0 w 948"/>
              <a:gd name="T3" fmla="*/ 119 h 237"/>
              <a:gd name="T4" fmla="*/ 66 w 948"/>
              <a:gd name="T5" fmla="*/ 54 h 237"/>
              <a:gd name="T6" fmla="*/ 877 w 948"/>
              <a:gd name="T7" fmla="*/ 54 h 237"/>
              <a:gd name="T8" fmla="*/ 948 w 948"/>
              <a:gd name="T9" fmla="*/ 0 h 237"/>
            </a:gdLst>
            <a:ahLst/>
            <a:cxnLst>
              <a:cxn ang="0">
                <a:pos x="T0" y="T1"/>
              </a:cxn>
              <a:cxn ang="0">
                <a:pos x="T2" y="T3"/>
              </a:cxn>
              <a:cxn ang="0">
                <a:pos x="T4" y="T5"/>
              </a:cxn>
              <a:cxn ang="0">
                <a:pos x="T6" y="T7"/>
              </a:cxn>
              <a:cxn ang="0">
                <a:pos x="T8" y="T9"/>
              </a:cxn>
            </a:cxnLst>
            <a:rect l="0" t="0" r="r" b="b"/>
            <a:pathLst>
              <a:path w="948" h="237">
                <a:moveTo>
                  <a:pt x="0" y="237"/>
                </a:moveTo>
                <a:cubicBezTo>
                  <a:pt x="0" y="119"/>
                  <a:pt x="0" y="119"/>
                  <a:pt x="0" y="119"/>
                </a:cubicBezTo>
                <a:cubicBezTo>
                  <a:pt x="0" y="119"/>
                  <a:pt x="1" y="55"/>
                  <a:pt x="66" y="54"/>
                </a:cubicBezTo>
                <a:cubicBezTo>
                  <a:pt x="877" y="54"/>
                  <a:pt x="877" y="54"/>
                  <a:pt x="877" y="54"/>
                </a:cubicBezTo>
                <a:cubicBezTo>
                  <a:pt x="909" y="54"/>
                  <a:pt x="937" y="28"/>
                  <a:pt x="948"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840" tIns="45920" rIns="91840" bIns="45920" numCol="1" anchor="t" anchorCtr="0" compatLnSpc="1"/>
          <a:lstStyle/>
          <a:p>
            <a:endParaRPr lang="zh-CN" altLang="en-US"/>
          </a:p>
        </p:txBody>
      </p:sp>
      <p:sp>
        <p:nvSpPr>
          <p:cNvPr id="10" name="Freeform 15"/>
          <p:cNvSpPr/>
          <p:nvPr/>
        </p:nvSpPr>
        <p:spPr bwMode="auto">
          <a:xfrm>
            <a:off x="6064784" y="3564999"/>
            <a:ext cx="4729108" cy="887562"/>
          </a:xfrm>
          <a:custGeom>
            <a:avLst/>
            <a:gdLst>
              <a:gd name="T0" fmla="*/ 1894 w 1894"/>
              <a:gd name="T1" fmla="*/ 355 h 355"/>
              <a:gd name="T2" fmla="*/ 1894 w 1894"/>
              <a:gd name="T3" fmla="*/ 119 h 355"/>
              <a:gd name="T4" fmla="*/ 1828 w 1894"/>
              <a:gd name="T5" fmla="*/ 54 h 355"/>
              <a:gd name="T6" fmla="*/ 68 w 1894"/>
              <a:gd name="T7" fmla="*/ 54 h 355"/>
              <a:gd name="T8" fmla="*/ 0 w 1894"/>
              <a:gd name="T9" fmla="*/ 0 h 355"/>
            </a:gdLst>
            <a:ahLst/>
            <a:cxnLst>
              <a:cxn ang="0">
                <a:pos x="T0" y="T1"/>
              </a:cxn>
              <a:cxn ang="0">
                <a:pos x="T2" y="T3"/>
              </a:cxn>
              <a:cxn ang="0">
                <a:pos x="T4" y="T5"/>
              </a:cxn>
              <a:cxn ang="0">
                <a:pos x="T6" y="T7"/>
              </a:cxn>
              <a:cxn ang="0">
                <a:pos x="T8" y="T9"/>
              </a:cxn>
            </a:cxnLst>
            <a:rect l="0" t="0" r="r" b="b"/>
            <a:pathLst>
              <a:path w="1894" h="355">
                <a:moveTo>
                  <a:pt x="1894" y="355"/>
                </a:moveTo>
                <a:cubicBezTo>
                  <a:pt x="1894" y="119"/>
                  <a:pt x="1894" y="119"/>
                  <a:pt x="1894" y="119"/>
                </a:cubicBezTo>
                <a:cubicBezTo>
                  <a:pt x="1894" y="119"/>
                  <a:pt x="1893" y="55"/>
                  <a:pt x="1828" y="54"/>
                </a:cubicBezTo>
                <a:cubicBezTo>
                  <a:pt x="68" y="54"/>
                  <a:pt x="68" y="54"/>
                  <a:pt x="68" y="54"/>
                </a:cubicBezTo>
                <a:cubicBezTo>
                  <a:pt x="38" y="54"/>
                  <a:pt x="10" y="26"/>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840" tIns="45920" rIns="91840" bIns="45920" numCol="1" anchor="t" anchorCtr="0" compatLnSpc="1"/>
          <a:lstStyle/>
          <a:p>
            <a:endParaRPr lang="zh-CN" altLang="en-US"/>
          </a:p>
        </p:txBody>
      </p:sp>
      <p:sp>
        <p:nvSpPr>
          <p:cNvPr id="11" name="Freeform 16"/>
          <p:cNvSpPr/>
          <p:nvPr/>
        </p:nvSpPr>
        <p:spPr bwMode="auto">
          <a:xfrm>
            <a:off x="6064785" y="3860146"/>
            <a:ext cx="2364554" cy="592414"/>
          </a:xfrm>
          <a:custGeom>
            <a:avLst/>
            <a:gdLst>
              <a:gd name="T0" fmla="*/ 947 w 947"/>
              <a:gd name="T1" fmla="*/ 237 h 237"/>
              <a:gd name="T2" fmla="*/ 947 w 947"/>
              <a:gd name="T3" fmla="*/ 119 h 237"/>
              <a:gd name="T4" fmla="*/ 881 w 947"/>
              <a:gd name="T5" fmla="*/ 54 h 237"/>
              <a:gd name="T6" fmla="*/ 70 w 947"/>
              <a:gd name="T7" fmla="*/ 54 h 237"/>
              <a:gd name="T8" fmla="*/ 0 w 947"/>
              <a:gd name="T9" fmla="*/ 0 h 237"/>
            </a:gdLst>
            <a:ahLst/>
            <a:cxnLst>
              <a:cxn ang="0">
                <a:pos x="T0" y="T1"/>
              </a:cxn>
              <a:cxn ang="0">
                <a:pos x="T2" y="T3"/>
              </a:cxn>
              <a:cxn ang="0">
                <a:pos x="T4" y="T5"/>
              </a:cxn>
              <a:cxn ang="0">
                <a:pos x="T6" y="T7"/>
              </a:cxn>
              <a:cxn ang="0">
                <a:pos x="T8" y="T9"/>
              </a:cxn>
            </a:cxnLst>
            <a:rect l="0" t="0" r="r" b="b"/>
            <a:pathLst>
              <a:path w="947" h="237">
                <a:moveTo>
                  <a:pt x="947" y="237"/>
                </a:moveTo>
                <a:cubicBezTo>
                  <a:pt x="947" y="119"/>
                  <a:pt x="947" y="119"/>
                  <a:pt x="947" y="119"/>
                </a:cubicBezTo>
                <a:cubicBezTo>
                  <a:pt x="947" y="119"/>
                  <a:pt x="946" y="55"/>
                  <a:pt x="881" y="54"/>
                </a:cubicBezTo>
                <a:cubicBezTo>
                  <a:pt x="70" y="54"/>
                  <a:pt x="70" y="54"/>
                  <a:pt x="70" y="54"/>
                </a:cubicBezTo>
                <a:cubicBezTo>
                  <a:pt x="38" y="54"/>
                  <a:pt x="11" y="28"/>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840" tIns="45920" rIns="91840" bIns="45920" numCol="1" anchor="t" anchorCtr="0" compatLnSpc="1"/>
          <a:lstStyle/>
          <a:p>
            <a:endParaRPr lang="zh-CN" altLang="en-US"/>
          </a:p>
        </p:txBody>
      </p:sp>
      <p:sp>
        <p:nvSpPr>
          <p:cNvPr id="12" name="Freeform 6"/>
          <p:cNvSpPr/>
          <p:nvPr/>
        </p:nvSpPr>
        <p:spPr bwMode="auto">
          <a:xfrm>
            <a:off x="5400256" y="1700809"/>
            <a:ext cx="1320601" cy="1680585"/>
          </a:xfrm>
          <a:custGeom>
            <a:avLst/>
            <a:gdLst>
              <a:gd name="T0" fmla="*/ 214 w 427"/>
              <a:gd name="T1" fmla="*/ 0 h 543"/>
              <a:gd name="T2" fmla="*/ 427 w 427"/>
              <a:gd name="T3" fmla="*/ 213 h 543"/>
              <a:gd name="T4" fmla="*/ 326 w 427"/>
              <a:gd name="T5" fmla="*/ 394 h 543"/>
              <a:gd name="T6" fmla="*/ 268 w 427"/>
              <a:gd name="T7" fmla="*/ 444 h 543"/>
              <a:gd name="T8" fmla="*/ 214 w 427"/>
              <a:gd name="T9" fmla="*/ 543 h 543"/>
              <a:gd name="T10" fmla="*/ 159 w 427"/>
              <a:gd name="T11" fmla="*/ 444 h 543"/>
              <a:gd name="T12" fmla="*/ 100 w 427"/>
              <a:gd name="T13" fmla="*/ 393 h 543"/>
              <a:gd name="T14" fmla="*/ 88 w 427"/>
              <a:gd name="T15" fmla="*/ 385 h 543"/>
              <a:gd name="T16" fmla="*/ 88 w 427"/>
              <a:gd name="T17" fmla="*/ 385 h 543"/>
              <a:gd name="T18" fmla="*/ 88 w 427"/>
              <a:gd name="T19" fmla="*/ 385 h 543"/>
              <a:gd name="T20" fmla="*/ 0 w 427"/>
              <a:gd name="T21" fmla="*/ 213 h 543"/>
              <a:gd name="T22" fmla="*/ 214 w 427"/>
              <a:gd name="T23"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543">
                <a:moveTo>
                  <a:pt x="214" y="0"/>
                </a:moveTo>
                <a:cubicBezTo>
                  <a:pt x="331" y="0"/>
                  <a:pt x="427" y="95"/>
                  <a:pt x="427" y="213"/>
                </a:cubicBezTo>
                <a:cubicBezTo>
                  <a:pt x="427" y="290"/>
                  <a:pt x="386" y="357"/>
                  <a:pt x="326" y="394"/>
                </a:cubicBezTo>
                <a:cubicBezTo>
                  <a:pt x="312" y="404"/>
                  <a:pt x="289" y="422"/>
                  <a:pt x="268" y="444"/>
                </a:cubicBezTo>
                <a:cubicBezTo>
                  <a:pt x="234" y="479"/>
                  <a:pt x="214" y="543"/>
                  <a:pt x="214" y="543"/>
                </a:cubicBezTo>
                <a:cubicBezTo>
                  <a:pt x="214" y="543"/>
                  <a:pt x="193" y="479"/>
                  <a:pt x="159" y="444"/>
                </a:cubicBezTo>
                <a:cubicBezTo>
                  <a:pt x="137" y="421"/>
                  <a:pt x="114" y="403"/>
                  <a:pt x="100" y="393"/>
                </a:cubicBezTo>
                <a:cubicBezTo>
                  <a:pt x="96" y="391"/>
                  <a:pt x="92" y="388"/>
                  <a:pt x="88" y="385"/>
                </a:cubicBezTo>
                <a:cubicBezTo>
                  <a:pt x="88" y="385"/>
                  <a:pt x="88" y="385"/>
                  <a:pt x="88" y="385"/>
                </a:cubicBezTo>
                <a:cubicBezTo>
                  <a:pt x="88" y="385"/>
                  <a:pt x="88" y="385"/>
                  <a:pt x="88" y="385"/>
                </a:cubicBezTo>
                <a:cubicBezTo>
                  <a:pt x="35" y="346"/>
                  <a:pt x="0" y="284"/>
                  <a:pt x="0" y="213"/>
                </a:cubicBezTo>
                <a:cubicBezTo>
                  <a:pt x="0" y="95"/>
                  <a:pt x="96" y="0"/>
                  <a:pt x="21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287678" rIns="102916" bIns="51458" rtlCol="0" anchor="t"/>
          <a:lstStyle/>
          <a:p>
            <a:pPr algn="ctr"/>
            <a:r>
              <a:rPr lang="zh-CN" altLang="en-US" sz="1600" dirty="0">
                <a:latin typeface="微软雅黑" panose="020B0503020204020204" pitchFamily="34" charset="-122"/>
                <a:ea typeface="微软雅黑" panose="020B0503020204020204" pitchFamily="34" charset="-122"/>
              </a:rPr>
              <a:t>添加</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标题内容</a:t>
            </a:r>
          </a:p>
        </p:txBody>
      </p:sp>
      <p:sp>
        <p:nvSpPr>
          <p:cNvPr id="13" name="矩形 12"/>
          <p:cNvSpPr/>
          <p:nvPr/>
        </p:nvSpPr>
        <p:spPr>
          <a:xfrm>
            <a:off x="558400" y="48770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24552" y="5232574"/>
            <a:ext cx="1511054"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2875381" y="48770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941532" y="5232574"/>
            <a:ext cx="1511054"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5238876" y="48770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5305027" y="5232574"/>
            <a:ext cx="1511054"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7603960" y="48770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7670111" y="5232574"/>
            <a:ext cx="1511054"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9966929" y="48770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0033080" y="5232574"/>
            <a:ext cx="1511054"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椭圆 22"/>
          <p:cNvSpPr/>
          <p:nvPr/>
        </p:nvSpPr>
        <p:spPr>
          <a:xfrm>
            <a:off x="1753010" y="1915793"/>
            <a:ext cx="1150622" cy="115152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添加标题内容</a:t>
            </a:r>
          </a:p>
        </p:txBody>
      </p:sp>
      <p:sp>
        <p:nvSpPr>
          <p:cNvPr id="24" name="椭圆 23"/>
          <p:cNvSpPr/>
          <p:nvPr/>
        </p:nvSpPr>
        <p:spPr>
          <a:xfrm>
            <a:off x="9275571" y="1915793"/>
            <a:ext cx="1150622" cy="115152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添加标题内容</a:t>
            </a:r>
          </a:p>
        </p:txBody>
      </p:sp>
      <p:cxnSp>
        <p:nvCxnSpPr>
          <p:cNvPr id="25" name="直接连接符 24"/>
          <p:cNvCxnSpPr/>
          <p:nvPr/>
        </p:nvCxnSpPr>
        <p:spPr>
          <a:xfrm>
            <a:off x="2875381" y="2452949"/>
            <a:ext cx="2524875"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720857" y="2452949"/>
            <a:ext cx="2524875"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标题 26"/>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1500"/>
                            </p:stCondLst>
                            <p:childTnLst>
                              <p:par>
                                <p:cTn id="27" presetID="23" presetClass="entr" presetSubtype="28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strVal val="4/3*#ppt_w"/>
                                          </p:val>
                                        </p:tav>
                                        <p:tav tm="100000">
                                          <p:val>
                                            <p:strVal val="#ppt_w"/>
                                          </p:val>
                                        </p:tav>
                                      </p:tavLst>
                                    </p:anim>
                                    <p:anim calcmode="lin" valueType="num">
                                      <p:cBhvr>
                                        <p:cTn id="30" dur="500" fill="hold"/>
                                        <p:tgtEl>
                                          <p:spTgt spid="3"/>
                                        </p:tgtEl>
                                        <p:attrNameLst>
                                          <p:attrName>ppt_h</p:attrName>
                                        </p:attrNameLst>
                                      </p:cBhvr>
                                      <p:tavLst>
                                        <p:tav tm="0">
                                          <p:val>
                                            <p:strVal val="4/3*#ppt_h"/>
                                          </p:val>
                                        </p:tav>
                                        <p:tav tm="100000">
                                          <p:val>
                                            <p:strVal val="#ppt_h"/>
                                          </p:val>
                                        </p:tav>
                                      </p:tavLst>
                                    </p:anim>
                                  </p:childTnLst>
                                </p:cTn>
                              </p:par>
                              <p:par>
                                <p:cTn id="31" presetID="23" presetClass="entr" presetSubtype="288" fill="hold" grpId="0" nodeType="withEffect">
                                  <p:stCondLst>
                                    <p:cond delay="20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strVal val="4/3*#ppt_w"/>
                                          </p:val>
                                        </p:tav>
                                        <p:tav tm="100000">
                                          <p:val>
                                            <p:strVal val="#ppt_w"/>
                                          </p:val>
                                        </p:tav>
                                      </p:tavLst>
                                    </p:anim>
                                    <p:anim calcmode="lin" valueType="num">
                                      <p:cBhvr>
                                        <p:cTn id="34" dur="500" fill="hold"/>
                                        <p:tgtEl>
                                          <p:spTgt spid="6"/>
                                        </p:tgtEl>
                                        <p:attrNameLst>
                                          <p:attrName>ppt_h</p:attrName>
                                        </p:attrNameLst>
                                      </p:cBhvr>
                                      <p:tavLst>
                                        <p:tav tm="0">
                                          <p:val>
                                            <p:strVal val="4/3*#ppt_h"/>
                                          </p:val>
                                        </p:tav>
                                        <p:tav tm="100000">
                                          <p:val>
                                            <p:strVal val="#ppt_h"/>
                                          </p:val>
                                        </p:tav>
                                      </p:tavLst>
                                    </p:anim>
                                  </p:childTnLst>
                                </p:cTn>
                              </p:par>
                              <p:par>
                                <p:cTn id="35" presetID="23" presetClass="entr" presetSubtype="28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strVal val="4/3*#ppt_w"/>
                                          </p:val>
                                        </p:tav>
                                        <p:tav tm="100000">
                                          <p:val>
                                            <p:strVal val="#ppt_w"/>
                                          </p:val>
                                        </p:tav>
                                      </p:tavLst>
                                    </p:anim>
                                    <p:anim calcmode="lin" valueType="num">
                                      <p:cBhvr>
                                        <p:cTn id="38" dur="500" fill="hold"/>
                                        <p:tgtEl>
                                          <p:spTgt spid="4"/>
                                        </p:tgtEl>
                                        <p:attrNameLst>
                                          <p:attrName>ppt_h</p:attrName>
                                        </p:attrNameLst>
                                      </p:cBhvr>
                                      <p:tavLst>
                                        <p:tav tm="0">
                                          <p:val>
                                            <p:strVal val="4/3*#ppt_h"/>
                                          </p:val>
                                        </p:tav>
                                        <p:tav tm="100000">
                                          <p:val>
                                            <p:strVal val="#ppt_h"/>
                                          </p:val>
                                        </p:tav>
                                      </p:tavLst>
                                    </p:anim>
                                  </p:childTnLst>
                                </p:cTn>
                              </p:par>
                              <p:par>
                                <p:cTn id="39" presetID="23" presetClass="entr" presetSubtype="288" fill="hold" grpId="0" nodeType="withEffect">
                                  <p:stCondLst>
                                    <p:cond delay="40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strVal val="4/3*#ppt_w"/>
                                          </p:val>
                                        </p:tav>
                                        <p:tav tm="100000">
                                          <p:val>
                                            <p:strVal val="#ppt_w"/>
                                          </p:val>
                                        </p:tav>
                                      </p:tavLst>
                                    </p:anim>
                                    <p:anim calcmode="lin" valueType="num">
                                      <p:cBhvr>
                                        <p:cTn id="42" dur="500" fill="hold"/>
                                        <p:tgtEl>
                                          <p:spTgt spid="7"/>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40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strVal val="4/3*#ppt_w"/>
                                          </p:val>
                                        </p:tav>
                                        <p:tav tm="100000">
                                          <p:val>
                                            <p:strVal val="#ppt_w"/>
                                          </p:val>
                                        </p:tav>
                                      </p:tavLst>
                                    </p:anim>
                                    <p:anim calcmode="lin" valueType="num">
                                      <p:cBhvr>
                                        <p:cTn id="46" dur="500" fill="hold"/>
                                        <p:tgtEl>
                                          <p:spTgt spid="5"/>
                                        </p:tgtEl>
                                        <p:attrNameLst>
                                          <p:attrName>ppt_h</p:attrName>
                                        </p:attrNameLst>
                                      </p:cBhvr>
                                      <p:tavLst>
                                        <p:tav tm="0">
                                          <p:val>
                                            <p:strVal val="4/3*#ppt_h"/>
                                          </p:val>
                                        </p:tav>
                                        <p:tav tm="100000">
                                          <p:val>
                                            <p:strVal val="#ppt_h"/>
                                          </p:val>
                                        </p:tav>
                                      </p:tavLst>
                                    </p:anim>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par>
                          <p:cTn id="75" fill="hold">
                            <p:stCondLst>
                              <p:cond delay="4000"/>
                            </p:stCondLst>
                            <p:childTnLst>
                              <p:par>
                                <p:cTn id="76" presetID="10"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childTnLst>
                          </p:cTn>
                        </p:par>
                        <p:par>
                          <p:cTn id="82" fill="hold">
                            <p:stCondLst>
                              <p:cond delay="4500"/>
                            </p:stCondLst>
                            <p:childTnLst>
                              <p:par>
                                <p:cTn id="83" presetID="22" presetClass="entr" presetSubtype="8"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par>
                                <p:cTn id="86" presetID="22" presetClass="entr" presetSubtype="2" fill="hold"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right)">
                                      <p:cBhvr>
                                        <p:cTn id="88" dur="500"/>
                                        <p:tgtEl>
                                          <p:spTgt spid="25"/>
                                        </p:tgtEl>
                                      </p:cBhvr>
                                    </p:animEffect>
                                  </p:childTnLst>
                                </p:cTn>
                              </p:par>
                            </p:childTnLst>
                          </p:cTn>
                        </p:par>
                        <p:par>
                          <p:cTn id="89" fill="hold">
                            <p:stCondLst>
                              <p:cond delay="5000"/>
                            </p:stCondLst>
                            <p:childTnLst>
                              <p:par>
                                <p:cTn id="90" presetID="49" presetClass="entr" presetSubtype="0" decel="10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 calcmode="lin" valueType="num">
                                      <p:cBhvr>
                                        <p:cTn id="94" dur="500" fill="hold"/>
                                        <p:tgtEl>
                                          <p:spTgt spid="23"/>
                                        </p:tgtEl>
                                        <p:attrNameLst>
                                          <p:attrName>style.rotation</p:attrName>
                                        </p:attrNameLst>
                                      </p:cBhvr>
                                      <p:tavLst>
                                        <p:tav tm="0">
                                          <p:val>
                                            <p:fltVal val="360"/>
                                          </p:val>
                                        </p:tav>
                                        <p:tav tm="100000">
                                          <p:val>
                                            <p:fltVal val="0"/>
                                          </p:val>
                                        </p:tav>
                                      </p:tavLst>
                                    </p:anim>
                                    <p:animEffect transition="in" filter="fade">
                                      <p:cBhvr>
                                        <p:cTn id="95" dur="500"/>
                                        <p:tgtEl>
                                          <p:spTgt spid="23"/>
                                        </p:tgtEl>
                                      </p:cBhvr>
                                    </p:animEffect>
                                  </p:childTnLst>
                                </p:cTn>
                              </p:par>
                              <p:par>
                                <p:cTn id="96" presetID="49" presetClass="entr" presetSubtype="0" decel="10000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p:cTn id="98" dur="500" fill="hold"/>
                                        <p:tgtEl>
                                          <p:spTgt spid="24"/>
                                        </p:tgtEl>
                                        <p:attrNameLst>
                                          <p:attrName>ppt_w</p:attrName>
                                        </p:attrNameLst>
                                      </p:cBhvr>
                                      <p:tavLst>
                                        <p:tav tm="0">
                                          <p:val>
                                            <p:fltVal val="0"/>
                                          </p:val>
                                        </p:tav>
                                        <p:tav tm="100000">
                                          <p:val>
                                            <p:strVal val="#ppt_w"/>
                                          </p:val>
                                        </p:tav>
                                      </p:tavLst>
                                    </p:anim>
                                    <p:anim calcmode="lin" valueType="num">
                                      <p:cBhvr>
                                        <p:cTn id="99" dur="500" fill="hold"/>
                                        <p:tgtEl>
                                          <p:spTgt spid="24"/>
                                        </p:tgtEl>
                                        <p:attrNameLst>
                                          <p:attrName>ppt_h</p:attrName>
                                        </p:attrNameLst>
                                      </p:cBhvr>
                                      <p:tavLst>
                                        <p:tav tm="0">
                                          <p:val>
                                            <p:fltVal val="0"/>
                                          </p:val>
                                        </p:tav>
                                        <p:tav tm="100000">
                                          <p:val>
                                            <p:strVal val="#ppt_h"/>
                                          </p:val>
                                        </p:tav>
                                      </p:tavLst>
                                    </p:anim>
                                    <p:anim calcmode="lin" valueType="num">
                                      <p:cBhvr>
                                        <p:cTn id="100" dur="500" fill="hold"/>
                                        <p:tgtEl>
                                          <p:spTgt spid="24"/>
                                        </p:tgtEl>
                                        <p:attrNameLst>
                                          <p:attrName>style.rotation</p:attrName>
                                        </p:attrNameLst>
                                      </p:cBhvr>
                                      <p:tavLst>
                                        <p:tav tm="0">
                                          <p:val>
                                            <p:fltVal val="360"/>
                                          </p:val>
                                        </p:tav>
                                        <p:tav tm="100000">
                                          <p:val>
                                            <p:fltVal val="0"/>
                                          </p:val>
                                        </p:tav>
                                      </p:tavLst>
                                    </p:anim>
                                    <p:animEffect transition="in" filter="fade">
                                      <p:cBhvr>
                                        <p:cTn id="10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P spid="22" grpId="0"/>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任意多边形 35"/>
          <p:cNvSpPr/>
          <p:nvPr/>
        </p:nvSpPr>
        <p:spPr>
          <a:xfrm>
            <a:off x="4425097" y="1633282"/>
            <a:ext cx="1670904" cy="1218656"/>
          </a:xfrm>
          <a:custGeom>
            <a:avLst/>
            <a:gdLst>
              <a:gd name="connsiteX0" fmla="*/ 1544779 w 1544780"/>
              <a:gd name="connsiteY0" fmla="*/ 0 h 1126522"/>
              <a:gd name="connsiteX1" fmla="*/ 1544780 w 1544780"/>
              <a:gd name="connsiteY1" fmla="*/ 0 h 1126522"/>
              <a:gd name="connsiteX2" fmla="*/ 1177877 w 1544780"/>
              <a:gd name="connsiteY2" fmla="*/ 1126522 h 1126522"/>
              <a:gd name="connsiteX3" fmla="*/ 0 w 1544780"/>
              <a:gd name="connsiteY3" fmla="*/ 1126514 h 1126522"/>
              <a:gd name="connsiteX4" fmla="*/ 49564 w 1544780"/>
              <a:gd name="connsiteY4" fmla="*/ 991095 h 1126522"/>
              <a:gd name="connsiteX5" fmla="*/ 1544779 w 1544780"/>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80" h="1126522">
                <a:moveTo>
                  <a:pt x="1544779" y="0"/>
                </a:moveTo>
                <a:lnTo>
                  <a:pt x="1544780" y="0"/>
                </a:lnTo>
                <a:lnTo>
                  <a:pt x="1177877" y="1126522"/>
                </a:lnTo>
                <a:lnTo>
                  <a:pt x="0" y="1126514"/>
                </a:lnTo>
                <a:lnTo>
                  <a:pt x="49564" y="991095"/>
                </a:lnTo>
                <a:cubicBezTo>
                  <a:pt x="295909" y="408670"/>
                  <a:pt x="872620" y="0"/>
                  <a:pt x="154477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6096004" y="1633282"/>
            <a:ext cx="1670901" cy="1218656"/>
          </a:xfrm>
          <a:custGeom>
            <a:avLst/>
            <a:gdLst>
              <a:gd name="connsiteX0" fmla="*/ 0 w 1544777"/>
              <a:gd name="connsiteY0" fmla="*/ 0 h 1126522"/>
              <a:gd name="connsiteX1" fmla="*/ 165914 w 1544777"/>
              <a:gd name="connsiteY1" fmla="*/ 8378 h 1126522"/>
              <a:gd name="connsiteX2" fmla="*/ 1495213 w 1544777"/>
              <a:gd name="connsiteY2" fmla="*/ 991095 h 1126522"/>
              <a:gd name="connsiteX3" fmla="*/ 1544777 w 1544777"/>
              <a:gd name="connsiteY3" fmla="*/ 1126514 h 1126522"/>
              <a:gd name="connsiteX4" fmla="*/ 366901 w 1544777"/>
              <a:gd name="connsiteY4" fmla="*/ 1126522 h 1126522"/>
              <a:gd name="connsiteX5" fmla="*/ 0 w 1544777"/>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77" h="1126522">
                <a:moveTo>
                  <a:pt x="0" y="0"/>
                </a:moveTo>
                <a:lnTo>
                  <a:pt x="165914" y="8378"/>
                </a:lnTo>
                <a:cubicBezTo>
                  <a:pt x="765982" y="69318"/>
                  <a:pt x="1269397" y="457206"/>
                  <a:pt x="1495213" y="991095"/>
                </a:cubicBezTo>
                <a:lnTo>
                  <a:pt x="1544777" y="1126514"/>
                </a:lnTo>
                <a:lnTo>
                  <a:pt x="366901" y="11265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4340774" y="2857799"/>
            <a:ext cx="1113098" cy="1947883"/>
          </a:xfrm>
          <a:custGeom>
            <a:avLst/>
            <a:gdLst>
              <a:gd name="connsiteX0" fmla="*/ 75974 w 1029078"/>
              <a:gd name="connsiteY0" fmla="*/ 0 h 1800617"/>
              <a:gd name="connsiteX1" fmla="*/ 1029078 w 1029078"/>
              <a:gd name="connsiteY1" fmla="*/ 690797 h 1800617"/>
              <a:gd name="connsiteX2" fmla="*/ 667599 w 1029078"/>
              <a:gd name="connsiteY2" fmla="*/ 1800617 h 1800617"/>
              <a:gd name="connsiteX3" fmla="*/ 590526 w 1029078"/>
              <a:gd name="connsiteY3" fmla="*/ 1742984 h 1800617"/>
              <a:gd name="connsiteX4" fmla="*/ 0 w 1029078"/>
              <a:gd name="connsiteY4" fmla="*/ 490800 h 1800617"/>
              <a:gd name="connsiteX5" fmla="*/ 72955 w 1029078"/>
              <a:gd name="connsiteY5" fmla="*/ 8248 h 1800617"/>
              <a:gd name="connsiteX6" fmla="*/ 75974 w 1029078"/>
              <a:gd name="connsiteY6" fmla="*/ 0 h 180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8" h="1800617">
                <a:moveTo>
                  <a:pt x="75974" y="0"/>
                </a:moveTo>
                <a:lnTo>
                  <a:pt x="1029078" y="690797"/>
                </a:lnTo>
                <a:lnTo>
                  <a:pt x="667599" y="1800617"/>
                </a:lnTo>
                <a:lnTo>
                  <a:pt x="590526" y="1742984"/>
                </a:lnTo>
                <a:cubicBezTo>
                  <a:pt x="229877" y="1445350"/>
                  <a:pt x="0" y="994920"/>
                  <a:pt x="0" y="490800"/>
                </a:cubicBezTo>
                <a:cubicBezTo>
                  <a:pt x="0" y="322760"/>
                  <a:pt x="25542" y="160686"/>
                  <a:pt x="72955" y="8248"/>
                </a:cubicBezTo>
                <a:lnTo>
                  <a:pt x="75974"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6738132" y="2857798"/>
            <a:ext cx="1113097" cy="1947882"/>
          </a:xfrm>
          <a:custGeom>
            <a:avLst/>
            <a:gdLst>
              <a:gd name="connsiteX0" fmla="*/ 953103 w 1029077"/>
              <a:gd name="connsiteY0" fmla="*/ 0 h 1800616"/>
              <a:gd name="connsiteX1" fmla="*/ 956122 w 1029077"/>
              <a:gd name="connsiteY1" fmla="*/ 8247 h 1800616"/>
              <a:gd name="connsiteX2" fmla="*/ 1029077 w 1029077"/>
              <a:gd name="connsiteY2" fmla="*/ 490799 h 1800616"/>
              <a:gd name="connsiteX3" fmla="*/ 438551 w 1029077"/>
              <a:gd name="connsiteY3" fmla="*/ 1742983 h 1800616"/>
              <a:gd name="connsiteX4" fmla="*/ 361479 w 1029077"/>
              <a:gd name="connsiteY4" fmla="*/ 1800616 h 1800616"/>
              <a:gd name="connsiteX5" fmla="*/ 0 w 1029077"/>
              <a:gd name="connsiteY5" fmla="*/ 690796 h 1800616"/>
              <a:gd name="connsiteX6" fmla="*/ 953103 w 1029077"/>
              <a:gd name="connsiteY6" fmla="*/ 0 h 180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7" h="1800616">
                <a:moveTo>
                  <a:pt x="953103" y="0"/>
                </a:moveTo>
                <a:lnTo>
                  <a:pt x="956122" y="8247"/>
                </a:lnTo>
                <a:cubicBezTo>
                  <a:pt x="1003535" y="160685"/>
                  <a:pt x="1029077" y="322759"/>
                  <a:pt x="1029077" y="490799"/>
                </a:cubicBezTo>
                <a:cubicBezTo>
                  <a:pt x="1029077" y="994919"/>
                  <a:pt x="799200" y="1445349"/>
                  <a:pt x="438551" y="1742983"/>
                </a:cubicBezTo>
                <a:lnTo>
                  <a:pt x="361479" y="1800616"/>
                </a:lnTo>
                <a:lnTo>
                  <a:pt x="0" y="690796"/>
                </a:lnTo>
                <a:lnTo>
                  <a:pt x="953103"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072248" y="4070566"/>
            <a:ext cx="2047506" cy="1073628"/>
          </a:xfrm>
          <a:custGeom>
            <a:avLst/>
            <a:gdLst>
              <a:gd name="connsiteX0" fmla="*/ 946478 w 1892955"/>
              <a:gd name="connsiteY0" fmla="*/ 0 h 992458"/>
              <a:gd name="connsiteX1" fmla="*/ 1892955 w 1892955"/>
              <a:gd name="connsiteY1" fmla="*/ 686014 h 992458"/>
              <a:gd name="connsiteX2" fmla="*/ 1853765 w 1892955"/>
              <a:gd name="connsiteY2" fmla="*/ 715320 h 992458"/>
              <a:gd name="connsiteX3" fmla="*/ 946477 w 1892955"/>
              <a:gd name="connsiteY3" fmla="*/ 992458 h 992458"/>
              <a:gd name="connsiteX4" fmla="*/ 39189 w 1892955"/>
              <a:gd name="connsiteY4" fmla="*/ 715320 h 992458"/>
              <a:gd name="connsiteX5" fmla="*/ 0 w 1892955"/>
              <a:gd name="connsiteY5" fmla="*/ 686015 h 992458"/>
              <a:gd name="connsiteX6" fmla="*/ 946478 w 1892955"/>
              <a:gd name="connsiteY6" fmla="*/ 0 h 992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955" h="992458">
                <a:moveTo>
                  <a:pt x="946478" y="0"/>
                </a:moveTo>
                <a:lnTo>
                  <a:pt x="1892955" y="686014"/>
                </a:lnTo>
                <a:lnTo>
                  <a:pt x="1853765" y="715320"/>
                </a:lnTo>
                <a:cubicBezTo>
                  <a:pt x="1594774" y="890291"/>
                  <a:pt x="1282557" y="992458"/>
                  <a:pt x="946477" y="992458"/>
                </a:cubicBezTo>
                <a:cubicBezTo>
                  <a:pt x="610397" y="992458"/>
                  <a:pt x="298180" y="890291"/>
                  <a:pt x="39189" y="715320"/>
                </a:cubicBezTo>
                <a:lnTo>
                  <a:pt x="0" y="686015"/>
                </a:lnTo>
                <a:lnTo>
                  <a:pt x="94647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266419" y="1633283"/>
            <a:ext cx="1951545"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1184862" y="2035806"/>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45" name="矩形 44"/>
          <p:cNvSpPr/>
          <p:nvPr/>
        </p:nvSpPr>
        <p:spPr>
          <a:xfrm>
            <a:off x="7987895" y="1633283"/>
            <a:ext cx="1951545"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7987894" y="2035806"/>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47" name="矩形 46"/>
          <p:cNvSpPr/>
          <p:nvPr/>
        </p:nvSpPr>
        <p:spPr>
          <a:xfrm>
            <a:off x="2266419" y="3789553"/>
            <a:ext cx="1951545"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1184862" y="4192074"/>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49" name="矩形 48"/>
          <p:cNvSpPr/>
          <p:nvPr/>
        </p:nvSpPr>
        <p:spPr>
          <a:xfrm>
            <a:off x="7987895" y="3789553"/>
            <a:ext cx="1951545"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矩形 60"/>
          <p:cNvSpPr>
            <a:spLocks noChangeArrowheads="1"/>
          </p:cNvSpPr>
          <p:nvPr/>
        </p:nvSpPr>
        <p:spPr bwMode="auto">
          <a:xfrm>
            <a:off x="7987894" y="4192074"/>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62" name="矩形 61"/>
          <p:cNvSpPr/>
          <p:nvPr/>
        </p:nvSpPr>
        <p:spPr>
          <a:xfrm>
            <a:off x="5120230" y="5259029"/>
            <a:ext cx="1951545" cy="430879"/>
          </a:xfrm>
          <a:prstGeom prst="rect">
            <a:avLst/>
          </a:prstGeom>
        </p:spPr>
        <p:txBody>
          <a:bodyPr wrap="squar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62"/>
          <p:cNvSpPr>
            <a:spLocks noChangeArrowheads="1"/>
          </p:cNvSpPr>
          <p:nvPr/>
        </p:nvSpPr>
        <p:spPr bwMode="auto">
          <a:xfrm>
            <a:off x="3682323" y="5675404"/>
            <a:ext cx="4827356"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64" name="矩形 63"/>
          <p:cNvSpPr/>
          <p:nvPr/>
        </p:nvSpPr>
        <p:spPr>
          <a:xfrm>
            <a:off x="5134082" y="2849931"/>
            <a:ext cx="1951545" cy="954099"/>
          </a:xfrm>
          <a:prstGeom prst="rect">
            <a:avLst/>
          </a:prstGeom>
        </p:spPr>
        <p:txBody>
          <a:bodyPr wrap="squar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200" b="1" dirty="0">
                <a:solidFill>
                  <a:schemeClr val="accent1"/>
                </a:solidFill>
                <a:latin typeface="微软雅黑" panose="020B0503020204020204" pitchFamily="34" charset="-122"/>
                <a:ea typeface="微软雅黑" panose="020B0503020204020204" pitchFamily="34" charset="-122"/>
              </a:rPr>
              <a:t>关键词</a:t>
            </a:r>
            <a:endParaRPr lang="en-US" altLang="zh-CN" sz="3200" b="1" dirty="0">
              <a:solidFill>
                <a:schemeClr val="accent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8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48000">
                                          <p:cBhvr additive="base">
                                            <p:cTn id="7" dur="500" fill="hold"/>
                                            <p:tgtEl>
                                              <p:spTgt spid="36"/>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14:presetBounceEnd="48000">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14:bounceEnd="48000">
                                          <p:cBhvr additive="base">
                                            <p:cTn id="11" dur="500" fill="hold"/>
                                            <p:tgtEl>
                                              <p:spTgt spid="3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3" fill="hold" grpId="0" nodeType="withEffect" p14:presetBounceEnd="48000">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14:bounceEnd="48000">
                                          <p:cBhvr additive="base">
                                            <p:cTn id="15" dur="500" fill="hold"/>
                                            <p:tgtEl>
                                              <p:spTgt spid="37"/>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14:presetBounceEnd="48000">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14:bounceEnd="48000">
                                          <p:cBhvr additive="base">
                                            <p:cTn id="19" dur="500" fill="hold"/>
                                            <p:tgtEl>
                                              <p:spTgt spid="38"/>
                                            </p:tgtEl>
                                            <p:attrNameLst>
                                              <p:attrName>ppt_x</p:attrName>
                                            </p:attrNameLst>
                                          </p:cBhvr>
                                          <p:tavLst>
                                            <p:tav tm="0">
                                              <p:val>
                                                <p:strVal val="0-#ppt_w/2"/>
                                              </p:val>
                                            </p:tav>
                                            <p:tav tm="100000">
                                              <p:val>
                                                <p:strVal val="#ppt_x"/>
                                              </p:val>
                                            </p:tav>
                                          </p:tavLst>
                                        </p:anim>
                                        <p:anim calcmode="lin" valueType="num" p14:bounceEnd="48000">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48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48000">
                                          <p:cBhvr additive="base">
                                            <p:cTn id="23" dur="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4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400"/>
                                            <p:tgtEl>
                                              <p:spTgt spid="42"/>
                                            </p:tgtEl>
                                          </p:cBhvr>
                                        </p:animEffect>
                                      </p:childTnLst>
                                    </p:cTn>
                                  </p:par>
                                </p:childTnLst>
                              </p:cTn>
                            </p:par>
                            <p:par>
                              <p:cTn id="32" fill="hold">
                                <p:stCondLst>
                                  <p:cond delay="1000"/>
                                </p:stCondLst>
                                <p:childTnLst>
                                  <p:par>
                                    <p:cTn id="33" presetID="14" presetClass="entr" presetSubtype="1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randombar(horizontal)">
                                          <p:cBhvr>
                                            <p:cTn id="35" dur="400"/>
                                            <p:tgtEl>
                                              <p:spTgt spid="4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childTnLst>
                              </p:cTn>
                            </p:par>
                            <p:par>
                              <p:cTn id="39" fill="hold">
                                <p:stCondLst>
                                  <p:cond delay="1500"/>
                                </p:stCondLst>
                                <p:childTnLst>
                                  <p:par>
                                    <p:cTn id="40" presetID="14" presetClass="entr" presetSubtype="1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randombar(horizontal)">
                                          <p:cBhvr>
                                            <p:cTn id="42" dur="400"/>
                                            <p:tgtEl>
                                              <p:spTgt spid="4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400"/>
                                            <p:tgtEl>
                                              <p:spTgt spid="48"/>
                                            </p:tgtEl>
                                          </p:cBhvr>
                                        </p:animEffect>
                                      </p:childTnLst>
                                    </p:cTn>
                                  </p:par>
                                </p:childTnLst>
                              </p:cTn>
                            </p:par>
                            <p:par>
                              <p:cTn id="46" fill="hold">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400"/>
                                            <p:tgtEl>
                                              <p:spTgt spid="4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randombar(horizontal)">
                                          <p:cBhvr>
                                            <p:cTn id="52" dur="400"/>
                                            <p:tgtEl>
                                              <p:spTgt spid="61"/>
                                            </p:tgtEl>
                                          </p:cBhvr>
                                        </p:animEffect>
                                      </p:childTnLst>
                                    </p:cTn>
                                  </p:par>
                                </p:childTnLst>
                              </p:cTn>
                            </p:par>
                            <p:par>
                              <p:cTn id="53" fill="hold">
                                <p:stCondLst>
                                  <p:cond delay="2500"/>
                                </p:stCondLst>
                                <p:childTnLst>
                                  <p:par>
                                    <p:cTn id="54" presetID="14" presetClass="entr" presetSubtype="1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400"/>
                                            <p:tgtEl>
                                              <p:spTgt spid="63"/>
                                            </p:tgtEl>
                                          </p:cBhvr>
                                        </p:animEffect>
                                      </p:childTnLst>
                                    </p:cTn>
                                  </p:par>
                                </p:childTnLst>
                              </p:cTn>
                            </p:par>
                            <p:par>
                              <p:cTn id="60" fill="hold">
                                <p:stCondLst>
                                  <p:cond delay="3000"/>
                                </p:stCondLst>
                                <p:childTnLst>
                                  <p:par>
                                    <p:cTn id="61" presetID="45" presetClass="entr" presetSubtype="0" fill="hold" grpId="0" nodeType="after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ppt_w</p:attrName>
                                            </p:attrNameLst>
                                          </p:cBhvr>
                                          <p:tavLst>
                                            <p:tav tm="0" fmla="#ppt_w*sin(2.5*pi*$)">
                                              <p:val>
                                                <p:fltVal val="0"/>
                                              </p:val>
                                            </p:tav>
                                            <p:tav tm="100000">
                                              <p:val>
                                                <p:fltVal val="1"/>
                                              </p:val>
                                            </p:tav>
                                          </p:tavLst>
                                        </p:anim>
                                        <p:anim calcmode="lin" valueType="num">
                                          <p:cBhvr>
                                            <p:cTn id="65"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4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400"/>
                                            <p:tgtEl>
                                              <p:spTgt spid="42"/>
                                            </p:tgtEl>
                                          </p:cBhvr>
                                        </p:animEffect>
                                      </p:childTnLst>
                                    </p:cTn>
                                  </p:par>
                                </p:childTnLst>
                              </p:cTn>
                            </p:par>
                            <p:par>
                              <p:cTn id="32" fill="hold">
                                <p:stCondLst>
                                  <p:cond delay="1000"/>
                                </p:stCondLst>
                                <p:childTnLst>
                                  <p:par>
                                    <p:cTn id="33" presetID="14" presetClass="entr" presetSubtype="1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randombar(horizontal)">
                                          <p:cBhvr>
                                            <p:cTn id="35" dur="400"/>
                                            <p:tgtEl>
                                              <p:spTgt spid="4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childTnLst>
                              </p:cTn>
                            </p:par>
                            <p:par>
                              <p:cTn id="39" fill="hold">
                                <p:stCondLst>
                                  <p:cond delay="1500"/>
                                </p:stCondLst>
                                <p:childTnLst>
                                  <p:par>
                                    <p:cTn id="40" presetID="14" presetClass="entr" presetSubtype="1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randombar(horizontal)">
                                          <p:cBhvr>
                                            <p:cTn id="42" dur="400"/>
                                            <p:tgtEl>
                                              <p:spTgt spid="4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400"/>
                                            <p:tgtEl>
                                              <p:spTgt spid="48"/>
                                            </p:tgtEl>
                                          </p:cBhvr>
                                        </p:animEffect>
                                      </p:childTnLst>
                                    </p:cTn>
                                  </p:par>
                                </p:childTnLst>
                              </p:cTn>
                            </p:par>
                            <p:par>
                              <p:cTn id="46" fill="hold">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400"/>
                                            <p:tgtEl>
                                              <p:spTgt spid="4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randombar(horizontal)">
                                          <p:cBhvr>
                                            <p:cTn id="52" dur="400"/>
                                            <p:tgtEl>
                                              <p:spTgt spid="61"/>
                                            </p:tgtEl>
                                          </p:cBhvr>
                                        </p:animEffect>
                                      </p:childTnLst>
                                    </p:cTn>
                                  </p:par>
                                </p:childTnLst>
                              </p:cTn>
                            </p:par>
                            <p:par>
                              <p:cTn id="53" fill="hold">
                                <p:stCondLst>
                                  <p:cond delay="2500"/>
                                </p:stCondLst>
                                <p:childTnLst>
                                  <p:par>
                                    <p:cTn id="54" presetID="14" presetClass="entr" presetSubtype="1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400"/>
                                            <p:tgtEl>
                                              <p:spTgt spid="63"/>
                                            </p:tgtEl>
                                          </p:cBhvr>
                                        </p:animEffect>
                                      </p:childTnLst>
                                    </p:cTn>
                                  </p:par>
                                </p:childTnLst>
                              </p:cTn>
                            </p:par>
                            <p:par>
                              <p:cTn id="60" fill="hold">
                                <p:stCondLst>
                                  <p:cond delay="3000"/>
                                </p:stCondLst>
                                <p:childTnLst>
                                  <p:par>
                                    <p:cTn id="61" presetID="45" presetClass="entr" presetSubtype="0" fill="hold" grpId="0" nodeType="after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ppt_w</p:attrName>
                                            </p:attrNameLst>
                                          </p:cBhvr>
                                          <p:tavLst>
                                            <p:tav tm="0" fmla="#ppt_w*sin(2.5*pi*$)">
                                              <p:val>
                                                <p:fltVal val="0"/>
                                              </p:val>
                                            </p:tav>
                                            <p:tav tm="100000">
                                              <p:val>
                                                <p:fltVal val="1"/>
                                              </p:val>
                                            </p:tav>
                                          </p:tavLst>
                                        </p:anim>
                                        <p:anim calcmode="lin" valueType="num">
                                          <p:cBhvr>
                                            <p:cTn id="65"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矩形 17"/>
          <p:cNvSpPr>
            <a:spLocks noChangeArrowheads="1"/>
          </p:cNvSpPr>
          <p:nvPr/>
        </p:nvSpPr>
        <p:spPr bwMode="auto">
          <a:xfrm>
            <a:off x="795" y="0"/>
            <a:ext cx="12190413" cy="6858000"/>
          </a:xfrm>
          <a:prstGeom prst="rect">
            <a:avLst/>
          </a:prstGeom>
          <a:solidFill>
            <a:schemeClr val="accent1"/>
          </a:solidFill>
          <a:ln>
            <a:noFill/>
          </a:ln>
        </p:spPr>
        <p:txBody>
          <a:bodyPr lIns="121908" tIns="60954" rIns="121908" bIns="6095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29701" name="Group 5"/>
          <p:cNvGrpSpPr/>
          <p:nvPr/>
        </p:nvGrpSpPr>
        <p:grpSpPr bwMode="auto">
          <a:xfrm>
            <a:off x="1382800" y="1299635"/>
            <a:ext cx="2888873" cy="2302933"/>
            <a:chOff x="0" y="0"/>
            <a:chExt cx="2167503" cy="1728000"/>
          </a:xfrm>
        </p:grpSpPr>
        <p:sp>
          <p:nvSpPr>
            <p:cNvPr id="29724" name="矩形 6"/>
            <p:cNvSpPr>
              <a:spLocks noChangeAspect="1" noChangeArrowheads="1"/>
            </p:cNvSpPr>
            <p:nvPr/>
          </p:nvSpPr>
          <p:spPr bwMode="auto">
            <a:xfrm>
              <a:off x="0" y="0"/>
              <a:ext cx="2160000" cy="1440000"/>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25" name="矩形 25"/>
            <p:cNvSpPr>
              <a:spLocks noChangeArrowheads="1"/>
            </p:cNvSpPr>
            <p:nvPr/>
          </p:nvSpPr>
          <p:spPr bwMode="auto">
            <a:xfrm>
              <a:off x="0" y="1440000"/>
              <a:ext cx="2160000" cy="288000"/>
            </a:xfrm>
            <a:prstGeom prst="rect">
              <a:avLst/>
            </a:prstGeom>
            <a:solidFill>
              <a:schemeClr val="accent4">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26" name="矩形 26"/>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2400">
                <a:solidFill>
                  <a:schemeClr val="bg1"/>
                </a:solidFill>
                <a:latin typeface="Arial" panose="020B0604020202020204" pitchFamily="34" charset="0"/>
                <a:ea typeface="宋体" panose="02010600030101010101" pitchFamily="2" charset="-122"/>
              </a:endParaRPr>
            </a:p>
          </p:txBody>
        </p:sp>
      </p:grpSp>
      <p:grpSp>
        <p:nvGrpSpPr>
          <p:cNvPr id="29702" name="Group 9"/>
          <p:cNvGrpSpPr/>
          <p:nvPr/>
        </p:nvGrpSpPr>
        <p:grpSpPr bwMode="auto">
          <a:xfrm>
            <a:off x="1382800" y="3813028"/>
            <a:ext cx="2888873" cy="2302933"/>
            <a:chOff x="0" y="0"/>
            <a:chExt cx="2167503" cy="1728000"/>
          </a:xfrm>
        </p:grpSpPr>
        <p:sp>
          <p:nvSpPr>
            <p:cNvPr id="29721" name="矩形 29"/>
            <p:cNvSpPr>
              <a:spLocks noChangeAspect="1" noChangeArrowheads="1"/>
            </p:cNvSpPr>
            <p:nvPr/>
          </p:nvSpPr>
          <p:spPr bwMode="auto">
            <a:xfrm>
              <a:off x="0" y="0"/>
              <a:ext cx="2160000" cy="1440000"/>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22" name="矩形 30"/>
            <p:cNvSpPr>
              <a:spLocks noChangeArrowheads="1"/>
            </p:cNvSpPr>
            <p:nvPr/>
          </p:nvSpPr>
          <p:spPr bwMode="auto">
            <a:xfrm>
              <a:off x="0" y="1440000"/>
              <a:ext cx="2160000" cy="2880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23" name="矩形 31"/>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1500">
                <a:solidFill>
                  <a:schemeClr val="bg1"/>
                </a:solidFill>
                <a:latin typeface="Arial" panose="020B0604020202020204" pitchFamily="34" charset="0"/>
                <a:ea typeface="宋体" panose="02010600030101010101" pitchFamily="2" charset="-122"/>
              </a:endParaRPr>
            </a:p>
          </p:txBody>
        </p:sp>
      </p:grpSp>
      <p:grpSp>
        <p:nvGrpSpPr>
          <p:cNvPr id="29703" name="Group 13"/>
          <p:cNvGrpSpPr/>
          <p:nvPr/>
        </p:nvGrpSpPr>
        <p:grpSpPr bwMode="auto">
          <a:xfrm>
            <a:off x="4646275" y="1299635"/>
            <a:ext cx="2888873" cy="2302933"/>
            <a:chOff x="0" y="0"/>
            <a:chExt cx="2167503" cy="1728000"/>
          </a:xfrm>
        </p:grpSpPr>
        <p:sp>
          <p:nvSpPr>
            <p:cNvPr id="29718" name="矩形 33"/>
            <p:cNvSpPr>
              <a:spLocks noChangeAspect="1" noChangeArrowheads="1"/>
            </p:cNvSpPr>
            <p:nvPr/>
          </p:nvSpPr>
          <p:spPr bwMode="auto">
            <a:xfrm>
              <a:off x="0" y="0"/>
              <a:ext cx="2160000" cy="1440000"/>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9" name="矩形 34"/>
            <p:cNvSpPr>
              <a:spLocks noChangeArrowheads="1"/>
            </p:cNvSpPr>
            <p:nvPr/>
          </p:nvSpPr>
          <p:spPr bwMode="auto">
            <a:xfrm>
              <a:off x="0" y="1440000"/>
              <a:ext cx="2160000" cy="288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20" name="矩形 35"/>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1500">
                <a:solidFill>
                  <a:schemeClr val="bg1"/>
                </a:solidFill>
                <a:latin typeface="Arial" panose="020B0604020202020204" pitchFamily="34" charset="0"/>
                <a:ea typeface="宋体" panose="02010600030101010101" pitchFamily="2" charset="-122"/>
              </a:endParaRPr>
            </a:p>
          </p:txBody>
        </p:sp>
      </p:grpSp>
      <p:grpSp>
        <p:nvGrpSpPr>
          <p:cNvPr id="29704" name="Group 17"/>
          <p:cNvGrpSpPr/>
          <p:nvPr/>
        </p:nvGrpSpPr>
        <p:grpSpPr bwMode="auto">
          <a:xfrm>
            <a:off x="4646275" y="3813028"/>
            <a:ext cx="2888873" cy="2302933"/>
            <a:chOff x="0" y="0"/>
            <a:chExt cx="2167503" cy="1728000"/>
          </a:xfrm>
        </p:grpSpPr>
        <p:sp>
          <p:nvSpPr>
            <p:cNvPr id="29715" name="矩形 37"/>
            <p:cNvSpPr>
              <a:spLocks noChangeAspect="1" noChangeArrowheads="1"/>
            </p:cNvSpPr>
            <p:nvPr/>
          </p:nvSpPr>
          <p:spPr bwMode="auto">
            <a:xfrm>
              <a:off x="0" y="0"/>
              <a:ext cx="2160000" cy="1440000"/>
            </a:xfrm>
            <a:prstGeom prst="rect">
              <a:avLst/>
            </a:prstGeom>
            <a:blipFill dpi="0" rotWithShape="1">
              <a:blip r:embed="rId6"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6" name="矩形 38"/>
            <p:cNvSpPr>
              <a:spLocks noChangeArrowheads="1"/>
            </p:cNvSpPr>
            <p:nvPr/>
          </p:nvSpPr>
          <p:spPr bwMode="auto">
            <a:xfrm>
              <a:off x="0" y="1440000"/>
              <a:ext cx="2160000" cy="28800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7" name="矩形 39"/>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1500">
                <a:solidFill>
                  <a:schemeClr val="bg1"/>
                </a:solidFill>
                <a:latin typeface="Arial" panose="020B0604020202020204" pitchFamily="34" charset="0"/>
                <a:ea typeface="宋体" panose="02010600030101010101" pitchFamily="2" charset="-122"/>
              </a:endParaRPr>
            </a:p>
          </p:txBody>
        </p:sp>
      </p:grpSp>
      <p:grpSp>
        <p:nvGrpSpPr>
          <p:cNvPr id="29705" name="Group 21"/>
          <p:cNvGrpSpPr/>
          <p:nvPr/>
        </p:nvGrpSpPr>
        <p:grpSpPr bwMode="auto">
          <a:xfrm>
            <a:off x="7909750" y="1299635"/>
            <a:ext cx="2888873" cy="2302933"/>
            <a:chOff x="0" y="0"/>
            <a:chExt cx="2167503" cy="1728000"/>
          </a:xfrm>
        </p:grpSpPr>
        <p:sp>
          <p:nvSpPr>
            <p:cNvPr id="29712" name="矩形 41"/>
            <p:cNvSpPr>
              <a:spLocks noChangeAspect="1" noChangeArrowheads="1"/>
            </p:cNvSpPr>
            <p:nvPr/>
          </p:nvSpPr>
          <p:spPr bwMode="auto">
            <a:xfrm>
              <a:off x="0" y="0"/>
              <a:ext cx="2160000" cy="1440000"/>
            </a:xfrm>
            <a:prstGeom prst="rect">
              <a:avLst/>
            </a:prstGeom>
            <a:blipFill dpi="0" rotWithShape="1">
              <a:blip r:embed="rId7"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3" name="矩形 42"/>
            <p:cNvSpPr>
              <a:spLocks noChangeArrowheads="1"/>
            </p:cNvSpPr>
            <p:nvPr/>
          </p:nvSpPr>
          <p:spPr bwMode="auto">
            <a:xfrm>
              <a:off x="0" y="1440000"/>
              <a:ext cx="2160000" cy="288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4" name="矩形 43"/>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1500">
                <a:solidFill>
                  <a:schemeClr val="bg1"/>
                </a:solidFill>
                <a:latin typeface="Arial" panose="020B0604020202020204" pitchFamily="34" charset="0"/>
                <a:ea typeface="宋体" panose="02010600030101010101" pitchFamily="2" charset="-122"/>
              </a:endParaRPr>
            </a:p>
          </p:txBody>
        </p:sp>
      </p:grpSp>
      <p:grpSp>
        <p:nvGrpSpPr>
          <p:cNvPr id="29706" name="Group 25"/>
          <p:cNvGrpSpPr/>
          <p:nvPr/>
        </p:nvGrpSpPr>
        <p:grpSpPr bwMode="auto">
          <a:xfrm>
            <a:off x="7909750" y="3813028"/>
            <a:ext cx="2888873" cy="2302933"/>
            <a:chOff x="0" y="0"/>
            <a:chExt cx="2167503" cy="1728000"/>
          </a:xfrm>
        </p:grpSpPr>
        <p:sp>
          <p:nvSpPr>
            <p:cNvPr id="29709" name="矩形 45"/>
            <p:cNvSpPr>
              <a:spLocks noChangeAspect="1" noChangeArrowheads="1"/>
            </p:cNvSpPr>
            <p:nvPr/>
          </p:nvSpPr>
          <p:spPr bwMode="auto">
            <a:xfrm>
              <a:off x="0" y="0"/>
              <a:ext cx="2160000" cy="144000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0" name="矩形 46"/>
            <p:cNvSpPr>
              <a:spLocks noChangeArrowheads="1"/>
            </p:cNvSpPr>
            <p:nvPr/>
          </p:nvSpPr>
          <p:spPr bwMode="auto">
            <a:xfrm>
              <a:off x="0" y="1440000"/>
              <a:ext cx="2160000" cy="288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1" name="矩形 47"/>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1500">
                <a:solidFill>
                  <a:schemeClr val="bg1"/>
                </a:solidFill>
                <a:latin typeface="Arial" panose="020B0604020202020204" pitchFamily="34" charset="0"/>
                <a:ea typeface="宋体" panose="02010600030101010101" pitchFamily="2" charset="-122"/>
              </a:endParaRPr>
            </a:p>
          </p:txBody>
        </p:sp>
      </p:grpSp>
      <p:sp>
        <p:nvSpPr>
          <p:cNvPr id="2" name="标题 1"/>
          <p:cNvSpPr>
            <a:spLocks noGrp="1"/>
          </p:cNvSpPr>
          <p:nvPr>
            <p:ph type="title"/>
          </p:nvPr>
        </p:nvSpPr>
        <p:spPr/>
        <p:txBody>
          <a:bodyPr>
            <a:normAutofit fontScale="90000"/>
          </a:bodyPr>
          <a:lstStyle/>
          <a:p>
            <a:r>
              <a:rPr lang="zh-CN" altLang="en-US" dirty="0" smtClean="0">
                <a:solidFill>
                  <a:schemeClr val="bg1"/>
                </a:solidFill>
              </a:rPr>
              <a:t>单击添加标题文字</a:t>
            </a:r>
            <a:endParaRPr lang="zh-CN" alt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9703"/>
                                        </p:tgtEl>
                                        <p:attrNameLst>
                                          <p:attrName>style.visibility</p:attrName>
                                        </p:attrNameLst>
                                      </p:cBhvr>
                                      <p:to>
                                        <p:strVal val="visible"/>
                                      </p:to>
                                    </p:set>
                                    <p:anim calcmode="lin" valueType="num">
                                      <p:cBhvr additive="base">
                                        <p:cTn id="7" dur="750"/>
                                        <p:tgtEl>
                                          <p:spTgt spid="29703"/>
                                        </p:tgtEl>
                                        <p:attrNameLst>
                                          <p:attrName>ppt_y</p:attrName>
                                        </p:attrNameLst>
                                      </p:cBhvr>
                                      <p:tavLst>
                                        <p:tav tm="0">
                                          <p:val>
                                            <p:strVal val="#ppt_y+#ppt_h*1.125000"/>
                                          </p:val>
                                        </p:tav>
                                        <p:tav tm="100000">
                                          <p:val>
                                            <p:strVal val="#ppt_y"/>
                                          </p:val>
                                        </p:tav>
                                      </p:tavLst>
                                    </p:anim>
                                    <p:animEffect transition="in" filter="wipe(up)">
                                      <p:cBhvr>
                                        <p:cTn id="8" dur="750"/>
                                        <p:tgtEl>
                                          <p:spTgt spid="29703"/>
                                        </p:tgtEl>
                                      </p:cBhvr>
                                    </p:animEffect>
                                  </p:childTnLst>
                                </p:cTn>
                              </p:par>
                              <p:par>
                                <p:cTn id="9" presetID="12" presetClass="entr" presetSubtype="1" fill="hold" nodeType="withEffect">
                                  <p:stCondLst>
                                    <p:cond delay="0"/>
                                  </p:stCondLst>
                                  <p:childTnLst>
                                    <p:set>
                                      <p:cBhvr>
                                        <p:cTn id="10" dur="1" fill="hold">
                                          <p:stCondLst>
                                            <p:cond delay="0"/>
                                          </p:stCondLst>
                                        </p:cTn>
                                        <p:tgtEl>
                                          <p:spTgt spid="29704"/>
                                        </p:tgtEl>
                                        <p:attrNameLst>
                                          <p:attrName>style.visibility</p:attrName>
                                        </p:attrNameLst>
                                      </p:cBhvr>
                                      <p:to>
                                        <p:strVal val="visible"/>
                                      </p:to>
                                    </p:set>
                                    <p:anim calcmode="lin" valueType="num">
                                      <p:cBhvr additive="base">
                                        <p:cTn id="11" dur="750"/>
                                        <p:tgtEl>
                                          <p:spTgt spid="29704"/>
                                        </p:tgtEl>
                                        <p:attrNameLst>
                                          <p:attrName>ppt_y</p:attrName>
                                        </p:attrNameLst>
                                      </p:cBhvr>
                                      <p:tavLst>
                                        <p:tav tm="0">
                                          <p:val>
                                            <p:strVal val="#ppt_y-#ppt_h*1.125000"/>
                                          </p:val>
                                        </p:tav>
                                        <p:tav tm="100000">
                                          <p:val>
                                            <p:strVal val="#ppt_y"/>
                                          </p:val>
                                        </p:tav>
                                      </p:tavLst>
                                    </p:anim>
                                    <p:animEffect transition="in" filter="wipe(down)">
                                      <p:cBhvr>
                                        <p:cTn id="12" dur="750"/>
                                        <p:tgtEl>
                                          <p:spTgt spid="29704"/>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9701"/>
                                        </p:tgtEl>
                                        <p:attrNameLst>
                                          <p:attrName>style.visibility</p:attrName>
                                        </p:attrNameLst>
                                      </p:cBhvr>
                                      <p:to>
                                        <p:strVal val="visible"/>
                                      </p:to>
                                    </p:set>
                                    <p:anim calcmode="lin" valueType="num">
                                      <p:cBhvr additive="base">
                                        <p:cTn id="16" dur="750"/>
                                        <p:tgtEl>
                                          <p:spTgt spid="29701"/>
                                        </p:tgtEl>
                                        <p:attrNameLst>
                                          <p:attrName>ppt_x</p:attrName>
                                        </p:attrNameLst>
                                      </p:cBhvr>
                                      <p:tavLst>
                                        <p:tav tm="0">
                                          <p:val>
                                            <p:strVal val="#ppt_x+#ppt_w*1.125000"/>
                                          </p:val>
                                        </p:tav>
                                        <p:tav tm="100000">
                                          <p:val>
                                            <p:strVal val="#ppt_x"/>
                                          </p:val>
                                        </p:tav>
                                      </p:tavLst>
                                    </p:anim>
                                    <p:animEffect transition="in" filter="wipe(left)">
                                      <p:cBhvr>
                                        <p:cTn id="17" dur="750"/>
                                        <p:tgtEl>
                                          <p:spTgt spid="29701"/>
                                        </p:tgtEl>
                                      </p:cBhvr>
                                    </p:animEffect>
                                  </p:childTnLst>
                                </p:cTn>
                              </p:par>
                              <p:par>
                                <p:cTn id="18" presetID="12" presetClass="entr" presetSubtype="8" fill="hold" nodeType="withEffect">
                                  <p:stCondLst>
                                    <p:cond delay="0"/>
                                  </p:stCondLst>
                                  <p:childTnLst>
                                    <p:set>
                                      <p:cBhvr>
                                        <p:cTn id="19" dur="1" fill="hold">
                                          <p:stCondLst>
                                            <p:cond delay="0"/>
                                          </p:stCondLst>
                                        </p:cTn>
                                        <p:tgtEl>
                                          <p:spTgt spid="29705"/>
                                        </p:tgtEl>
                                        <p:attrNameLst>
                                          <p:attrName>style.visibility</p:attrName>
                                        </p:attrNameLst>
                                      </p:cBhvr>
                                      <p:to>
                                        <p:strVal val="visible"/>
                                      </p:to>
                                    </p:set>
                                    <p:anim calcmode="lin" valueType="num">
                                      <p:cBhvr additive="base">
                                        <p:cTn id="20" dur="750"/>
                                        <p:tgtEl>
                                          <p:spTgt spid="29705"/>
                                        </p:tgtEl>
                                        <p:attrNameLst>
                                          <p:attrName>ppt_x</p:attrName>
                                        </p:attrNameLst>
                                      </p:cBhvr>
                                      <p:tavLst>
                                        <p:tav tm="0">
                                          <p:val>
                                            <p:strVal val="#ppt_x-#ppt_w*1.125000"/>
                                          </p:val>
                                        </p:tav>
                                        <p:tav tm="100000">
                                          <p:val>
                                            <p:strVal val="#ppt_x"/>
                                          </p:val>
                                        </p:tav>
                                      </p:tavLst>
                                    </p:anim>
                                    <p:animEffect transition="in" filter="wipe(right)">
                                      <p:cBhvr>
                                        <p:cTn id="21" dur="750"/>
                                        <p:tgtEl>
                                          <p:spTgt spid="29705"/>
                                        </p:tgtEl>
                                      </p:cBhvr>
                                    </p:animEffect>
                                  </p:childTnLst>
                                </p:cTn>
                              </p:par>
                            </p:childTnLst>
                          </p:cTn>
                        </p:par>
                        <p:par>
                          <p:cTn id="22" fill="hold">
                            <p:stCondLst>
                              <p:cond delay="2000"/>
                            </p:stCondLst>
                            <p:childTnLst>
                              <p:par>
                                <p:cTn id="23" presetID="12" presetClass="entr" presetSubtype="2" fill="hold" nodeType="afterEffect">
                                  <p:stCondLst>
                                    <p:cond delay="0"/>
                                  </p:stCondLst>
                                  <p:childTnLst>
                                    <p:set>
                                      <p:cBhvr>
                                        <p:cTn id="24" dur="1" fill="hold">
                                          <p:stCondLst>
                                            <p:cond delay="0"/>
                                          </p:stCondLst>
                                        </p:cTn>
                                        <p:tgtEl>
                                          <p:spTgt spid="29702"/>
                                        </p:tgtEl>
                                        <p:attrNameLst>
                                          <p:attrName>style.visibility</p:attrName>
                                        </p:attrNameLst>
                                      </p:cBhvr>
                                      <p:to>
                                        <p:strVal val="visible"/>
                                      </p:to>
                                    </p:set>
                                    <p:anim calcmode="lin" valueType="num">
                                      <p:cBhvr additive="base">
                                        <p:cTn id="25" dur="750"/>
                                        <p:tgtEl>
                                          <p:spTgt spid="29702"/>
                                        </p:tgtEl>
                                        <p:attrNameLst>
                                          <p:attrName>ppt_x</p:attrName>
                                        </p:attrNameLst>
                                      </p:cBhvr>
                                      <p:tavLst>
                                        <p:tav tm="0">
                                          <p:val>
                                            <p:strVal val="#ppt_x+#ppt_w*1.125000"/>
                                          </p:val>
                                        </p:tav>
                                        <p:tav tm="100000">
                                          <p:val>
                                            <p:strVal val="#ppt_x"/>
                                          </p:val>
                                        </p:tav>
                                      </p:tavLst>
                                    </p:anim>
                                    <p:animEffect transition="in" filter="wipe(left)">
                                      <p:cBhvr>
                                        <p:cTn id="26" dur="750"/>
                                        <p:tgtEl>
                                          <p:spTgt spid="29702"/>
                                        </p:tgtEl>
                                      </p:cBhvr>
                                    </p:animEffect>
                                  </p:childTnLst>
                                </p:cTn>
                              </p:par>
                              <p:par>
                                <p:cTn id="27" presetID="12" presetClass="entr" presetSubtype="8" fill="hold" nodeType="withEffect">
                                  <p:stCondLst>
                                    <p:cond delay="0"/>
                                  </p:stCondLst>
                                  <p:childTnLst>
                                    <p:set>
                                      <p:cBhvr>
                                        <p:cTn id="28" dur="1" fill="hold">
                                          <p:stCondLst>
                                            <p:cond delay="0"/>
                                          </p:stCondLst>
                                        </p:cTn>
                                        <p:tgtEl>
                                          <p:spTgt spid="29706"/>
                                        </p:tgtEl>
                                        <p:attrNameLst>
                                          <p:attrName>style.visibility</p:attrName>
                                        </p:attrNameLst>
                                      </p:cBhvr>
                                      <p:to>
                                        <p:strVal val="visible"/>
                                      </p:to>
                                    </p:set>
                                    <p:anim calcmode="lin" valueType="num">
                                      <p:cBhvr additive="base">
                                        <p:cTn id="29" dur="750"/>
                                        <p:tgtEl>
                                          <p:spTgt spid="29706"/>
                                        </p:tgtEl>
                                        <p:attrNameLst>
                                          <p:attrName>ppt_x</p:attrName>
                                        </p:attrNameLst>
                                      </p:cBhvr>
                                      <p:tavLst>
                                        <p:tav tm="0">
                                          <p:val>
                                            <p:strVal val="#ppt_x-#ppt_w*1.125000"/>
                                          </p:val>
                                        </p:tav>
                                        <p:tav tm="100000">
                                          <p:val>
                                            <p:strVal val="#ppt_x"/>
                                          </p:val>
                                        </p:tav>
                                      </p:tavLst>
                                    </p:anim>
                                    <p:animEffect transition="in" filter="wipe(right)">
                                      <p:cBhvr>
                                        <p:cTn id="30" dur="750"/>
                                        <p:tgtEl>
                                          <p:spTgt spid="29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61076" y="2312300"/>
            <a:ext cx="1663440" cy="1664796"/>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dirty="0">
                <a:latin typeface="微软雅黑" panose="020B0503020204020204" pitchFamily="34" charset="-122"/>
                <a:ea typeface="微软雅黑" panose="020B0503020204020204" pitchFamily="34" charset="-122"/>
              </a:rPr>
              <a:t>标题</a:t>
            </a: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3" name="椭圆 2"/>
          <p:cNvSpPr/>
          <p:nvPr/>
        </p:nvSpPr>
        <p:spPr>
          <a:xfrm>
            <a:off x="3625018" y="3657454"/>
            <a:ext cx="1663440" cy="166479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2</a:t>
            </a: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6517592" y="2132856"/>
            <a:ext cx="1663440" cy="166479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3</a:t>
            </a:r>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a:xfrm>
            <a:off x="9503305" y="2648768"/>
            <a:ext cx="1663440" cy="1664796"/>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4</a:t>
            </a:r>
            <a:endParaRPr lang="zh-CN" altLang="en-US">
              <a:latin typeface="微软雅黑" panose="020B0503020204020204" pitchFamily="34" charset="-122"/>
              <a:ea typeface="微软雅黑" panose="020B0503020204020204" pitchFamily="34" charset="-122"/>
            </a:endParaRPr>
          </a:p>
        </p:txBody>
      </p:sp>
      <p:cxnSp>
        <p:nvCxnSpPr>
          <p:cNvPr id="6" name="直接连接符 5"/>
          <p:cNvCxnSpPr>
            <a:stCxn id="2" idx="6"/>
            <a:endCxn id="3" idx="2"/>
          </p:cNvCxnSpPr>
          <p:nvPr/>
        </p:nvCxnSpPr>
        <p:spPr>
          <a:xfrm>
            <a:off x="2724517" y="3144700"/>
            <a:ext cx="900502" cy="1345153"/>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 idx="6"/>
            <a:endCxn id="4" idx="2"/>
          </p:cNvCxnSpPr>
          <p:nvPr/>
        </p:nvCxnSpPr>
        <p:spPr>
          <a:xfrm flipV="1">
            <a:off x="5288460" y="2965254"/>
            <a:ext cx="1229133" cy="1524598"/>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 idx="6"/>
            <a:endCxn id="5" idx="2"/>
          </p:cNvCxnSpPr>
          <p:nvPr/>
        </p:nvCxnSpPr>
        <p:spPr>
          <a:xfrm>
            <a:off x="8181034" y="2965254"/>
            <a:ext cx="1322273" cy="515912"/>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071118" y="412640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29600" y="4476944"/>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3635060" y="244081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393543" y="2791354"/>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6527633" y="3957055"/>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286116" y="4307591"/>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9513347" y="438608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9271830" y="4736625"/>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标题 16"/>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500"/>
                            </p:stCondLst>
                            <p:childTnLst>
                              <p:par>
                                <p:cTn id="21" presetID="23" presetClass="entr" presetSubtype="28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3*#ppt_w"/>
                                          </p:val>
                                        </p:tav>
                                        <p:tav tm="100000">
                                          <p:val>
                                            <p:strVal val="#ppt_w"/>
                                          </p:val>
                                        </p:tav>
                                      </p:tavLst>
                                    </p:anim>
                                    <p:anim calcmode="lin" valueType="num">
                                      <p:cBhvr>
                                        <p:cTn id="24" dur="500" fill="hold"/>
                                        <p:tgtEl>
                                          <p:spTgt spid="3"/>
                                        </p:tgtEl>
                                        <p:attrNameLst>
                                          <p:attrName>ppt_h</p:attrName>
                                        </p:attrNameLst>
                                      </p:cBhvr>
                                      <p:tavLst>
                                        <p:tav tm="0">
                                          <p:val>
                                            <p:strVal val="4/3*#ppt_h"/>
                                          </p:val>
                                        </p:tav>
                                        <p:tav tm="100000">
                                          <p:val>
                                            <p:strVal val="#ppt_h"/>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000"/>
                            </p:stCondLst>
                            <p:childTnLst>
                              <p:par>
                                <p:cTn id="37" presetID="23" presetClass="entr" presetSubtype="28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strVal val="4/3*#ppt_w"/>
                                          </p:val>
                                        </p:tav>
                                        <p:tav tm="100000">
                                          <p:val>
                                            <p:strVal val="#ppt_w"/>
                                          </p:val>
                                        </p:tav>
                                      </p:tavLst>
                                    </p:anim>
                                    <p:anim calcmode="lin" valueType="num">
                                      <p:cBhvr>
                                        <p:cTn id="40" dur="500" fill="hold"/>
                                        <p:tgtEl>
                                          <p:spTgt spid="4"/>
                                        </p:tgtEl>
                                        <p:attrNameLst>
                                          <p:attrName>ppt_h</p:attrName>
                                        </p:attrNameLst>
                                      </p:cBhvr>
                                      <p:tavLst>
                                        <p:tav tm="0">
                                          <p:val>
                                            <p:strVal val="4/3*#ppt_h"/>
                                          </p:val>
                                        </p:tav>
                                        <p:tav tm="100000">
                                          <p:val>
                                            <p:strVal val="#ppt_h"/>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4500"/>
                            </p:stCondLst>
                            <p:childTnLst>
                              <p:par>
                                <p:cTn id="53" presetID="23" presetClass="entr" presetSubtype="28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strVal val="4/3*#ppt_w"/>
                                          </p:val>
                                        </p:tav>
                                        <p:tav tm="100000">
                                          <p:val>
                                            <p:strVal val="#ppt_w"/>
                                          </p:val>
                                        </p:tav>
                                      </p:tavLst>
                                    </p:anim>
                                    <p:anim calcmode="lin" valueType="num">
                                      <p:cBhvr>
                                        <p:cTn id="56" dur="500" fill="hold"/>
                                        <p:tgtEl>
                                          <p:spTgt spid="5"/>
                                        </p:tgtEl>
                                        <p:attrNameLst>
                                          <p:attrName>ppt_h</p:attrName>
                                        </p:attrNameLst>
                                      </p:cBhvr>
                                      <p:tavLst>
                                        <p:tav tm="0">
                                          <p:val>
                                            <p:strVal val="4/3*#ppt_h"/>
                                          </p:val>
                                        </p:tav>
                                        <p:tav tm="100000">
                                          <p:val>
                                            <p:strVal val="#ppt_h"/>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p:bldP spid="10" grpId="0"/>
      <p:bldP spid="11" grpId="0"/>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47644" y="2372159"/>
            <a:ext cx="1641998" cy="1642212"/>
            <a:chOff x="6447689" y="2372159"/>
            <a:chExt cx="1642212" cy="1642212"/>
          </a:xfrm>
        </p:grpSpPr>
        <p:sp>
          <p:nvSpPr>
            <p:cNvPr id="83" name="Rectangle 34"/>
            <p:cNvSpPr/>
            <p:nvPr/>
          </p:nvSpPr>
          <p:spPr>
            <a:xfrm>
              <a:off x="6447689" y="2372159"/>
              <a:ext cx="1642212" cy="1642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43" name="Freeform 167"/>
            <p:cNvSpPr>
              <a:spLocks noEditPoints="1"/>
            </p:cNvSpPr>
            <p:nvPr/>
          </p:nvSpPr>
          <p:spPr bwMode="auto">
            <a:xfrm>
              <a:off x="6830607" y="2806635"/>
              <a:ext cx="902134" cy="773261"/>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6447643" y="4152720"/>
            <a:ext cx="1843184" cy="1843424"/>
            <a:chOff x="6447688" y="4152720"/>
            <a:chExt cx="1843424" cy="1843424"/>
          </a:xfrm>
        </p:grpSpPr>
        <p:sp>
          <p:nvSpPr>
            <p:cNvPr id="82" name="Rectangle 33"/>
            <p:cNvSpPr/>
            <p:nvPr/>
          </p:nvSpPr>
          <p:spPr>
            <a:xfrm>
              <a:off x="6447688" y="4152720"/>
              <a:ext cx="1843424" cy="18434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 name="Freeform 26"/>
            <p:cNvSpPr>
              <a:spLocks noChangeAspect="1" noEditPoints="1"/>
            </p:cNvSpPr>
            <p:nvPr/>
          </p:nvSpPr>
          <p:spPr bwMode="auto">
            <a:xfrm>
              <a:off x="6862400" y="4586444"/>
              <a:ext cx="1014000" cy="97597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grpSp>
        <p:nvGrpSpPr>
          <p:cNvPr id="2" name="组合 1"/>
          <p:cNvGrpSpPr/>
          <p:nvPr/>
        </p:nvGrpSpPr>
        <p:grpSpPr>
          <a:xfrm>
            <a:off x="3901178" y="1633284"/>
            <a:ext cx="2380779" cy="2381089"/>
            <a:chOff x="3900890" y="1633282"/>
            <a:chExt cx="2381089" cy="2381089"/>
          </a:xfrm>
        </p:grpSpPr>
        <p:sp>
          <p:nvSpPr>
            <p:cNvPr id="81" name="Rectangle 32"/>
            <p:cNvSpPr/>
            <p:nvPr/>
          </p:nvSpPr>
          <p:spPr>
            <a:xfrm>
              <a:off x="3900890" y="1633282"/>
              <a:ext cx="2381089" cy="2381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5" dirty="0"/>
            </a:p>
          </p:txBody>
        </p:sp>
        <p:grpSp>
          <p:nvGrpSpPr>
            <p:cNvPr id="30" name="Group 82"/>
            <p:cNvGrpSpPr/>
            <p:nvPr/>
          </p:nvGrpSpPr>
          <p:grpSpPr>
            <a:xfrm>
              <a:off x="4509473" y="2161062"/>
              <a:ext cx="1163923" cy="1325528"/>
              <a:chOff x="812800" y="2719388"/>
              <a:chExt cx="1017588" cy="1158875"/>
            </a:xfrm>
            <a:solidFill>
              <a:schemeClr val="bg1"/>
            </a:solidFill>
          </p:grpSpPr>
          <p:sp>
            <p:nvSpPr>
              <p:cNvPr id="31"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648391" y="4135498"/>
            <a:ext cx="1633566" cy="1633779"/>
            <a:chOff x="4648201" y="4135496"/>
            <a:chExt cx="1633779" cy="1633779"/>
          </a:xfrm>
        </p:grpSpPr>
        <p:sp>
          <p:nvSpPr>
            <p:cNvPr id="84" name="Rectangle 37"/>
            <p:cNvSpPr/>
            <p:nvPr/>
          </p:nvSpPr>
          <p:spPr>
            <a:xfrm>
              <a:off x="4648201" y="4135496"/>
              <a:ext cx="1633779" cy="1633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35" name="Freeform 151"/>
            <p:cNvSpPr>
              <a:spLocks noEditPoints="1"/>
            </p:cNvSpPr>
            <p:nvPr/>
          </p:nvSpPr>
          <p:spPr bwMode="auto">
            <a:xfrm rot="20484176">
              <a:off x="4985848" y="4517851"/>
              <a:ext cx="926400" cy="93323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9" name="矩形 38"/>
          <p:cNvSpPr/>
          <p:nvPr/>
        </p:nvSpPr>
        <p:spPr>
          <a:xfrm>
            <a:off x="1384242" y="1930182"/>
            <a:ext cx="2408127" cy="430879"/>
          </a:xfrm>
          <a:prstGeom prst="rect">
            <a:avLst/>
          </a:prstGeom>
        </p:spPr>
        <p:txBody>
          <a:bodyPr wrap="square" lIns="91431" tIns="45716" rIns="91431" bIns="45716">
            <a:spAutoFit/>
          </a:bodyP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1106257" y="2367215"/>
            <a:ext cx="2686110" cy="127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86" name="Frame 39"/>
          <p:cNvSpPr/>
          <p:nvPr/>
        </p:nvSpPr>
        <p:spPr>
          <a:xfrm>
            <a:off x="5513354" y="3230401"/>
            <a:ext cx="1689585" cy="168980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5" name="矩形 44"/>
          <p:cNvSpPr/>
          <p:nvPr/>
        </p:nvSpPr>
        <p:spPr>
          <a:xfrm>
            <a:off x="2145926" y="4213326"/>
            <a:ext cx="2408127" cy="430879"/>
          </a:xfrm>
          <a:prstGeom prst="rect">
            <a:avLst/>
          </a:prstGeom>
        </p:spPr>
        <p:txBody>
          <a:bodyPr wrap="square" lIns="91431" tIns="45716" rIns="91431" bIns="45716">
            <a:spAutoFit/>
          </a:bodyP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1106258" y="4650359"/>
            <a:ext cx="3447795"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47" name="矩形 46"/>
          <p:cNvSpPr/>
          <p:nvPr/>
        </p:nvSpPr>
        <p:spPr>
          <a:xfrm>
            <a:off x="8403108" y="4229368"/>
            <a:ext cx="2408127" cy="430879"/>
          </a:xfrm>
          <a:prstGeom prst="rect">
            <a:avLst/>
          </a:prstGeom>
        </p:spPr>
        <p:txBody>
          <a:bodyPr wrap="square" lIns="91431" tIns="45716" rIns="91431" bIns="45716">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8403106" y="4666401"/>
            <a:ext cx="2686110"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49" name="矩形 48"/>
          <p:cNvSpPr/>
          <p:nvPr/>
        </p:nvSpPr>
        <p:spPr>
          <a:xfrm>
            <a:off x="8178549" y="2477434"/>
            <a:ext cx="2408127" cy="430879"/>
          </a:xfrm>
          <a:prstGeom prst="rect">
            <a:avLst/>
          </a:prstGeom>
        </p:spPr>
        <p:txBody>
          <a:bodyPr wrap="square" lIns="91431" tIns="45716" rIns="91431" bIns="45716">
            <a:spAutoFit/>
          </a:bodyPr>
          <a:lstStyle/>
          <a:p>
            <a:r>
              <a:rPr lang="zh-CN" altLang="en-US" sz="2200" b="1" dirty="0">
                <a:solidFill>
                  <a:schemeClr val="accent2"/>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2"/>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8178547" y="2914467"/>
            <a:ext cx="2891158"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在此录入上述图表的描述说明，在此录入上述图表的描述说明，在此录入上述图表的综合描述说明，在此录入上述图表的描述说明</a:t>
            </a:r>
          </a:p>
        </p:txBody>
      </p:sp>
      <p:sp>
        <p:nvSpPr>
          <p:cNvPr id="38" name="Frame 39"/>
          <p:cNvSpPr/>
          <p:nvPr/>
        </p:nvSpPr>
        <p:spPr>
          <a:xfrm>
            <a:off x="5513354" y="3230401"/>
            <a:ext cx="1689585" cy="168980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7" name="Rectangle 40"/>
          <p:cNvSpPr/>
          <p:nvPr/>
        </p:nvSpPr>
        <p:spPr>
          <a:xfrm>
            <a:off x="5853989" y="3571079"/>
            <a:ext cx="1008313" cy="1008444"/>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1">
                  <a:lumMod val="65000"/>
                </a:schemeClr>
              </a:solidFill>
            </a:endParaRPr>
          </a:p>
        </p:txBody>
      </p:sp>
      <p:sp>
        <p:nvSpPr>
          <p:cNvPr id="4" name="标题 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0-#ppt_w/2"/>
                                          </p:val>
                                        </p:tav>
                                        <p:tav tm="100000">
                                          <p:val>
                                            <p:strVal val="#ppt_x"/>
                                          </p:val>
                                        </p:tav>
                                      </p:tavLst>
                                    </p:anim>
                                    <p:anim calcmode="lin" valueType="num">
                                      <p:cBhvr additive="base">
                                        <p:cTn id="8" dur="4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par>
                                <p:cTn id="14" presetID="2" presetClass="entr" presetSubtype="8" accel="50000" decel="5000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500" fill="hold"/>
                                        <p:tgtEl>
                                          <p:spTgt spid="40"/>
                                        </p:tgtEl>
                                        <p:attrNameLst>
                                          <p:attrName>ppt_x</p:attrName>
                                        </p:attrNameLst>
                                      </p:cBhvr>
                                      <p:tavLst>
                                        <p:tav tm="0">
                                          <p:val>
                                            <p:strVal val="0-#ppt_w/2"/>
                                          </p:val>
                                        </p:tav>
                                        <p:tav tm="100000">
                                          <p:val>
                                            <p:strVal val="#ppt_x"/>
                                          </p:val>
                                        </p:tav>
                                      </p:tavLst>
                                    </p:anim>
                                    <p:anim calcmode="lin" valueType="num">
                                      <p:cBhvr additive="base">
                                        <p:cTn id="17" dur="5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400" fill="hold"/>
                                        <p:tgtEl>
                                          <p:spTgt spid="6"/>
                                        </p:tgtEl>
                                        <p:attrNameLst>
                                          <p:attrName>ppt_x</p:attrName>
                                        </p:attrNameLst>
                                      </p:cBhvr>
                                      <p:tavLst>
                                        <p:tav tm="0">
                                          <p:val>
                                            <p:strVal val="1+#ppt_w/2"/>
                                          </p:val>
                                        </p:tav>
                                        <p:tav tm="100000">
                                          <p:val>
                                            <p:strVal val="#ppt_x"/>
                                          </p:val>
                                        </p:tav>
                                      </p:tavLst>
                                    </p:anim>
                                    <p:anim calcmode="lin" valueType="num">
                                      <p:cBhvr additive="base">
                                        <p:cTn id="22" dur="4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accel="50000" decel="5000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1+#ppt_w/2"/>
                                          </p:val>
                                        </p:tav>
                                        <p:tav tm="100000">
                                          <p:val>
                                            <p:strVal val="#ppt_x"/>
                                          </p:val>
                                        </p:tav>
                                      </p:tavLst>
                                    </p:anim>
                                    <p:anim calcmode="lin" valueType="num">
                                      <p:cBhvr additive="base">
                                        <p:cTn id="27" dur="500" fill="hold"/>
                                        <p:tgtEl>
                                          <p:spTgt spid="49"/>
                                        </p:tgtEl>
                                        <p:attrNameLst>
                                          <p:attrName>ppt_y</p:attrName>
                                        </p:attrNameLst>
                                      </p:cBhvr>
                                      <p:tavLst>
                                        <p:tav tm="0">
                                          <p:val>
                                            <p:strVal val="#ppt_y"/>
                                          </p:val>
                                        </p:tav>
                                        <p:tav tm="100000">
                                          <p:val>
                                            <p:strVal val="#ppt_y"/>
                                          </p:val>
                                        </p:tav>
                                      </p:tavLst>
                                    </p:anim>
                                  </p:childTnLst>
                                </p:cTn>
                              </p:par>
                              <p:par>
                                <p:cTn id="28" presetID="2" presetClass="entr" presetSubtype="2" accel="50000" decel="50000"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1+#ppt_w/2"/>
                                          </p:val>
                                        </p:tav>
                                        <p:tav tm="100000">
                                          <p:val>
                                            <p:strVal val="#ppt_x"/>
                                          </p:val>
                                        </p:tav>
                                      </p:tavLst>
                                    </p:anim>
                                    <p:anim calcmode="lin" valueType="num">
                                      <p:cBhvr additive="base">
                                        <p:cTn id="31" dur="500" fill="hold"/>
                                        <p:tgtEl>
                                          <p:spTgt spid="50"/>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400" fill="hold"/>
                                        <p:tgtEl>
                                          <p:spTgt spid="3"/>
                                        </p:tgtEl>
                                        <p:attrNameLst>
                                          <p:attrName>ppt_x</p:attrName>
                                        </p:attrNameLst>
                                      </p:cBhvr>
                                      <p:tavLst>
                                        <p:tav tm="0">
                                          <p:val>
                                            <p:strVal val="0-#ppt_w/2"/>
                                          </p:val>
                                        </p:tav>
                                        <p:tav tm="100000">
                                          <p:val>
                                            <p:strVal val="#ppt_x"/>
                                          </p:val>
                                        </p:tav>
                                      </p:tavLst>
                                    </p:anim>
                                    <p:anim calcmode="lin" valueType="num">
                                      <p:cBhvr additive="base">
                                        <p:cTn id="36" dur="400" fill="hold"/>
                                        <p:tgtEl>
                                          <p:spTgt spid="3"/>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accel="50000" decel="50000"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0-#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par>
                                <p:cTn id="42" presetID="2" presetClass="entr" presetSubtype="8" accel="50000" decel="50000"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0-#ppt_w/2"/>
                                          </p:val>
                                        </p:tav>
                                        <p:tav tm="100000">
                                          <p:val>
                                            <p:strVal val="#ppt_x"/>
                                          </p:val>
                                        </p:tav>
                                      </p:tavLst>
                                    </p:anim>
                                    <p:anim calcmode="lin" valueType="num">
                                      <p:cBhvr additive="base">
                                        <p:cTn id="45" dur="500" fill="hold"/>
                                        <p:tgtEl>
                                          <p:spTgt spid="46"/>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400" fill="hold"/>
                                        <p:tgtEl>
                                          <p:spTgt spid="5"/>
                                        </p:tgtEl>
                                        <p:attrNameLst>
                                          <p:attrName>ppt_x</p:attrName>
                                        </p:attrNameLst>
                                      </p:cBhvr>
                                      <p:tavLst>
                                        <p:tav tm="0">
                                          <p:val>
                                            <p:strVal val="1+#ppt_w/2"/>
                                          </p:val>
                                        </p:tav>
                                        <p:tav tm="100000">
                                          <p:val>
                                            <p:strVal val="#ppt_x"/>
                                          </p:val>
                                        </p:tav>
                                      </p:tavLst>
                                    </p:anim>
                                    <p:anim calcmode="lin" valueType="num">
                                      <p:cBhvr additive="base">
                                        <p:cTn id="50" dur="400" fill="hold"/>
                                        <p:tgtEl>
                                          <p:spTgt spid="5"/>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accel="50000" decel="5000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1+#ppt_w/2"/>
                                          </p:val>
                                        </p:tav>
                                        <p:tav tm="100000">
                                          <p:val>
                                            <p:strVal val="#ppt_x"/>
                                          </p:val>
                                        </p:tav>
                                      </p:tavLst>
                                    </p:anim>
                                    <p:anim calcmode="lin" valueType="num">
                                      <p:cBhvr additive="base">
                                        <p:cTn id="55" dur="500" fill="hold"/>
                                        <p:tgtEl>
                                          <p:spTgt spid="47"/>
                                        </p:tgtEl>
                                        <p:attrNameLst>
                                          <p:attrName>ppt_y</p:attrName>
                                        </p:attrNameLst>
                                      </p:cBhvr>
                                      <p:tavLst>
                                        <p:tav tm="0">
                                          <p:val>
                                            <p:strVal val="#ppt_y"/>
                                          </p:val>
                                        </p:tav>
                                        <p:tav tm="100000">
                                          <p:val>
                                            <p:strVal val="#ppt_y"/>
                                          </p:val>
                                        </p:tav>
                                      </p:tavLst>
                                    </p:anim>
                                  </p:childTnLst>
                                </p:cTn>
                              </p:par>
                              <p:par>
                                <p:cTn id="56" presetID="2" presetClass="entr" presetSubtype="2" accel="50000" decel="5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fade">
                                      <p:cBhvr>
                                        <p:cTn id="63" dur="750"/>
                                        <p:tgtEl>
                                          <p:spTgt spid="86"/>
                                        </p:tgtEl>
                                      </p:cBhvr>
                                    </p:animEffect>
                                  </p:childTnLst>
                                </p:cTn>
                              </p:par>
                              <p:par>
                                <p:cTn id="64" presetID="6" presetClass="emph" presetSubtype="0" fill="hold" grpId="1" nodeType="withEffect">
                                  <p:stCondLst>
                                    <p:cond delay="0"/>
                                  </p:stCondLst>
                                  <p:childTnLst>
                                    <p:animScale>
                                      <p:cBhvr>
                                        <p:cTn id="65" dur="750" fill="hold"/>
                                        <p:tgtEl>
                                          <p:spTgt spid="86"/>
                                        </p:tgtEl>
                                      </p:cBhvr>
                                      <p:by x="300000" y="300000"/>
                                    </p:animScale>
                                  </p:childTnLst>
                                </p:cTn>
                              </p:par>
                              <p:par>
                                <p:cTn id="66" presetID="10" presetClass="exit" presetSubtype="0" fill="hold" grpId="2" nodeType="withEffect">
                                  <p:stCondLst>
                                    <p:cond delay="250"/>
                                  </p:stCondLst>
                                  <p:childTnLst>
                                    <p:animEffect transition="out" filter="fade">
                                      <p:cBhvr>
                                        <p:cTn id="67" dur="1250"/>
                                        <p:tgtEl>
                                          <p:spTgt spid="86"/>
                                        </p:tgtEl>
                                      </p:cBhvr>
                                    </p:animEffect>
                                    <p:set>
                                      <p:cBhvr>
                                        <p:cTn id="68" dur="1" fill="hold">
                                          <p:stCondLst>
                                            <p:cond delay="1249"/>
                                          </p:stCondLst>
                                        </p:cTn>
                                        <p:tgtEl>
                                          <p:spTgt spid="86"/>
                                        </p:tgtEl>
                                        <p:attrNameLst>
                                          <p:attrName>style.visibility</p:attrName>
                                        </p:attrNameLst>
                                      </p:cBhvr>
                                      <p:to>
                                        <p:strVal val="hidden"/>
                                      </p:to>
                                    </p:set>
                                  </p:childTnLst>
                                </p:cTn>
                              </p:par>
                            </p:childTnLst>
                          </p:cTn>
                        </p:par>
                        <p:par>
                          <p:cTn id="69" fill="hold">
                            <p:stCondLst>
                              <p:cond delay="5000"/>
                            </p:stCondLst>
                            <p:childTnLst>
                              <p:par>
                                <p:cTn id="70" presetID="10" presetClass="entr" presetSubtype="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86" grpId="0" animBg="1"/>
      <p:bldP spid="86" grpId="1" animBg="1"/>
      <p:bldP spid="86" grpId="2" animBg="1"/>
      <p:bldP spid="45" grpId="0"/>
      <p:bldP spid="46" grpId="0"/>
      <p:bldP spid="47" grpId="0"/>
      <p:bldP spid="48" grpId="0"/>
      <p:bldP spid="49" grpId="0"/>
      <p:bldP spid="50" grpId="0"/>
      <p:bldP spid="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420097" y="1664968"/>
            <a:ext cx="3058880" cy="1712912"/>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566561" y="1664968"/>
            <a:ext cx="3058880" cy="1712912"/>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713024" y="1664968"/>
            <a:ext cx="3058880" cy="1712912"/>
          </a:xfrm>
          <a:prstGeom prst="rect">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420097" y="3480120"/>
            <a:ext cx="3058880" cy="1712912"/>
          </a:xfrm>
          <a:prstGeom prst="rect">
            <a:avLst/>
          </a:prstGeom>
          <a:blipFill>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566561" y="3480120"/>
            <a:ext cx="3058880" cy="1712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713024" y="3480120"/>
            <a:ext cx="3058880" cy="1712912"/>
          </a:xfrm>
          <a:prstGeom prst="rect">
            <a:avLst/>
          </a:prstGeom>
          <a:blipFill>
            <a:blip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5810288" y="3792786"/>
            <a:ext cx="571426" cy="571500"/>
            <a:chOff x="3926364" y="2939880"/>
            <a:chExt cx="571500" cy="571500"/>
          </a:xfrm>
        </p:grpSpPr>
        <p:sp>
          <p:nvSpPr>
            <p:cNvPr id="24" name="Rectangle 29"/>
            <p:cNvSpPr/>
            <p:nvPr/>
          </p:nvSpPr>
          <p:spPr>
            <a:xfrm>
              <a:off x="3926364" y="2939880"/>
              <a:ext cx="571500"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5" name="Freeform 9"/>
            <p:cNvSpPr/>
            <p:nvPr/>
          </p:nvSpPr>
          <p:spPr bwMode="auto">
            <a:xfrm flipH="1">
              <a:off x="4017264" y="3067948"/>
              <a:ext cx="399429" cy="250217"/>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宋体" panose="02010600030101010101" pitchFamily="2" charset="-122"/>
              </a:endParaRPr>
            </a:p>
          </p:txBody>
        </p:sp>
      </p:grpSp>
      <p:sp>
        <p:nvSpPr>
          <p:cNvPr id="26" name="矩形 3"/>
          <p:cNvSpPr>
            <a:spLocks noChangeArrowheads="1"/>
          </p:cNvSpPr>
          <p:nvPr/>
        </p:nvSpPr>
        <p:spPr bwMode="auto">
          <a:xfrm>
            <a:off x="5039446" y="4621532"/>
            <a:ext cx="2113110"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点击添加关键词</a:t>
            </a:r>
            <a:endParaRPr lang="en-US" altLang="zh-CN"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矩形 47"/>
          <p:cNvSpPr>
            <a:spLocks noChangeArrowheads="1"/>
          </p:cNvSpPr>
          <p:nvPr/>
        </p:nvSpPr>
        <p:spPr bwMode="auto">
          <a:xfrm>
            <a:off x="1808577" y="5450278"/>
            <a:ext cx="8574848"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右键点击图片选择设置图片格式可直接替换图片。您可以点击文字框输入您的描述说明，或者通过复制粘贴。</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000" fill="hold"/>
                                        <p:tgtEl>
                                          <p:spTgt spid="21"/>
                                        </p:tgtEl>
                                        <p:attrNameLst>
                                          <p:attrName>ppt_x</p:attrName>
                                        </p:attrNameLst>
                                      </p:cBhvr>
                                      <p:tavLst>
                                        <p:tav tm="0">
                                          <p:val>
                                            <p:strVal val="#ppt_x"/>
                                          </p:val>
                                        </p:tav>
                                        <p:tav tm="100000">
                                          <p:val>
                                            <p:strVal val="#ppt_x"/>
                                          </p:val>
                                        </p:tav>
                                      </p:tavLst>
                                    </p:anim>
                                    <p:anim calcmode="lin" valueType="num">
                                      <p:cBhvr additive="base">
                                        <p:cTn id="20" dur="1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1+#ppt_w/2"/>
                                          </p:val>
                                        </p:tav>
                                        <p:tav tm="100000">
                                          <p:val>
                                            <p:strVal val="#ppt_x"/>
                                          </p:val>
                                        </p:tav>
                                      </p:tavLst>
                                    </p:anim>
                                    <p:anim calcmode="lin" valueType="num">
                                      <p:cBhvr additive="base">
                                        <p:cTn id="24" dur="1000" fill="hold"/>
                                        <p:tgtEl>
                                          <p:spTgt spid="19"/>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1000" fill="hold"/>
                                        <p:tgtEl>
                                          <p:spTgt spid="22"/>
                                        </p:tgtEl>
                                        <p:attrNameLst>
                                          <p:attrName>ppt_x</p:attrName>
                                        </p:attrNameLst>
                                      </p:cBhvr>
                                      <p:tavLst>
                                        <p:tav tm="0">
                                          <p:val>
                                            <p:strVal val="1+#ppt_w/2"/>
                                          </p:val>
                                        </p:tav>
                                        <p:tav tm="100000">
                                          <p:val>
                                            <p:strVal val="#ppt_x"/>
                                          </p:val>
                                        </p:tav>
                                      </p:tavLst>
                                    </p:anim>
                                    <p:anim calcmode="lin" valueType="num">
                                      <p:cBhvr additive="base">
                                        <p:cTn id="28" dur="1000" fill="hold"/>
                                        <p:tgtEl>
                                          <p:spTgt spid="22"/>
                                        </p:tgtEl>
                                        <p:attrNameLst>
                                          <p:attrName>ppt_y</p:attrName>
                                        </p:attrNameLst>
                                      </p:cBhvr>
                                      <p:tavLst>
                                        <p:tav tm="0">
                                          <p:val>
                                            <p:strVal val="1+#ppt_h/2"/>
                                          </p:val>
                                        </p:tav>
                                        <p:tav tm="100000">
                                          <p:val>
                                            <p:strVal val="#ppt_y"/>
                                          </p:val>
                                        </p:tav>
                                      </p:tavLst>
                                    </p:anim>
                                  </p:childTnLst>
                                </p:cTn>
                              </p:par>
                              <p:par>
                                <p:cTn id="29" presetID="8" presetClass="emph" presetSubtype="0" fill="hold" grpId="1" nodeType="withEffect">
                                  <p:stCondLst>
                                    <p:cond delay="0"/>
                                  </p:stCondLst>
                                  <p:childTnLst>
                                    <p:animRot by="21600000">
                                      <p:cBhvr>
                                        <p:cTn id="30" dur="1000" fill="hold"/>
                                        <p:tgtEl>
                                          <p:spTgt spid="17"/>
                                        </p:tgtEl>
                                        <p:attrNameLst>
                                          <p:attrName>r</p:attrName>
                                        </p:attrNameLst>
                                      </p:cBhvr>
                                    </p:animRot>
                                  </p:childTnLst>
                                </p:cTn>
                              </p:par>
                              <p:par>
                                <p:cTn id="31" presetID="8" presetClass="emph" presetSubtype="0" fill="hold" grpId="1" nodeType="withEffect">
                                  <p:stCondLst>
                                    <p:cond delay="0"/>
                                  </p:stCondLst>
                                  <p:childTnLst>
                                    <p:animRot by="21600000">
                                      <p:cBhvr>
                                        <p:cTn id="32" dur="1000" fill="hold"/>
                                        <p:tgtEl>
                                          <p:spTgt spid="20"/>
                                        </p:tgtEl>
                                        <p:attrNameLst>
                                          <p:attrName>r</p:attrName>
                                        </p:attrNameLst>
                                      </p:cBhvr>
                                    </p:animRot>
                                  </p:childTnLst>
                                </p:cTn>
                              </p:par>
                              <p:par>
                                <p:cTn id="33" presetID="8" presetClass="emph" presetSubtype="0" fill="hold" grpId="1" nodeType="withEffect">
                                  <p:stCondLst>
                                    <p:cond delay="0"/>
                                  </p:stCondLst>
                                  <p:childTnLst>
                                    <p:animRot by="21600000">
                                      <p:cBhvr>
                                        <p:cTn id="34" dur="1000" fill="hold"/>
                                        <p:tgtEl>
                                          <p:spTgt spid="18"/>
                                        </p:tgtEl>
                                        <p:attrNameLst>
                                          <p:attrName>r</p:attrName>
                                        </p:attrNameLst>
                                      </p:cBhvr>
                                    </p:animRot>
                                  </p:childTnLst>
                                </p:cTn>
                              </p:par>
                              <p:par>
                                <p:cTn id="35" presetID="8" presetClass="emph" presetSubtype="0" fill="hold" grpId="1" nodeType="withEffect">
                                  <p:stCondLst>
                                    <p:cond delay="0"/>
                                  </p:stCondLst>
                                  <p:childTnLst>
                                    <p:animRot by="21600000">
                                      <p:cBhvr>
                                        <p:cTn id="36" dur="1000" fill="hold"/>
                                        <p:tgtEl>
                                          <p:spTgt spid="21"/>
                                        </p:tgtEl>
                                        <p:attrNameLst>
                                          <p:attrName>r</p:attrName>
                                        </p:attrNameLst>
                                      </p:cBhvr>
                                    </p:animRot>
                                  </p:childTnLst>
                                </p:cTn>
                              </p:par>
                              <p:par>
                                <p:cTn id="37" presetID="8" presetClass="emph" presetSubtype="0" fill="hold" grpId="1" nodeType="withEffect">
                                  <p:stCondLst>
                                    <p:cond delay="0"/>
                                  </p:stCondLst>
                                  <p:childTnLst>
                                    <p:animRot by="21600000">
                                      <p:cBhvr>
                                        <p:cTn id="38" dur="1000" fill="hold"/>
                                        <p:tgtEl>
                                          <p:spTgt spid="19"/>
                                        </p:tgtEl>
                                        <p:attrNameLst>
                                          <p:attrName>r</p:attrName>
                                        </p:attrNameLst>
                                      </p:cBhvr>
                                    </p:animRot>
                                  </p:childTnLst>
                                </p:cTn>
                              </p:par>
                              <p:par>
                                <p:cTn id="39" presetID="8" presetClass="emph" presetSubtype="0" fill="hold" grpId="1" nodeType="withEffect">
                                  <p:stCondLst>
                                    <p:cond delay="0"/>
                                  </p:stCondLst>
                                  <p:childTnLst>
                                    <p:animRot by="21600000">
                                      <p:cBhvr>
                                        <p:cTn id="40" dur="1000" fill="hold"/>
                                        <p:tgtEl>
                                          <p:spTgt spid="22"/>
                                        </p:tgtEl>
                                        <p:attrNameLst>
                                          <p:attrName>r</p:attrName>
                                        </p:attrNameLst>
                                      </p:cBhvr>
                                    </p:animRot>
                                  </p:childTnLst>
                                </p:cTn>
                              </p:par>
                            </p:childTnLst>
                          </p:cTn>
                        </p:par>
                        <p:par>
                          <p:cTn id="41" fill="hold">
                            <p:stCondLst>
                              <p:cond delay="1000"/>
                            </p:stCondLst>
                            <p:childTnLst>
                              <p:par>
                                <p:cTn id="42" presetID="13" presetClass="entr" presetSubtype="32" fill="hold" nodeType="afterEffect">
                                  <p:stCondLst>
                                    <p:cond delay="250"/>
                                  </p:stCondLst>
                                  <p:childTnLst>
                                    <p:set>
                                      <p:cBhvr>
                                        <p:cTn id="43" dur="1" fill="hold">
                                          <p:stCondLst>
                                            <p:cond delay="0"/>
                                          </p:stCondLst>
                                        </p:cTn>
                                        <p:tgtEl>
                                          <p:spTgt spid="23"/>
                                        </p:tgtEl>
                                        <p:attrNameLst>
                                          <p:attrName>style.visibility</p:attrName>
                                        </p:attrNameLst>
                                      </p:cBhvr>
                                      <p:to>
                                        <p:strVal val="visible"/>
                                      </p:to>
                                    </p:set>
                                    <p:animEffect transition="in" filter="plus(out)">
                                      <p:cBhvr>
                                        <p:cTn id="44" dur="500"/>
                                        <p:tgtEl>
                                          <p:spTgt spid="23"/>
                                        </p:tgtEl>
                                      </p:cBhvr>
                                    </p:animEffect>
                                  </p:childTnLst>
                                </p:cTn>
                              </p:par>
                            </p:childTnLst>
                          </p:cTn>
                        </p:par>
                        <p:par>
                          <p:cTn id="45" fill="hold">
                            <p:stCondLst>
                              <p:cond delay="1750"/>
                            </p:stCondLst>
                            <p:childTnLst>
                              <p:par>
                                <p:cTn id="46" presetID="16" presetClass="entr" presetSubtype="37"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barn(outVertical)">
                                      <p:cBhvr>
                                        <p:cTn id="48" dur="500"/>
                                        <p:tgtEl>
                                          <p:spTgt spid="26"/>
                                        </p:tgtEl>
                                      </p:cBhvr>
                                    </p:animEffect>
                                  </p:childTnLst>
                                </p:cTn>
                              </p:par>
                            </p:childTnLst>
                          </p:cTn>
                        </p:par>
                        <p:par>
                          <p:cTn id="49" fill="hold">
                            <p:stCondLst>
                              <p:cond delay="2250"/>
                            </p:stCondLst>
                            <p:childTnLst>
                              <p:par>
                                <p:cTn id="50" presetID="22" presetClass="entr" presetSubtype="1"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up)">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480641" y="3483641"/>
            <a:ext cx="439441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384389" y="2595313"/>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rPr>
              <a:t>添加主题</a:t>
            </a:r>
          </a:p>
        </p:txBody>
      </p:sp>
      <p:sp>
        <p:nvSpPr>
          <p:cNvPr id="4" name="前言"/>
          <p:cNvSpPr>
            <a:spLocks noChangeArrowheads="1"/>
          </p:cNvSpPr>
          <p:nvPr/>
        </p:nvSpPr>
        <p:spPr bwMode="auto">
          <a:xfrm>
            <a:off x="7278924" y="2933868"/>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130789" y="2373678"/>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smtClean="0">
                <a:solidFill>
                  <a:schemeClr val="bg2"/>
                </a:solidFill>
                <a:latin typeface="Impact" panose="020B0806030902050204" pitchFamily="34" charset="0"/>
                <a:ea typeface="微软雅黑" panose="020B0503020204020204" pitchFamily="34" charset="-122"/>
                <a:cs typeface="Arial" panose="020B0604020202020204" pitchFamily="34" charset="0"/>
              </a:rPr>
              <a:t>02</a:t>
            </a:r>
            <a:endParaRPr lang="zh-CN" altLang="en-US"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10"/>
          <p:cNvSpPr/>
          <p:nvPr/>
        </p:nvSpPr>
        <p:spPr>
          <a:xfrm>
            <a:off x="1219836" y="1600200"/>
            <a:ext cx="5786903" cy="4267200"/>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83" name="Rectangle 22"/>
          <p:cNvSpPr/>
          <p:nvPr/>
        </p:nvSpPr>
        <p:spPr>
          <a:xfrm>
            <a:off x="5167546" y="2519918"/>
            <a:ext cx="5804621" cy="1499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矩形 47"/>
          <p:cNvSpPr>
            <a:spLocks noChangeArrowheads="1"/>
          </p:cNvSpPr>
          <p:nvPr/>
        </p:nvSpPr>
        <p:spPr bwMode="auto">
          <a:xfrm>
            <a:off x="5418201" y="3094843"/>
            <a:ext cx="5345445"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矩形 3"/>
          <p:cNvSpPr>
            <a:spLocks noChangeArrowheads="1"/>
          </p:cNvSpPr>
          <p:nvPr/>
        </p:nvSpPr>
        <p:spPr bwMode="auto">
          <a:xfrm>
            <a:off x="5418201" y="2637958"/>
            <a:ext cx="1831018"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p>
        </p:txBody>
      </p:sp>
      <p:sp>
        <p:nvSpPr>
          <p:cNvPr id="87" name="TextBox 14"/>
          <p:cNvSpPr txBox="1"/>
          <p:nvPr/>
        </p:nvSpPr>
        <p:spPr>
          <a:xfrm>
            <a:off x="7377539" y="4370231"/>
            <a:ext cx="3722947" cy="1169551"/>
          </a:xfrm>
          <a:prstGeom prst="rect">
            <a:avLst/>
          </a:prstGeom>
          <a:noFill/>
        </p:spPr>
        <p:txBody>
          <a:bodyPr wrap="square" rtlCol="0">
            <a:spAutoFit/>
          </a:bodyPr>
          <a:lstStyle/>
          <a:p>
            <a:pPr marL="360045" indent="-323850">
              <a:lnSpc>
                <a:spcPct val="125000"/>
              </a:lnSpc>
              <a:spcBef>
                <a:spcPct val="0"/>
              </a:spcBef>
              <a:buFont typeface="Wingdings" panose="05000000000000000000" pitchFamily="2" charset="2"/>
              <a:buChar char="n"/>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60045" indent="-323850">
              <a:lnSpc>
                <a:spcPct val="125000"/>
              </a:lnSpc>
              <a:spcBef>
                <a:spcPct val="0"/>
              </a:spcBef>
              <a:buFont typeface="Wingdings" panose="05000000000000000000" pitchFamily="2" charset="2"/>
              <a:buChar char="n"/>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在此录入上述图表的综合描述说明，在此录入图表的说明。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450" decel="100000" fill="hold"/>
                                        <p:tgtEl>
                                          <p:spTgt spid="8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82"/>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 calcmode="lin" valueType="num">
                                      <p:cBhvr>
                                        <p:cTn id="14" dur="500" fill="hold"/>
                                        <p:tgtEl>
                                          <p:spTgt spid="83"/>
                                        </p:tgtEl>
                                        <p:attrNameLst>
                                          <p:attrName>ppt_w</p:attrName>
                                        </p:attrNameLst>
                                      </p:cBhvr>
                                      <p:tavLst>
                                        <p:tav tm="0">
                                          <p:val>
                                            <p:fltVal val="0"/>
                                          </p:val>
                                        </p:tav>
                                        <p:tav tm="100000">
                                          <p:val>
                                            <p:strVal val="#ppt_w"/>
                                          </p:val>
                                        </p:tav>
                                      </p:tavLst>
                                    </p:anim>
                                    <p:anim calcmode="lin" valueType="num">
                                      <p:cBhvr>
                                        <p:cTn id="15" dur="500" fill="hold"/>
                                        <p:tgtEl>
                                          <p:spTgt spid="83"/>
                                        </p:tgtEl>
                                        <p:attrNameLst>
                                          <p:attrName>ppt_h</p:attrName>
                                        </p:attrNameLst>
                                      </p:cBhvr>
                                      <p:tavLst>
                                        <p:tav tm="0">
                                          <p:val>
                                            <p:fltVal val="0"/>
                                          </p:val>
                                        </p:tav>
                                        <p:tav tm="100000">
                                          <p:val>
                                            <p:strVal val="#ppt_h"/>
                                          </p:val>
                                        </p:tav>
                                      </p:tavLst>
                                    </p:anim>
                                    <p:anim calcmode="lin" valueType="num">
                                      <p:cBhvr>
                                        <p:cTn id="16" dur="500" fill="hold"/>
                                        <p:tgtEl>
                                          <p:spTgt spid="83"/>
                                        </p:tgtEl>
                                        <p:attrNameLst>
                                          <p:attrName>style.rotation</p:attrName>
                                        </p:attrNameLst>
                                      </p:cBhvr>
                                      <p:tavLst>
                                        <p:tav tm="0">
                                          <p:val>
                                            <p:fltVal val="360"/>
                                          </p:val>
                                        </p:tav>
                                        <p:tav tm="100000">
                                          <p:val>
                                            <p:fltVal val="0"/>
                                          </p:val>
                                        </p:tav>
                                      </p:tavLst>
                                    </p:anim>
                                    <p:animEffect transition="in" filter="fade">
                                      <p:cBhvr>
                                        <p:cTn id="17" dur="500"/>
                                        <p:tgtEl>
                                          <p:spTgt spid="83"/>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fade">
                                      <p:cBhvr>
                                        <p:cTn id="21" dur="500"/>
                                        <p:tgtEl>
                                          <p:spTgt spid="8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500"/>
                                        <p:tgtEl>
                                          <p:spTgt spid="84"/>
                                        </p:tgtEl>
                                      </p:cBhvr>
                                    </p:animEffect>
                                  </p:childTnLst>
                                </p:cTn>
                              </p:par>
                            </p:childTnLst>
                          </p:cTn>
                        </p:par>
                        <p:par>
                          <p:cTn id="25" fill="hold">
                            <p:stCondLst>
                              <p:cond delay="15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87"/>
                                        </p:tgtEl>
                                        <p:attrNameLst>
                                          <p:attrName>style.visibility</p:attrName>
                                        </p:attrNameLst>
                                      </p:cBhvr>
                                      <p:to>
                                        <p:strVal val="visible"/>
                                      </p:to>
                                    </p:set>
                                    <p:animEffect transition="in" filter="fade">
                                      <p:cBhvr>
                                        <p:cTn id="28" dur="1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p:bldP spid="86" grpId="0"/>
      <p:bldP spid="8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3504246" y="2808848"/>
            <a:ext cx="1681598" cy="1690070"/>
          </a:xfrm>
          <a:custGeom>
            <a:avLst/>
            <a:gdLst>
              <a:gd name="T0" fmla="*/ 84 w 168"/>
              <a:gd name="T1" fmla="*/ 0 h 169"/>
              <a:gd name="T2" fmla="*/ 143 w 168"/>
              <a:gd name="T3" fmla="*/ 24 h 169"/>
              <a:gd name="T4" fmla="*/ 132 w 168"/>
              <a:gd name="T5" fmla="*/ 37 h 169"/>
              <a:gd name="T6" fmla="*/ 84 w 168"/>
              <a:gd name="T7" fmla="*/ 17 h 169"/>
              <a:gd name="T8" fmla="*/ 17 w 168"/>
              <a:gd name="T9" fmla="*/ 84 h 169"/>
              <a:gd name="T10" fmla="*/ 84 w 168"/>
              <a:gd name="T11" fmla="*/ 152 h 169"/>
              <a:gd name="T12" fmla="*/ 152 w 168"/>
              <a:gd name="T13" fmla="*/ 84 h 169"/>
              <a:gd name="T14" fmla="*/ 143 w 168"/>
              <a:gd name="T15" fmla="*/ 51 h 169"/>
              <a:gd name="T16" fmla="*/ 154 w 168"/>
              <a:gd name="T17" fmla="*/ 37 h 169"/>
              <a:gd name="T18" fmla="*/ 168 w 168"/>
              <a:gd name="T19" fmla="*/ 84 h 169"/>
              <a:gd name="T20" fmla="*/ 84 w 168"/>
              <a:gd name="T21" fmla="*/ 169 h 169"/>
              <a:gd name="T22" fmla="*/ 0 w 168"/>
              <a:gd name="T23" fmla="*/ 84 h 169"/>
              <a:gd name="T24" fmla="*/ 84 w 168"/>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169">
                <a:moveTo>
                  <a:pt x="84" y="0"/>
                </a:moveTo>
                <a:cubicBezTo>
                  <a:pt x="107" y="0"/>
                  <a:pt x="128" y="9"/>
                  <a:pt x="143" y="24"/>
                </a:cubicBezTo>
                <a:cubicBezTo>
                  <a:pt x="139" y="28"/>
                  <a:pt x="135" y="32"/>
                  <a:pt x="132" y="37"/>
                </a:cubicBezTo>
                <a:cubicBezTo>
                  <a:pt x="120" y="24"/>
                  <a:pt x="103" y="17"/>
                  <a:pt x="84" y="17"/>
                </a:cubicBezTo>
                <a:cubicBezTo>
                  <a:pt x="47" y="17"/>
                  <a:pt x="17" y="47"/>
                  <a:pt x="17" y="84"/>
                </a:cubicBezTo>
                <a:cubicBezTo>
                  <a:pt x="17" y="122"/>
                  <a:pt x="47" y="152"/>
                  <a:pt x="84" y="152"/>
                </a:cubicBezTo>
                <a:cubicBezTo>
                  <a:pt x="121" y="152"/>
                  <a:pt x="152" y="122"/>
                  <a:pt x="152" y="84"/>
                </a:cubicBezTo>
                <a:cubicBezTo>
                  <a:pt x="152" y="72"/>
                  <a:pt x="148" y="61"/>
                  <a:pt x="143" y="51"/>
                </a:cubicBezTo>
                <a:cubicBezTo>
                  <a:pt x="146" y="46"/>
                  <a:pt x="149" y="41"/>
                  <a:pt x="154" y="37"/>
                </a:cubicBezTo>
                <a:cubicBezTo>
                  <a:pt x="163" y="50"/>
                  <a:pt x="168" y="67"/>
                  <a:pt x="168" y="84"/>
                </a:cubicBezTo>
                <a:cubicBezTo>
                  <a:pt x="168" y="131"/>
                  <a:pt x="131" y="169"/>
                  <a:pt x="84" y="169"/>
                </a:cubicBezTo>
                <a:cubicBezTo>
                  <a:pt x="38" y="169"/>
                  <a:pt x="0" y="131"/>
                  <a:pt x="0" y="84"/>
                </a:cubicBezTo>
                <a:cubicBezTo>
                  <a:pt x="0" y="38"/>
                  <a:pt x="38" y="0"/>
                  <a:pt x="84" y="0"/>
                </a:cubicBezTo>
                <a:close/>
              </a:path>
            </a:pathLst>
          </a:custGeom>
          <a:solidFill>
            <a:schemeClr val="accent2"/>
          </a:solidFill>
          <a:ln w="5" cap="flat">
            <a:noFill/>
            <a:prstDash val="solid"/>
            <a:miter lim="800000"/>
          </a:ln>
        </p:spPr>
        <p:txBody>
          <a:bodyPr vert="horz" wrap="square" lIns="91440" tIns="45720" rIns="91440" bIns="45720" numCol="1" anchor="t" anchorCtr="0" compatLnSpc="1"/>
          <a:lstStyle/>
          <a:p>
            <a:endParaRPr lang="zh-CN" altLang="en-US"/>
          </a:p>
        </p:txBody>
      </p:sp>
      <p:sp>
        <p:nvSpPr>
          <p:cNvPr id="5" name="Freeform 7"/>
          <p:cNvSpPr>
            <a:spLocks noEditPoints="1"/>
          </p:cNvSpPr>
          <p:nvPr/>
        </p:nvSpPr>
        <p:spPr bwMode="auto">
          <a:xfrm>
            <a:off x="4673316" y="2808848"/>
            <a:ext cx="1690070" cy="1690070"/>
          </a:xfrm>
          <a:custGeom>
            <a:avLst/>
            <a:gdLst>
              <a:gd name="T0" fmla="*/ 84 w 169"/>
              <a:gd name="T1" fmla="*/ 0 h 169"/>
              <a:gd name="T2" fmla="*/ 169 w 169"/>
              <a:gd name="T3" fmla="*/ 84 h 169"/>
              <a:gd name="T4" fmla="*/ 154 w 169"/>
              <a:gd name="T5" fmla="*/ 132 h 169"/>
              <a:gd name="T6" fmla="*/ 143 w 169"/>
              <a:gd name="T7" fmla="*/ 118 h 169"/>
              <a:gd name="T8" fmla="*/ 152 w 169"/>
              <a:gd name="T9" fmla="*/ 84 h 169"/>
              <a:gd name="T10" fmla="*/ 84 w 169"/>
              <a:gd name="T11" fmla="*/ 17 h 169"/>
              <a:gd name="T12" fmla="*/ 17 w 169"/>
              <a:gd name="T13" fmla="*/ 84 h 169"/>
              <a:gd name="T14" fmla="*/ 26 w 169"/>
              <a:gd name="T15" fmla="*/ 118 h 169"/>
              <a:gd name="T16" fmla="*/ 15 w 169"/>
              <a:gd name="T17" fmla="*/ 132 h 169"/>
              <a:gd name="T18" fmla="*/ 0 w 169"/>
              <a:gd name="T19" fmla="*/ 84 h 169"/>
              <a:gd name="T20" fmla="*/ 84 w 169"/>
              <a:gd name="T21" fmla="*/ 0 h 169"/>
              <a:gd name="T22" fmla="*/ 143 w 169"/>
              <a:gd name="T23" fmla="*/ 145 h 169"/>
              <a:gd name="T24" fmla="*/ 84 w 169"/>
              <a:gd name="T25" fmla="*/ 169 h 169"/>
              <a:gd name="T26" fmla="*/ 26 w 169"/>
              <a:gd name="T27" fmla="*/ 145 h 169"/>
              <a:gd name="T28" fmla="*/ 37 w 169"/>
              <a:gd name="T29" fmla="*/ 132 h 169"/>
              <a:gd name="T30" fmla="*/ 84 w 169"/>
              <a:gd name="T31" fmla="*/ 152 h 169"/>
              <a:gd name="T32" fmla="*/ 132 w 169"/>
              <a:gd name="T33" fmla="*/ 132 h 169"/>
              <a:gd name="T34" fmla="*/ 143 w 169"/>
              <a:gd name="T35" fmla="*/ 14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4" y="0"/>
                </a:moveTo>
                <a:cubicBezTo>
                  <a:pt x="131" y="0"/>
                  <a:pt x="169" y="38"/>
                  <a:pt x="169" y="84"/>
                </a:cubicBezTo>
                <a:cubicBezTo>
                  <a:pt x="169" y="102"/>
                  <a:pt x="163" y="119"/>
                  <a:pt x="154" y="132"/>
                </a:cubicBezTo>
                <a:cubicBezTo>
                  <a:pt x="150" y="128"/>
                  <a:pt x="146" y="123"/>
                  <a:pt x="143" y="118"/>
                </a:cubicBezTo>
                <a:cubicBezTo>
                  <a:pt x="149" y="108"/>
                  <a:pt x="152" y="97"/>
                  <a:pt x="152" y="84"/>
                </a:cubicBezTo>
                <a:cubicBezTo>
                  <a:pt x="152" y="47"/>
                  <a:pt x="122" y="17"/>
                  <a:pt x="84" y="17"/>
                </a:cubicBezTo>
                <a:cubicBezTo>
                  <a:pt x="47" y="17"/>
                  <a:pt x="17" y="47"/>
                  <a:pt x="17" y="84"/>
                </a:cubicBezTo>
                <a:cubicBezTo>
                  <a:pt x="17" y="97"/>
                  <a:pt x="20" y="108"/>
                  <a:pt x="26" y="118"/>
                </a:cubicBezTo>
                <a:cubicBezTo>
                  <a:pt x="23" y="123"/>
                  <a:pt x="19" y="128"/>
                  <a:pt x="15" y="132"/>
                </a:cubicBezTo>
                <a:cubicBezTo>
                  <a:pt x="5" y="119"/>
                  <a:pt x="0" y="102"/>
                  <a:pt x="0" y="84"/>
                </a:cubicBezTo>
                <a:cubicBezTo>
                  <a:pt x="0" y="38"/>
                  <a:pt x="38" y="0"/>
                  <a:pt x="84" y="0"/>
                </a:cubicBezTo>
                <a:close/>
                <a:moveTo>
                  <a:pt x="143" y="145"/>
                </a:moveTo>
                <a:cubicBezTo>
                  <a:pt x="128" y="160"/>
                  <a:pt x="107" y="169"/>
                  <a:pt x="84" y="169"/>
                </a:cubicBezTo>
                <a:cubicBezTo>
                  <a:pt x="62" y="169"/>
                  <a:pt x="41" y="160"/>
                  <a:pt x="26" y="145"/>
                </a:cubicBezTo>
                <a:cubicBezTo>
                  <a:pt x="30" y="141"/>
                  <a:pt x="33" y="137"/>
                  <a:pt x="37" y="132"/>
                </a:cubicBezTo>
                <a:cubicBezTo>
                  <a:pt x="49" y="144"/>
                  <a:pt x="66" y="152"/>
                  <a:pt x="84" y="152"/>
                </a:cubicBezTo>
                <a:cubicBezTo>
                  <a:pt x="103" y="152"/>
                  <a:pt x="120" y="144"/>
                  <a:pt x="132" y="132"/>
                </a:cubicBezTo>
                <a:cubicBezTo>
                  <a:pt x="135" y="137"/>
                  <a:pt x="139" y="141"/>
                  <a:pt x="143" y="145"/>
                </a:cubicBezTo>
                <a:close/>
              </a:path>
            </a:pathLst>
          </a:cu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a:p>
        </p:txBody>
      </p:sp>
      <p:sp>
        <p:nvSpPr>
          <p:cNvPr id="6" name="Freeform 8"/>
          <p:cNvSpPr>
            <a:spLocks noEditPoints="1"/>
          </p:cNvSpPr>
          <p:nvPr/>
        </p:nvSpPr>
        <p:spPr bwMode="auto">
          <a:xfrm>
            <a:off x="5842386" y="2808848"/>
            <a:ext cx="1690070" cy="1690070"/>
          </a:xfrm>
          <a:custGeom>
            <a:avLst/>
            <a:gdLst>
              <a:gd name="T0" fmla="*/ 85 w 169"/>
              <a:gd name="T1" fmla="*/ 0 h 169"/>
              <a:gd name="T2" fmla="*/ 143 w 169"/>
              <a:gd name="T3" fmla="*/ 24 h 169"/>
              <a:gd name="T4" fmla="*/ 132 w 169"/>
              <a:gd name="T5" fmla="*/ 37 h 169"/>
              <a:gd name="T6" fmla="*/ 85 w 169"/>
              <a:gd name="T7" fmla="*/ 17 h 169"/>
              <a:gd name="T8" fmla="*/ 37 w 169"/>
              <a:gd name="T9" fmla="*/ 37 h 169"/>
              <a:gd name="T10" fmla="*/ 26 w 169"/>
              <a:gd name="T11" fmla="*/ 24 h 169"/>
              <a:gd name="T12" fmla="*/ 85 w 169"/>
              <a:gd name="T13" fmla="*/ 0 h 169"/>
              <a:gd name="T14" fmla="*/ 154 w 169"/>
              <a:gd name="T15" fmla="*/ 37 h 169"/>
              <a:gd name="T16" fmla="*/ 169 w 169"/>
              <a:gd name="T17" fmla="*/ 84 h 169"/>
              <a:gd name="T18" fmla="*/ 85 w 169"/>
              <a:gd name="T19" fmla="*/ 169 h 169"/>
              <a:gd name="T20" fmla="*/ 0 w 169"/>
              <a:gd name="T21" fmla="*/ 84 h 169"/>
              <a:gd name="T22" fmla="*/ 15 w 169"/>
              <a:gd name="T23" fmla="*/ 37 h 169"/>
              <a:gd name="T24" fmla="*/ 26 w 169"/>
              <a:gd name="T25" fmla="*/ 51 h 169"/>
              <a:gd name="T26" fmla="*/ 17 w 169"/>
              <a:gd name="T27" fmla="*/ 84 h 169"/>
              <a:gd name="T28" fmla="*/ 85 w 169"/>
              <a:gd name="T29" fmla="*/ 152 h 169"/>
              <a:gd name="T30" fmla="*/ 152 w 169"/>
              <a:gd name="T31" fmla="*/ 84 h 169"/>
              <a:gd name="T32" fmla="*/ 143 w 169"/>
              <a:gd name="T33" fmla="*/ 51 h 169"/>
              <a:gd name="T34" fmla="*/ 154 w 169"/>
              <a:gd name="T35" fmla="*/ 3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5" y="0"/>
                </a:moveTo>
                <a:cubicBezTo>
                  <a:pt x="107" y="0"/>
                  <a:pt x="128" y="9"/>
                  <a:pt x="143" y="24"/>
                </a:cubicBezTo>
                <a:cubicBezTo>
                  <a:pt x="139" y="28"/>
                  <a:pt x="135" y="32"/>
                  <a:pt x="132" y="37"/>
                </a:cubicBezTo>
                <a:cubicBezTo>
                  <a:pt x="120" y="24"/>
                  <a:pt x="103" y="17"/>
                  <a:pt x="85" y="17"/>
                </a:cubicBezTo>
                <a:cubicBezTo>
                  <a:pt x="66" y="17"/>
                  <a:pt x="49" y="24"/>
                  <a:pt x="37" y="37"/>
                </a:cubicBezTo>
                <a:cubicBezTo>
                  <a:pt x="34" y="32"/>
                  <a:pt x="30" y="28"/>
                  <a:pt x="26" y="24"/>
                </a:cubicBezTo>
                <a:cubicBezTo>
                  <a:pt x="41" y="9"/>
                  <a:pt x="62" y="0"/>
                  <a:pt x="85" y="0"/>
                </a:cubicBezTo>
                <a:close/>
                <a:moveTo>
                  <a:pt x="154" y="37"/>
                </a:moveTo>
                <a:cubicBezTo>
                  <a:pt x="164" y="50"/>
                  <a:pt x="169" y="67"/>
                  <a:pt x="169" y="84"/>
                </a:cubicBezTo>
                <a:cubicBezTo>
                  <a:pt x="169" y="131"/>
                  <a:pt x="131" y="169"/>
                  <a:pt x="85" y="169"/>
                </a:cubicBezTo>
                <a:cubicBezTo>
                  <a:pt x="38" y="169"/>
                  <a:pt x="0" y="131"/>
                  <a:pt x="0" y="84"/>
                </a:cubicBezTo>
                <a:cubicBezTo>
                  <a:pt x="0" y="67"/>
                  <a:pt x="6" y="50"/>
                  <a:pt x="15" y="37"/>
                </a:cubicBezTo>
                <a:cubicBezTo>
                  <a:pt x="19" y="41"/>
                  <a:pt x="23" y="46"/>
                  <a:pt x="26" y="51"/>
                </a:cubicBezTo>
                <a:cubicBezTo>
                  <a:pt x="20" y="61"/>
                  <a:pt x="17" y="72"/>
                  <a:pt x="17" y="84"/>
                </a:cubicBezTo>
                <a:cubicBezTo>
                  <a:pt x="17" y="122"/>
                  <a:pt x="47" y="152"/>
                  <a:pt x="85" y="152"/>
                </a:cubicBezTo>
                <a:cubicBezTo>
                  <a:pt x="122" y="152"/>
                  <a:pt x="152" y="122"/>
                  <a:pt x="152" y="84"/>
                </a:cubicBezTo>
                <a:cubicBezTo>
                  <a:pt x="152" y="72"/>
                  <a:pt x="149" y="61"/>
                  <a:pt x="143" y="51"/>
                </a:cubicBezTo>
                <a:cubicBezTo>
                  <a:pt x="146" y="46"/>
                  <a:pt x="150" y="41"/>
                  <a:pt x="154" y="37"/>
                </a:cubicBezTo>
                <a:close/>
              </a:path>
            </a:pathLst>
          </a:custGeom>
          <a:solidFill>
            <a:schemeClr val="accent3"/>
          </a:solidFill>
          <a:ln w="5" cap="flat">
            <a:noFill/>
            <a:prstDash val="solid"/>
            <a:miter lim="800000"/>
          </a:ln>
        </p:spPr>
        <p:txBody>
          <a:bodyPr vert="horz" wrap="square" lIns="91440" tIns="45720" rIns="91440" bIns="45720" numCol="1" anchor="t" anchorCtr="0" compatLnSpc="1"/>
          <a:lstStyle/>
          <a:p>
            <a:endParaRPr lang="zh-CN" altLang="en-US"/>
          </a:p>
        </p:txBody>
      </p:sp>
      <p:sp>
        <p:nvSpPr>
          <p:cNvPr id="7" name="Freeform 9"/>
          <p:cNvSpPr/>
          <p:nvPr/>
        </p:nvSpPr>
        <p:spPr bwMode="auto">
          <a:xfrm>
            <a:off x="7015690" y="2808848"/>
            <a:ext cx="1690070" cy="1690070"/>
          </a:xfrm>
          <a:custGeom>
            <a:avLst/>
            <a:gdLst>
              <a:gd name="T0" fmla="*/ 85 w 169"/>
              <a:gd name="T1" fmla="*/ 0 h 169"/>
              <a:gd name="T2" fmla="*/ 169 w 169"/>
              <a:gd name="T3" fmla="*/ 84 h 169"/>
              <a:gd name="T4" fmla="*/ 85 w 169"/>
              <a:gd name="T5" fmla="*/ 169 h 169"/>
              <a:gd name="T6" fmla="*/ 26 w 169"/>
              <a:gd name="T7" fmla="*/ 145 h 169"/>
              <a:gd name="T8" fmla="*/ 37 w 169"/>
              <a:gd name="T9" fmla="*/ 132 h 169"/>
              <a:gd name="T10" fmla="*/ 85 w 169"/>
              <a:gd name="T11" fmla="*/ 152 h 169"/>
              <a:gd name="T12" fmla="*/ 152 w 169"/>
              <a:gd name="T13" fmla="*/ 84 h 169"/>
              <a:gd name="T14" fmla="*/ 85 w 169"/>
              <a:gd name="T15" fmla="*/ 17 h 169"/>
              <a:gd name="T16" fmla="*/ 17 w 169"/>
              <a:gd name="T17" fmla="*/ 84 h 169"/>
              <a:gd name="T18" fmla="*/ 26 w 169"/>
              <a:gd name="T19" fmla="*/ 118 h 169"/>
              <a:gd name="T20" fmla="*/ 15 w 169"/>
              <a:gd name="T21" fmla="*/ 132 h 169"/>
              <a:gd name="T22" fmla="*/ 0 w 169"/>
              <a:gd name="T23" fmla="*/ 84 h 169"/>
              <a:gd name="T24" fmla="*/ 85 w 169"/>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69">
                <a:moveTo>
                  <a:pt x="85" y="0"/>
                </a:moveTo>
                <a:cubicBezTo>
                  <a:pt x="131" y="0"/>
                  <a:pt x="169" y="38"/>
                  <a:pt x="169" y="84"/>
                </a:cubicBezTo>
                <a:cubicBezTo>
                  <a:pt x="169" y="131"/>
                  <a:pt x="131" y="169"/>
                  <a:pt x="85" y="169"/>
                </a:cubicBezTo>
                <a:cubicBezTo>
                  <a:pt x="62" y="169"/>
                  <a:pt x="41" y="160"/>
                  <a:pt x="26" y="145"/>
                </a:cubicBezTo>
                <a:cubicBezTo>
                  <a:pt x="30" y="141"/>
                  <a:pt x="34" y="137"/>
                  <a:pt x="37" y="132"/>
                </a:cubicBezTo>
                <a:cubicBezTo>
                  <a:pt x="49" y="144"/>
                  <a:pt x="66" y="152"/>
                  <a:pt x="85" y="152"/>
                </a:cubicBezTo>
                <a:cubicBezTo>
                  <a:pt x="122" y="152"/>
                  <a:pt x="152" y="122"/>
                  <a:pt x="152" y="84"/>
                </a:cubicBezTo>
                <a:cubicBezTo>
                  <a:pt x="152" y="47"/>
                  <a:pt x="122" y="17"/>
                  <a:pt x="85" y="17"/>
                </a:cubicBezTo>
                <a:cubicBezTo>
                  <a:pt x="48" y="17"/>
                  <a:pt x="17" y="47"/>
                  <a:pt x="17" y="84"/>
                </a:cubicBezTo>
                <a:cubicBezTo>
                  <a:pt x="17" y="97"/>
                  <a:pt x="21" y="108"/>
                  <a:pt x="26" y="118"/>
                </a:cubicBezTo>
                <a:cubicBezTo>
                  <a:pt x="23" y="123"/>
                  <a:pt x="19" y="128"/>
                  <a:pt x="15" y="132"/>
                </a:cubicBezTo>
                <a:cubicBezTo>
                  <a:pt x="6" y="119"/>
                  <a:pt x="0" y="102"/>
                  <a:pt x="0" y="84"/>
                </a:cubicBezTo>
                <a:cubicBezTo>
                  <a:pt x="0" y="38"/>
                  <a:pt x="38" y="0"/>
                  <a:pt x="85" y="0"/>
                </a:cubicBezTo>
                <a:close/>
              </a:path>
            </a:pathLst>
          </a:custGeom>
          <a:solidFill>
            <a:schemeClr val="accent4"/>
          </a:solidFill>
          <a:ln w="5" cap="flat">
            <a:noFill/>
            <a:prstDash val="solid"/>
            <a:miter lim="800000"/>
          </a:ln>
        </p:spPr>
        <p:txBody>
          <a:bodyPr vert="horz" wrap="square" lIns="91440" tIns="45720" rIns="91440" bIns="45720" numCol="1" anchor="t" anchorCtr="0" compatLnSpc="1"/>
          <a:lstStyle/>
          <a:p>
            <a:endParaRPr lang="zh-CN" altLang="en-US"/>
          </a:p>
        </p:txBody>
      </p:sp>
      <p:sp>
        <p:nvSpPr>
          <p:cNvPr id="8" name="Freeform 10"/>
          <p:cNvSpPr/>
          <p:nvPr/>
        </p:nvSpPr>
        <p:spPr bwMode="auto">
          <a:xfrm>
            <a:off x="3491538" y="2245491"/>
            <a:ext cx="851389" cy="372747"/>
          </a:xfrm>
          <a:custGeom>
            <a:avLst/>
            <a:gdLst>
              <a:gd name="T0" fmla="*/ 201 w 201"/>
              <a:gd name="T1" fmla="*/ 88 h 88"/>
              <a:gd name="T2" fmla="*/ 201 w 201"/>
              <a:gd name="T3" fmla="*/ 0 h 88"/>
              <a:gd name="T4" fmla="*/ 0 w 201"/>
              <a:gd name="T5" fmla="*/ 0 h 88"/>
            </a:gdLst>
            <a:ahLst/>
            <a:cxnLst>
              <a:cxn ang="0">
                <a:pos x="T0" y="T1"/>
              </a:cxn>
              <a:cxn ang="0">
                <a:pos x="T2" y="T3"/>
              </a:cxn>
              <a:cxn ang="0">
                <a:pos x="T4" y="T5"/>
              </a:cxn>
            </a:cxnLst>
            <a:rect l="0" t="0" r="r" b="b"/>
            <a:pathLst>
              <a:path w="201" h="88">
                <a:moveTo>
                  <a:pt x="201" y="88"/>
                </a:moveTo>
                <a:lnTo>
                  <a:pt x="201" y="0"/>
                </a:lnTo>
                <a:lnTo>
                  <a:pt x="0" y="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Freeform 11"/>
          <p:cNvSpPr/>
          <p:nvPr/>
        </p:nvSpPr>
        <p:spPr bwMode="auto">
          <a:xfrm>
            <a:off x="2873117" y="2037939"/>
            <a:ext cx="448991" cy="398162"/>
          </a:xfrm>
          <a:custGeom>
            <a:avLst/>
            <a:gdLst>
              <a:gd name="T0" fmla="*/ 7 w 45"/>
              <a:gd name="T1" fmla="*/ 0 h 40"/>
              <a:gd name="T2" fmla="*/ 39 w 45"/>
              <a:gd name="T3" fmla="*/ 0 h 40"/>
              <a:gd name="T4" fmla="*/ 45 w 45"/>
              <a:gd name="T5" fmla="*/ 7 h 40"/>
              <a:gd name="T6" fmla="*/ 45 w 45"/>
              <a:gd name="T7" fmla="*/ 33 h 40"/>
              <a:gd name="T8" fmla="*/ 39 w 45"/>
              <a:gd name="T9" fmla="*/ 40 h 40"/>
              <a:gd name="T10" fmla="*/ 7 w 45"/>
              <a:gd name="T11" fmla="*/ 40 h 40"/>
              <a:gd name="T12" fmla="*/ 0 w 45"/>
              <a:gd name="T13" fmla="*/ 33 h 40"/>
              <a:gd name="T14" fmla="*/ 0 w 45"/>
              <a:gd name="T15" fmla="*/ 7 h 40"/>
              <a:gd name="T16" fmla="*/ 7 w 45"/>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7" y="0"/>
                </a:moveTo>
                <a:cubicBezTo>
                  <a:pt x="39" y="0"/>
                  <a:pt x="39" y="0"/>
                  <a:pt x="39" y="0"/>
                </a:cubicBezTo>
                <a:cubicBezTo>
                  <a:pt x="42" y="0"/>
                  <a:pt x="45" y="3"/>
                  <a:pt x="45" y="7"/>
                </a:cubicBezTo>
                <a:cubicBezTo>
                  <a:pt x="45" y="33"/>
                  <a:pt x="45" y="33"/>
                  <a:pt x="45" y="33"/>
                </a:cubicBezTo>
                <a:cubicBezTo>
                  <a:pt x="45" y="37"/>
                  <a:pt x="42" y="40"/>
                  <a:pt x="39" y="40"/>
                </a:cubicBezTo>
                <a:cubicBezTo>
                  <a:pt x="7" y="40"/>
                  <a:pt x="7" y="40"/>
                  <a:pt x="7" y="40"/>
                </a:cubicBezTo>
                <a:cubicBezTo>
                  <a:pt x="3" y="40"/>
                  <a:pt x="0" y="37"/>
                  <a:pt x="0" y="33"/>
                </a:cubicBezTo>
                <a:cubicBezTo>
                  <a:pt x="0" y="7"/>
                  <a:pt x="0" y="7"/>
                  <a:pt x="0" y="7"/>
                </a:cubicBezTo>
                <a:cubicBezTo>
                  <a:pt x="0" y="3"/>
                  <a:pt x="3" y="0"/>
                  <a:pt x="7" y="0"/>
                </a:cubicBezTo>
                <a:close/>
              </a:path>
            </a:pathLst>
          </a:custGeom>
          <a:solidFill>
            <a:schemeClr val="accent2"/>
          </a:solidFill>
          <a:ln w="5" cap="flat">
            <a:noFill/>
            <a:prstDash val="solid"/>
            <a:miter lim="800000"/>
          </a:ln>
        </p:spPr>
        <p:txBody>
          <a:bodyPr vert="horz" wrap="square" lIns="91440" tIns="45720" rIns="91440" bIns="45720" numCol="1" anchor="ctr" anchorCtr="0" compatLnSpc="1"/>
          <a:lstStyle/>
          <a:p>
            <a:pPr algn="ctr"/>
            <a:r>
              <a:rPr lang="en-US" altLang="zh-CN" dirty="0">
                <a:solidFill>
                  <a:schemeClr val="bg1"/>
                </a:solidFill>
                <a:latin typeface="Bebas" pitchFamily="2" charset="0"/>
              </a:rPr>
              <a:t>01</a:t>
            </a:r>
            <a:endParaRPr lang="zh-CN" altLang="en-US" dirty="0">
              <a:solidFill>
                <a:schemeClr val="bg1"/>
              </a:solidFill>
              <a:latin typeface="Bebas" pitchFamily="2" charset="0"/>
            </a:endParaRPr>
          </a:p>
        </p:txBody>
      </p:sp>
      <p:sp>
        <p:nvSpPr>
          <p:cNvPr id="10" name="Freeform 12"/>
          <p:cNvSpPr/>
          <p:nvPr/>
        </p:nvSpPr>
        <p:spPr bwMode="auto">
          <a:xfrm>
            <a:off x="7845900" y="2245491"/>
            <a:ext cx="847152" cy="372747"/>
          </a:xfrm>
          <a:custGeom>
            <a:avLst/>
            <a:gdLst>
              <a:gd name="T0" fmla="*/ 0 w 200"/>
              <a:gd name="T1" fmla="*/ 88 h 88"/>
              <a:gd name="T2" fmla="*/ 0 w 200"/>
              <a:gd name="T3" fmla="*/ 0 h 88"/>
              <a:gd name="T4" fmla="*/ 200 w 200"/>
              <a:gd name="T5" fmla="*/ 0 h 88"/>
            </a:gdLst>
            <a:ahLst/>
            <a:cxnLst>
              <a:cxn ang="0">
                <a:pos x="T0" y="T1"/>
              </a:cxn>
              <a:cxn ang="0">
                <a:pos x="T2" y="T3"/>
              </a:cxn>
              <a:cxn ang="0">
                <a:pos x="T4" y="T5"/>
              </a:cxn>
            </a:cxnLst>
            <a:rect l="0" t="0" r="r" b="b"/>
            <a:pathLst>
              <a:path w="200" h="88">
                <a:moveTo>
                  <a:pt x="0" y="88"/>
                </a:moveTo>
                <a:lnTo>
                  <a:pt x="0" y="0"/>
                </a:lnTo>
                <a:lnTo>
                  <a:pt x="200" y="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 name="Freeform 13"/>
          <p:cNvSpPr/>
          <p:nvPr/>
        </p:nvSpPr>
        <p:spPr bwMode="auto">
          <a:xfrm>
            <a:off x="8854012" y="2037939"/>
            <a:ext cx="461699" cy="398162"/>
          </a:xfrm>
          <a:custGeom>
            <a:avLst/>
            <a:gdLst>
              <a:gd name="T0" fmla="*/ 39 w 46"/>
              <a:gd name="T1" fmla="*/ 0 h 40"/>
              <a:gd name="T2" fmla="*/ 7 w 46"/>
              <a:gd name="T3" fmla="*/ 0 h 40"/>
              <a:gd name="T4" fmla="*/ 0 w 46"/>
              <a:gd name="T5" fmla="*/ 7 h 40"/>
              <a:gd name="T6" fmla="*/ 0 w 46"/>
              <a:gd name="T7" fmla="*/ 33 h 40"/>
              <a:gd name="T8" fmla="*/ 7 w 46"/>
              <a:gd name="T9" fmla="*/ 40 h 40"/>
              <a:gd name="T10" fmla="*/ 39 w 46"/>
              <a:gd name="T11" fmla="*/ 40 h 40"/>
              <a:gd name="T12" fmla="*/ 46 w 46"/>
              <a:gd name="T13" fmla="*/ 33 h 40"/>
              <a:gd name="T14" fmla="*/ 46 w 46"/>
              <a:gd name="T15" fmla="*/ 7 h 40"/>
              <a:gd name="T16" fmla="*/ 39 w 4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39" y="0"/>
                </a:moveTo>
                <a:cubicBezTo>
                  <a:pt x="7" y="0"/>
                  <a:pt x="7" y="0"/>
                  <a:pt x="7" y="0"/>
                </a:cubicBezTo>
                <a:cubicBezTo>
                  <a:pt x="3" y="0"/>
                  <a:pt x="0" y="3"/>
                  <a:pt x="0" y="7"/>
                </a:cubicBezTo>
                <a:cubicBezTo>
                  <a:pt x="0" y="33"/>
                  <a:pt x="0" y="33"/>
                  <a:pt x="0" y="33"/>
                </a:cubicBezTo>
                <a:cubicBezTo>
                  <a:pt x="0" y="37"/>
                  <a:pt x="3" y="40"/>
                  <a:pt x="7" y="40"/>
                </a:cubicBezTo>
                <a:cubicBezTo>
                  <a:pt x="39" y="40"/>
                  <a:pt x="39" y="40"/>
                  <a:pt x="39" y="40"/>
                </a:cubicBezTo>
                <a:cubicBezTo>
                  <a:pt x="43" y="40"/>
                  <a:pt x="46" y="37"/>
                  <a:pt x="46" y="33"/>
                </a:cubicBezTo>
                <a:cubicBezTo>
                  <a:pt x="46" y="7"/>
                  <a:pt x="46" y="7"/>
                  <a:pt x="46" y="7"/>
                </a:cubicBezTo>
                <a:cubicBezTo>
                  <a:pt x="46" y="3"/>
                  <a:pt x="43" y="0"/>
                  <a:pt x="39" y="0"/>
                </a:cubicBezTo>
                <a:close/>
              </a:path>
            </a:pathLst>
          </a:custGeom>
          <a:solidFill>
            <a:schemeClr val="accent4"/>
          </a:solidFill>
          <a:ln w="5" cap="flat">
            <a:noFill/>
            <a:prstDash val="solid"/>
            <a:miter lim="800000"/>
          </a:ln>
        </p:spPr>
        <p:txBody>
          <a:bodyPr vert="horz" wrap="square" lIns="91440" tIns="45720" rIns="91440" bIns="45720" numCol="1" anchor="ctr" anchorCtr="0" compatLnSpc="1"/>
          <a:lstStyle/>
          <a:p>
            <a:pPr algn="ctr"/>
            <a:r>
              <a:rPr lang="en-US" altLang="zh-CN" dirty="0">
                <a:solidFill>
                  <a:schemeClr val="bg1"/>
                </a:solidFill>
                <a:latin typeface="Bebas" pitchFamily="2" charset="0"/>
              </a:rPr>
              <a:t>04</a:t>
            </a:r>
            <a:endParaRPr lang="zh-CN" altLang="en-US" dirty="0">
              <a:solidFill>
                <a:schemeClr val="bg1"/>
              </a:solidFill>
              <a:latin typeface="Bebas" pitchFamily="2" charset="0"/>
            </a:endParaRPr>
          </a:p>
        </p:txBody>
      </p:sp>
      <p:sp>
        <p:nvSpPr>
          <p:cNvPr id="12" name="Freeform 14"/>
          <p:cNvSpPr/>
          <p:nvPr/>
        </p:nvSpPr>
        <p:spPr bwMode="auto">
          <a:xfrm>
            <a:off x="4681788" y="4625989"/>
            <a:ext cx="851389" cy="381219"/>
          </a:xfrm>
          <a:custGeom>
            <a:avLst/>
            <a:gdLst>
              <a:gd name="T0" fmla="*/ 201 w 201"/>
              <a:gd name="T1" fmla="*/ 0 h 90"/>
              <a:gd name="T2" fmla="*/ 201 w 201"/>
              <a:gd name="T3" fmla="*/ 90 h 90"/>
              <a:gd name="T4" fmla="*/ 0 w 201"/>
              <a:gd name="T5" fmla="*/ 90 h 90"/>
            </a:gdLst>
            <a:ahLst/>
            <a:cxnLst>
              <a:cxn ang="0">
                <a:pos x="T0" y="T1"/>
              </a:cxn>
              <a:cxn ang="0">
                <a:pos x="T2" y="T3"/>
              </a:cxn>
              <a:cxn ang="0">
                <a:pos x="T4" y="T5"/>
              </a:cxn>
            </a:cxnLst>
            <a:rect l="0" t="0" r="r" b="b"/>
            <a:pathLst>
              <a:path w="201" h="90">
                <a:moveTo>
                  <a:pt x="201" y="0"/>
                </a:moveTo>
                <a:lnTo>
                  <a:pt x="201" y="90"/>
                </a:lnTo>
                <a:lnTo>
                  <a:pt x="0" y="9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 name="Freeform 15"/>
          <p:cNvSpPr/>
          <p:nvPr/>
        </p:nvSpPr>
        <p:spPr bwMode="auto">
          <a:xfrm>
            <a:off x="4054895" y="4816599"/>
            <a:ext cx="457462" cy="389690"/>
          </a:xfrm>
          <a:custGeom>
            <a:avLst/>
            <a:gdLst>
              <a:gd name="T0" fmla="*/ 7 w 46"/>
              <a:gd name="T1" fmla="*/ 39 h 39"/>
              <a:gd name="T2" fmla="*/ 39 w 46"/>
              <a:gd name="T3" fmla="*/ 39 h 39"/>
              <a:gd name="T4" fmla="*/ 46 w 46"/>
              <a:gd name="T5" fmla="*/ 32 h 39"/>
              <a:gd name="T6" fmla="*/ 46 w 46"/>
              <a:gd name="T7" fmla="*/ 7 h 39"/>
              <a:gd name="T8" fmla="*/ 39 w 46"/>
              <a:gd name="T9" fmla="*/ 0 h 39"/>
              <a:gd name="T10" fmla="*/ 7 w 46"/>
              <a:gd name="T11" fmla="*/ 0 h 39"/>
              <a:gd name="T12" fmla="*/ 0 w 46"/>
              <a:gd name="T13" fmla="*/ 7 h 39"/>
              <a:gd name="T14" fmla="*/ 0 w 46"/>
              <a:gd name="T15" fmla="*/ 32 h 39"/>
              <a:gd name="T16" fmla="*/ 7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7" y="39"/>
                </a:moveTo>
                <a:cubicBezTo>
                  <a:pt x="39" y="39"/>
                  <a:pt x="39" y="39"/>
                  <a:pt x="39" y="39"/>
                </a:cubicBezTo>
                <a:cubicBezTo>
                  <a:pt x="43" y="39"/>
                  <a:pt x="46" y="36"/>
                  <a:pt x="46" y="32"/>
                </a:cubicBezTo>
                <a:cubicBezTo>
                  <a:pt x="46" y="7"/>
                  <a:pt x="46" y="7"/>
                  <a:pt x="46" y="7"/>
                </a:cubicBezTo>
                <a:cubicBezTo>
                  <a:pt x="46" y="3"/>
                  <a:pt x="43" y="0"/>
                  <a:pt x="39" y="0"/>
                </a:cubicBezTo>
                <a:cubicBezTo>
                  <a:pt x="7" y="0"/>
                  <a:pt x="7" y="0"/>
                  <a:pt x="7" y="0"/>
                </a:cubicBezTo>
                <a:cubicBezTo>
                  <a:pt x="3" y="0"/>
                  <a:pt x="0" y="3"/>
                  <a:pt x="0" y="7"/>
                </a:cubicBezTo>
                <a:cubicBezTo>
                  <a:pt x="0" y="32"/>
                  <a:pt x="0" y="32"/>
                  <a:pt x="0" y="32"/>
                </a:cubicBezTo>
                <a:cubicBezTo>
                  <a:pt x="0" y="36"/>
                  <a:pt x="3" y="39"/>
                  <a:pt x="7" y="39"/>
                </a:cubicBezTo>
                <a:close/>
              </a:path>
            </a:pathLst>
          </a:custGeom>
          <a:solidFill>
            <a:schemeClr val="accent1"/>
          </a:solidFill>
          <a:ln w="5" cap="flat">
            <a:noFill/>
            <a:prstDash val="solid"/>
            <a:miter lim="800000"/>
          </a:ln>
        </p:spPr>
        <p:txBody>
          <a:bodyPr vert="horz" wrap="square" lIns="91440" tIns="45720" rIns="91440" bIns="45720" numCol="1" anchor="ctr" anchorCtr="0" compatLnSpc="1"/>
          <a:lstStyle/>
          <a:p>
            <a:pPr algn="ctr"/>
            <a:r>
              <a:rPr lang="en-US" altLang="zh-CN" dirty="0">
                <a:solidFill>
                  <a:schemeClr val="bg1"/>
                </a:solidFill>
                <a:latin typeface="Bebas" pitchFamily="2" charset="0"/>
              </a:rPr>
              <a:t>03</a:t>
            </a:r>
            <a:endParaRPr lang="zh-CN" altLang="en-US" dirty="0">
              <a:solidFill>
                <a:schemeClr val="bg1"/>
              </a:solidFill>
              <a:latin typeface="Bebas" pitchFamily="2" charset="0"/>
            </a:endParaRPr>
          </a:p>
        </p:txBody>
      </p:sp>
      <p:sp>
        <p:nvSpPr>
          <p:cNvPr id="14" name="Freeform 16"/>
          <p:cNvSpPr/>
          <p:nvPr/>
        </p:nvSpPr>
        <p:spPr bwMode="auto">
          <a:xfrm>
            <a:off x="6664125" y="4625989"/>
            <a:ext cx="851389" cy="381219"/>
          </a:xfrm>
          <a:custGeom>
            <a:avLst/>
            <a:gdLst>
              <a:gd name="T0" fmla="*/ 0 w 201"/>
              <a:gd name="T1" fmla="*/ 0 h 90"/>
              <a:gd name="T2" fmla="*/ 0 w 201"/>
              <a:gd name="T3" fmla="*/ 90 h 90"/>
              <a:gd name="T4" fmla="*/ 201 w 201"/>
              <a:gd name="T5" fmla="*/ 90 h 90"/>
            </a:gdLst>
            <a:ahLst/>
            <a:cxnLst>
              <a:cxn ang="0">
                <a:pos x="T0" y="T1"/>
              </a:cxn>
              <a:cxn ang="0">
                <a:pos x="T2" y="T3"/>
              </a:cxn>
              <a:cxn ang="0">
                <a:pos x="T4" y="T5"/>
              </a:cxn>
            </a:cxnLst>
            <a:rect l="0" t="0" r="r" b="b"/>
            <a:pathLst>
              <a:path w="201" h="90">
                <a:moveTo>
                  <a:pt x="0" y="0"/>
                </a:moveTo>
                <a:lnTo>
                  <a:pt x="0" y="90"/>
                </a:lnTo>
                <a:lnTo>
                  <a:pt x="201" y="9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 name="Freeform 17"/>
          <p:cNvSpPr/>
          <p:nvPr/>
        </p:nvSpPr>
        <p:spPr bwMode="auto">
          <a:xfrm>
            <a:off x="7684942" y="4816599"/>
            <a:ext cx="461699" cy="389690"/>
          </a:xfrm>
          <a:custGeom>
            <a:avLst/>
            <a:gdLst>
              <a:gd name="T0" fmla="*/ 39 w 46"/>
              <a:gd name="T1" fmla="*/ 39 h 39"/>
              <a:gd name="T2" fmla="*/ 7 w 46"/>
              <a:gd name="T3" fmla="*/ 39 h 39"/>
              <a:gd name="T4" fmla="*/ 0 w 46"/>
              <a:gd name="T5" fmla="*/ 32 h 39"/>
              <a:gd name="T6" fmla="*/ 0 w 46"/>
              <a:gd name="T7" fmla="*/ 7 h 39"/>
              <a:gd name="T8" fmla="*/ 7 w 46"/>
              <a:gd name="T9" fmla="*/ 0 h 39"/>
              <a:gd name="T10" fmla="*/ 39 w 46"/>
              <a:gd name="T11" fmla="*/ 0 h 39"/>
              <a:gd name="T12" fmla="*/ 46 w 46"/>
              <a:gd name="T13" fmla="*/ 7 h 39"/>
              <a:gd name="T14" fmla="*/ 46 w 46"/>
              <a:gd name="T15" fmla="*/ 32 h 39"/>
              <a:gd name="T16" fmla="*/ 39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39" y="39"/>
                </a:moveTo>
                <a:cubicBezTo>
                  <a:pt x="7" y="39"/>
                  <a:pt x="7" y="39"/>
                  <a:pt x="7" y="39"/>
                </a:cubicBezTo>
                <a:cubicBezTo>
                  <a:pt x="3" y="39"/>
                  <a:pt x="0" y="36"/>
                  <a:pt x="0" y="32"/>
                </a:cubicBezTo>
                <a:cubicBezTo>
                  <a:pt x="0" y="7"/>
                  <a:pt x="0" y="7"/>
                  <a:pt x="0" y="7"/>
                </a:cubicBezTo>
                <a:cubicBezTo>
                  <a:pt x="0" y="3"/>
                  <a:pt x="3" y="0"/>
                  <a:pt x="7" y="0"/>
                </a:cubicBezTo>
                <a:cubicBezTo>
                  <a:pt x="39" y="0"/>
                  <a:pt x="39" y="0"/>
                  <a:pt x="39" y="0"/>
                </a:cubicBezTo>
                <a:cubicBezTo>
                  <a:pt x="43" y="0"/>
                  <a:pt x="46" y="3"/>
                  <a:pt x="46" y="7"/>
                </a:cubicBezTo>
                <a:cubicBezTo>
                  <a:pt x="46" y="32"/>
                  <a:pt x="46" y="32"/>
                  <a:pt x="46" y="32"/>
                </a:cubicBezTo>
                <a:cubicBezTo>
                  <a:pt x="46" y="36"/>
                  <a:pt x="43" y="39"/>
                  <a:pt x="39" y="39"/>
                </a:cubicBezTo>
                <a:close/>
              </a:path>
            </a:pathLst>
          </a:custGeom>
          <a:solidFill>
            <a:schemeClr val="accent3"/>
          </a:solidFill>
          <a:ln w="5" cap="flat">
            <a:noFill/>
            <a:prstDash val="solid"/>
            <a:miter lim="800000"/>
          </a:ln>
        </p:spPr>
        <p:txBody>
          <a:bodyPr vert="horz" wrap="square" lIns="91440" tIns="45720" rIns="91440" bIns="45720" numCol="1" anchor="ctr" anchorCtr="0" compatLnSpc="1"/>
          <a:lstStyle/>
          <a:p>
            <a:pPr algn="ctr"/>
            <a:r>
              <a:rPr lang="en-US" altLang="zh-CN" dirty="0">
                <a:solidFill>
                  <a:schemeClr val="bg1"/>
                </a:solidFill>
                <a:latin typeface="Bebas" pitchFamily="2" charset="0"/>
              </a:rPr>
              <a:t>02</a:t>
            </a:r>
            <a:endParaRPr lang="zh-CN" altLang="en-US" dirty="0">
              <a:solidFill>
                <a:schemeClr val="bg1"/>
              </a:solidFill>
              <a:latin typeface="Bebas" pitchFamily="2" charset="0"/>
            </a:endParaRPr>
          </a:p>
        </p:txBody>
      </p:sp>
      <p:sp>
        <p:nvSpPr>
          <p:cNvPr id="18" name="Freeform 20"/>
          <p:cNvSpPr>
            <a:spLocks noEditPoints="1"/>
          </p:cNvSpPr>
          <p:nvPr/>
        </p:nvSpPr>
        <p:spPr bwMode="auto">
          <a:xfrm>
            <a:off x="6536393" y="3429382"/>
            <a:ext cx="302056" cy="449002"/>
          </a:xfrm>
          <a:custGeom>
            <a:avLst/>
            <a:gdLst>
              <a:gd name="T0" fmla="*/ 63 w 94"/>
              <a:gd name="T1" fmla="*/ 23 h 140"/>
              <a:gd name="T2" fmla="*/ 58 w 94"/>
              <a:gd name="T3" fmla="*/ 12 h 140"/>
              <a:gd name="T4" fmla="*/ 47 w 94"/>
              <a:gd name="T5" fmla="*/ 0 h 140"/>
              <a:gd name="T6" fmla="*/ 36 w 94"/>
              <a:gd name="T7" fmla="*/ 12 h 140"/>
              <a:gd name="T8" fmla="*/ 32 w 94"/>
              <a:gd name="T9" fmla="*/ 23 h 140"/>
              <a:gd name="T10" fmla="*/ 0 w 94"/>
              <a:gd name="T11" fmla="*/ 30 h 140"/>
              <a:gd name="T12" fmla="*/ 8 w 94"/>
              <a:gd name="T13" fmla="*/ 140 h 140"/>
              <a:gd name="T14" fmla="*/ 94 w 94"/>
              <a:gd name="T15" fmla="*/ 132 h 140"/>
              <a:gd name="T16" fmla="*/ 86 w 94"/>
              <a:gd name="T17" fmla="*/ 23 h 140"/>
              <a:gd name="T18" fmla="*/ 56 w 94"/>
              <a:gd name="T19" fmla="*/ 11 h 140"/>
              <a:gd name="T20" fmla="*/ 38 w 94"/>
              <a:gd name="T21" fmla="*/ 11 h 140"/>
              <a:gd name="T22" fmla="*/ 83 w 94"/>
              <a:gd name="T23" fmla="*/ 124 h 140"/>
              <a:gd name="T24" fmla="*/ 11 w 94"/>
              <a:gd name="T25" fmla="*/ 29 h 140"/>
              <a:gd name="T26" fmla="*/ 22 w 94"/>
              <a:gd name="T27" fmla="*/ 35 h 140"/>
              <a:gd name="T28" fmla="*/ 70 w 94"/>
              <a:gd name="T29" fmla="*/ 29 h 140"/>
              <a:gd name="T30" fmla="*/ 83 w 94"/>
              <a:gd name="T31" fmla="*/ 124 h 140"/>
              <a:gd name="T32" fmla="*/ 54 w 94"/>
              <a:gd name="T33" fmla="*/ 11 h 140"/>
              <a:gd name="T34" fmla="*/ 40 w 94"/>
              <a:gd name="T35" fmla="*/ 11 h 140"/>
              <a:gd name="T36" fmla="*/ 47 w 94"/>
              <a:gd name="T37" fmla="*/ 6 h 140"/>
              <a:gd name="T38" fmla="*/ 47 w 94"/>
              <a:gd name="T39" fmla="*/ 16 h 140"/>
              <a:gd name="T40" fmla="*/ 47 w 94"/>
              <a:gd name="T41" fmla="*/ 6 h 140"/>
              <a:gd name="T42" fmla="*/ 37 w 94"/>
              <a:gd name="T43" fmla="*/ 88 h 140"/>
              <a:gd name="T44" fmla="*/ 25 w 94"/>
              <a:gd name="T45" fmla="*/ 102 h 140"/>
              <a:gd name="T46" fmla="*/ 18 w 94"/>
              <a:gd name="T47" fmla="*/ 94 h 140"/>
              <a:gd name="T48" fmla="*/ 25 w 94"/>
              <a:gd name="T49" fmla="*/ 95 h 140"/>
              <a:gd name="T50" fmla="*/ 35 w 94"/>
              <a:gd name="T51" fmla="*/ 67 h 140"/>
              <a:gd name="T52" fmla="*/ 26 w 94"/>
              <a:gd name="T53" fmla="*/ 81 h 140"/>
              <a:gd name="T54" fmla="*/ 24 w 94"/>
              <a:gd name="T55" fmla="*/ 81 h 140"/>
              <a:gd name="T56" fmla="*/ 20 w 94"/>
              <a:gd name="T57" fmla="*/ 72 h 140"/>
              <a:gd name="T58" fmla="*/ 35 w 94"/>
              <a:gd name="T59" fmla="*/ 67 h 140"/>
              <a:gd name="T60" fmla="*/ 37 w 94"/>
              <a:gd name="T61" fmla="*/ 50 h 140"/>
              <a:gd name="T62" fmla="*/ 25 w 94"/>
              <a:gd name="T63" fmla="*/ 63 h 140"/>
              <a:gd name="T64" fmla="*/ 18 w 94"/>
              <a:gd name="T65" fmla="*/ 55 h 140"/>
              <a:gd name="T66" fmla="*/ 25 w 94"/>
              <a:gd name="T67" fmla="*/ 5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40">
                <a:moveTo>
                  <a:pt x="86" y="23"/>
                </a:moveTo>
                <a:cubicBezTo>
                  <a:pt x="63" y="23"/>
                  <a:pt x="63" y="23"/>
                  <a:pt x="63" y="23"/>
                </a:cubicBezTo>
                <a:cubicBezTo>
                  <a:pt x="58" y="19"/>
                  <a:pt x="58" y="12"/>
                  <a:pt x="58" y="12"/>
                </a:cubicBezTo>
                <a:cubicBezTo>
                  <a:pt x="58" y="12"/>
                  <a:pt x="58" y="12"/>
                  <a:pt x="58" y="12"/>
                </a:cubicBezTo>
                <a:cubicBezTo>
                  <a:pt x="58" y="12"/>
                  <a:pt x="58" y="11"/>
                  <a:pt x="58" y="11"/>
                </a:cubicBezTo>
                <a:cubicBezTo>
                  <a:pt x="58" y="5"/>
                  <a:pt x="53" y="0"/>
                  <a:pt x="47" y="0"/>
                </a:cubicBezTo>
                <a:cubicBezTo>
                  <a:pt x="41" y="0"/>
                  <a:pt x="36" y="5"/>
                  <a:pt x="36" y="11"/>
                </a:cubicBezTo>
                <a:cubicBezTo>
                  <a:pt x="36" y="11"/>
                  <a:pt x="36" y="12"/>
                  <a:pt x="36" y="12"/>
                </a:cubicBezTo>
                <a:cubicBezTo>
                  <a:pt x="36" y="12"/>
                  <a:pt x="36" y="12"/>
                  <a:pt x="36" y="12"/>
                </a:cubicBezTo>
                <a:cubicBezTo>
                  <a:pt x="36" y="12"/>
                  <a:pt x="37" y="19"/>
                  <a:pt x="32" y="23"/>
                </a:cubicBezTo>
                <a:cubicBezTo>
                  <a:pt x="8" y="23"/>
                  <a:pt x="8" y="23"/>
                  <a:pt x="8" y="23"/>
                </a:cubicBezTo>
                <a:cubicBezTo>
                  <a:pt x="4" y="23"/>
                  <a:pt x="0" y="26"/>
                  <a:pt x="0" y="30"/>
                </a:cubicBezTo>
                <a:cubicBezTo>
                  <a:pt x="0" y="132"/>
                  <a:pt x="0" y="132"/>
                  <a:pt x="0" y="132"/>
                </a:cubicBezTo>
                <a:cubicBezTo>
                  <a:pt x="0" y="137"/>
                  <a:pt x="4" y="140"/>
                  <a:pt x="8" y="140"/>
                </a:cubicBezTo>
                <a:cubicBezTo>
                  <a:pt x="86" y="140"/>
                  <a:pt x="86" y="140"/>
                  <a:pt x="86" y="140"/>
                </a:cubicBezTo>
                <a:cubicBezTo>
                  <a:pt x="91" y="140"/>
                  <a:pt x="94" y="137"/>
                  <a:pt x="94" y="132"/>
                </a:cubicBezTo>
                <a:cubicBezTo>
                  <a:pt x="94" y="30"/>
                  <a:pt x="94" y="30"/>
                  <a:pt x="94" y="30"/>
                </a:cubicBezTo>
                <a:cubicBezTo>
                  <a:pt x="94" y="26"/>
                  <a:pt x="91" y="23"/>
                  <a:pt x="86" y="23"/>
                </a:cubicBezTo>
                <a:close/>
                <a:moveTo>
                  <a:pt x="47" y="2"/>
                </a:moveTo>
                <a:cubicBezTo>
                  <a:pt x="52" y="2"/>
                  <a:pt x="56" y="6"/>
                  <a:pt x="56" y="11"/>
                </a:cubicBezTo>
                <a:cubicBezTo>
                  <a:pt x="56" y="16"/>
                  <a:pt x="52" y="20"/>
                  <a:pt x="47" y="20"/>
                </a:cubicBezTo>
                <a:cubicBezTo>
                  <a:pt x="42" y="20"/>
                  <a:pt x="38" y="16"/>
                  <a:pt x="38" y="11"/>
                </a:cubicBezTo>
                <a:cubicBezTo>
                  <a:pt x="38" y="6"/>
                  <a:pt x="42" y="2"/>
                  <a:pt x="47" y="2"/>
                </a:cubicBezTo>
                <a:close/>
                <a:moveTo>
                  <a:pt x="83" y="124"/>
                </a:moveTo>
                <a:cubicBezTo>
                  <a:pt x="11" y="124"/>
                  <a:pt x="11" y="124"/>
                  <a:pt x="11" y="124"/>
                </a:cubicBezTo>
                <a:cubicBezTo>
                  <a:pt x="11" y="29"/>
                  <a:pt x="11" y="29"/>
                  <a:pt x="11" y="29"/>
                </a:cubicBezTo>
                <a:cubicBezTo>
                  <a:pt x="24" y="29"/>
                  <a:pt x="24" y="29"/>
                  <a:pt x="24" y="29"/>
                </a:cubicBezTo>
                <a:cubicBezTo>
                  <a:pt x="22" y="35"/>
                  <a:pt x="22" y="35"/>
                  <a:pt x="22" y="35"/>
                </a:cubicBezTo>
                <a:cubicBezTo>
                  <a:pt x="72" y="35"/>
                  <a:pt x="72" y="35"/>
                  <a:pt x="72" y="35"/>
                </a:cubicBezTo>
                <a:cubicBezTo>
                  <a:pt x="70" y="29"/>
                  <a:pt x="70" y="29"/>
                  <a:pt x="70" y="29"/>
                </a:cubicBezTo>
                <a:cubicBezTo>
                  <a:pt x="83" y="29"/>
                  <a:pt x="83" y="29"/>
                  <a:pt x="83" y="29"/>
                </a:cubicBezTo>
                <a:lnTo>
                  <a:pt x="83" y="124"/>
                </a:lnTo>
                <a:close/>
                <a:moveTo>
                  <a:pt x="47" y="18"/>
                </a:moveTo>
                <a:cubicBezTo>
                  <a:pt x="51" y="18"/>
                  <a:pt x="54" y="15"/>
                  <a:pt x="54" y="11"/>
                </a:cubicBezTo>
                <a:cubicBezTo>
                  <a:pt x="54" y="7"/>
                  <a:pt x="51" y="4"/>
                  <a:pt x="47" y="4"/>
                </a:cubicBezTo>
                <a:cubicBezTo>
                  <a:pt x="43" y="4"/>
                  <a:pt x="40" y="7"/>
                  <a:pt x="40" y="11"/>
                </a:cubicBezTo>
                <a:cubicBezTo>
                  <a:pt x="40" y="15"/>
                  <a:pt x="43" y="18"/>
                  <a:pt x="47" y="18"/>
                </a:cubicBezTo>
                <a:close/>
                <a:moveTo>
                  <a:pt x="47" y="6"/>
                </a:moveTo>
                <a:cubicBezTo>
                  <a:pt x="50" y="6"/>
                  <a:pt x="52" y="8"/>
                  <a:pt x="52" y="11"/>
                </a:cubicBezTo>
                <a:cubicBezTo>
                  <a:pt x="52" y="14"/>
                  <a:pt x="50" y="16"/>
                  <a:pt x="47" y="16"/>
                </a:cubicBezTo>
                <a:cubicBezTo>
                  <a:pt x="44" y="16"/>
                  <a:pt x="42" y="14"/>
                  <a:pt x="42" y="11"/>
                </a:cubicBezTo>
                <a:cubicBezTo>
                  <a:pt x="42" y="8"/>
                  <a:pt x="44" y="6"/>
                  <a:pt x="47" y="6"/>
                </a:cubicBezTo>
                <a:close/>
                <a:moveTo>
                  <a:pt x="35" y="86"/>
                </a:moveTo>
                <a:cubicBezTo>
                  <a:pt x="37" y="88"/>
                  <a:pt x="37" y="88"/>
                  <a:pt x="37" y="88"/>
                </a:cubicBezTo>
                <a:cubicBezTo>
                  <a:pt x="26" y="101"/>
                  <a:pt x="26" y="101"/>
                  <a:pt x="26" y="101"/>
                </a:cubicBezTo>
                <a:cubicBezTo>
                  <a:pt x="25" y="102"/>
                  <a:pt x="25" y="102"/>
                  <a:pt x="25" y="102"/>
                </a:cubicBezTo>
                <a:cubicBezTo>
                  <a:pt x="24" y="100"/>
                  <a:pt x="24" y="100"/>
                  <a:pt x="24" y="100"/>
                </a:cubicBezTo>
                <a:cubicBezTo>
                  <a:pt x="18" y="94"/>
                  <a:pt x="18" y="94"/>
                  <a:pt x="18" y="94"/>
                </a:cubicBezTo>
                <a:cubicBezTo>
                  <a:pt x="20" y="91"/>
                  <a:pt x="20" y="91"/>
                  <a:pt x="20" y="91"/>
                </a:cubicBezTo>
                <a:cubicBezTo>
                  <a:pt x="25" y="95"/>
                  <a:pt x="25" y="95"/>
                  <a:pt x="25" y="95"/>
                </a:cubicBezTo>
                <a:lnTo>
                  <a:pt x="35" y="86"/>
                </a:lnTo>
                <a:close/>
                <a:moveTo>
                  <a:pt x="35" y="67"/>
                </a:moveTo>
                <a:cubicBezTo>
                  <a:pt x="37" y="69"/>
                  <a:pt x="37" y="69"/>
                  <a:pt x="37" y="69"/>
                </a:cubicBezTo>
                <a:cubicBezTo>
                  <a:pt x="26" y="81"/>
                  <a:pt x="26" y="81"/>
                  <a:pt x="26" y="81"/>
                </a:cubicBezTo>
                <a:cubicBezTo>
                  <a:pt x="25" y="83"/>
                  <a:pt x="25" y="83"/>
                  <a:pt x="25" y="83"/>
                </a:cubicBezTo>
                <a:cubicBezTo>
                  <a:pt x="24" y="81"/>
                  <a:pt x="24" y="81"/>
                  <a:pt x="24" y="81"/>
                </a:cubicBezTo>
                <a:cubicBezTo>
                  <a:pt x="18" y="74"/>
                  <a:pt x="18" y="74"/>
                  <a:pt x="18" y="74"/>
                </a:cubicBezTo>
                <a:cubicBezTo>
                  <a:pt x="20" y="72"/>
                  <a:pt x="20" y="72"/>
                  <a:pt x="20" y="72"/>
                </a:cubicBezTo>
                <a:cubicBezTo>
                  <a:pt x="25" y="76"/>
                  <a:pt x="25" y="76"/>
                  <a:pt x="25" y="76"/>
                </a:cubicBezTo>
                <a:lnTo>
                  <a:pt x="35" y="67"/>
                </a:lnTo>
                <a:close/>
                <a:moveTo>
                  <a:pt x="35" y="48"/>
                </a:moveTo>
                <a:cubicBezTo>
                  <a:pt x="37" y="50"/>
                  <a:pt x="37" y="50"/>
                  <a:pt x="37" y="50"/>
                </a:cubicBezTo>
                <a:cubicBezTo>
                  <a:pt x="26" y="62"/>
                  <a:pt x="26" y="62"/>
                  <a:pt x="26" y="62"/>
                </a:cubicBezTo>
                <a:cubicBezTo>
                  <a:pt x="25" y="63"/>
                  <a:pt x="25" y="63"/>
                  <a:pt x="25" y="63"/>
                </a:cubicBezTo>
                <a:cubicBezTo>
                  <a:pt x="24" y="62"/>
                  <a:pt x="24" y="62"/>
                  <a:pt x="24" y="62"/>
                </a:cubicBezTo>
                <a:cubicBezTo>
                  <a:pt x="18" y="55"/>
                  <a:pt x="18" y="55"/>
                  <a:pt x="18" y="55"/>
                </a:cubicBezTo>
                <a:cubicBezTo>
                  <a:pt x="20" y="53"/>
                  <a:pt x="20" y="53"/>
                  <a:pt x="20" y="53"/>
                </a:cubicBezTo>
                <a:cubicBezTo>
                  <a:pt x="25" y="57"/>
                  <a:pt x="25" y="57"/>
                  <a:pt x="25" y="57"/>
                </a:cubicBezTo>
                <a:lnTo>
                  <a:pt x="35" y="48"/>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9" name="Freeform 22"/>
          <p:cNvSpPr>
            <a:spLocks noEditPoints="1"/>
          </p:cNvSpPr>
          <p:nvPr/>
        </p:nvSpPr>
        <p:spPr bwMode="auto">
          <a:xfrm>
            <a:off x="7635545" y="3459317"/>
            <a:ext cx="450363" cy="389135"/>
          </a:xfrm>
          <a:custGeom>
            <a:avLst/>
            <a:gdLst>
              <a:gd name="T0" fmla="*/ 34 w 140"/>
              <a:gd name="T1" fmla="*/ 0 h 121"/>
              <a:gd name="T2" fmla="*/ 30 w 140"/>
              <a:gd name="T3" fmla="*/ 49 h 121"/>
              <a:gd name="T4" fmla="*/ 50 w 140"/>
              <a:gd name="T5" fmla="*/ 19 h 121"/>
              <a:gd name="T6" fmla="*/ 54 w 140"/>
              <a:gd name="T7" fmla="*/ 32 h 121"/>
              <a:gd name="T8" fmla="*/ 55 w 140"/>
              <a:gd name="T9" fmla="*/ 21 h 121"/>
              <a:gd name="T10" fmla="*/ 17 w 140"/>
              <a:gd name="T11" fmla="*/ 28 h 121"/>
              <a:gd name="T12" fmla="*/ 7 w 140"/>
              <a:gd name="T13" fmla="*/ 32 h 121"/>
              <a:gd name="T14" fmla="*/ 14 w 140"/>
              <a:gd name="T15" fmla="*/ 22 h 121"/>
              <a:gd name="T16" fmla="*/ 14 w 140"/>
              <a:gd name="T17" fmla="*/ 18 h 121"/>
              <a:gd name="T18" fmla="*/ 13 w 140"/>
              <a:gd name="T19" fmla="*/ 21 h 121"/>
              <a:gd name="T20" fmla="*/ 10 w 140"/>
              <a:gd name="T21" fmla="*/ 16 h 121"/>
              <a:gd name="T22" fmla="*/ 19 w 140"/>
              <a:gd name="T23" fmla="*/ 20 h 121"/>
              <a:gd name="T24" fmla="*/ 15 w 140"/>
              <a:gd name="T25" fmla="*/ 28 h 121"/>
              <a:gd name="T26" fmla="*/ 31 w 140"/>
              <a:gd name="T27" fmla="*/ 28 h 121"/>
              <a:gd name="T28" fmla="*/ 27 w 140"/>
              <a:gd name="T29" fmla="*/ 28 h 121"/>
              <a:gd name="T30" fmla="*/ 26 w 140"/>
              <a:gd name="T31" fmla="*/ 15 h 121"/>
              <a:gd name="T32" fmla="*/ 33 w 140"/>
              <a:gd name="T33" fmla="*/ 25 h 121"/>
              <a:gd name="T34" fmla="*/ 46 w 140"/>
              <a:gd name="T35" fmla="*/ 13 h 121"/>
              <a:gd name="T36" fmla="*/ 34 w 140"/>
              <a:gd name="T37" fmla="*/ 36 h 121"/>
              <a:gd name="T38" fmla="*/ 27 w 140"/>
              <a:gd name="T39" fmla="*/ 21 h 121"/>
              <a:gd name="T40" fmla="*/ 24 w 140"/>
              <a:gd name="T41" fmla="*/ 25 h 121"/>
              <a:gd name="T42" fmla="*/ 65 w 140"/>
              <a:gd name="T43" fmla="*/ 71 h 121"/>
              <a:gd name="T44" fmla="*/ 43 w 140"/>
              <a:gd name="T45" fmla="*/ 81 h 121"/>
              <a:gd name="T46" fmla="*/ 65 w 140"/>
              <a:gd name="T47" fmla="*/ 71 h 121"/>
              <a:gd name="T48" fmla="*/ 106 w 140"/>
              <a:gd name="T49" fmla="*/ 13 h 121"/>
              <a:gd name="T50" fmla="*/ 98 w 140"/>
              <a:gd name="T51" fmla="*/ 35 h 121"/>
              <a:gd name="T52" fmla="*/ 66 w 140"/>
              <a:gd name="T53" fmla="*/ 72 h 121"/>
              <a:gd name="T54" fmla="*/ 88 w 140"/>
              <a:gd name="T55" fmla="*/ 60 h 121"/>
              <a:gd name="T56" fmla="*/ 88 w 140"/>
              <a:gd name="T57" fmla="*/ 60 h 121"/>
              <a:gd name="T58" fmla="*/ 117 w 140"/>
              <a:gd name="T59" fmla="*/ 17 h 121"/>
              <a:gd name="T60" fmla="*/ 80 w 140"/>
              <a:gd name="T61" fmla="*/ 92 h 121"/>
              <a:gd name="T62" fmla="*/ 81 w 140"/>
              <a:gd name="T63" fmla="*/ 118 h 121"/>
              <a:gd name="T64" fmla="*/ 57 w 140"/>
              <a:gd name="T65" fmla="*/ 112 h 121"/>
              <a:gd name="T66" fmla="*/ 57 w 140"/>
              <a:gd name="T67" fmla="*/ 101 h 121"/>
              <a:gd name="T68" fmla="*/ 61 w 140"/>
              <a:gd name="T69" fmla="*/ 109 h 121"/>
              <a:gd name="T70" fmla="*/ 83 w 140"/>
              <a:gd name="T71" fmla="*/ 115 h 121"/>
              <a:gd name="T72" fmla="*/ 87 w 140"/>
              <a:gd name="T73" fmla="*/ 120 h 121"/>
              <a:gd name="T74" fmla="*/ 99 w 140"/>
              <a:gd name="T75" fmla="*/ 103 h 121"/>
              <a:gd name="T76" fmla="*/ 104 w 140"/>
              <a:gd name="T77" fmla="*/ 119 h 121"/>
              <a:gd name="T78" fmla="*/ 108 w 140"/>
              <a:gd name="T79" fmla="*/ 103 h 121"/>
              <a:gd name="T80" fmla="*/ 126 w 140"/>
              <a:gd name="T81" fmla="*/ 107 h 121"/>
              <a:gd name="T82" fmla="*/ 113 w 140"/>
              <a:gd name="T83" fmla="*/ 115 h 121"/>
              <a:gd name="T84" fmla="*/ 126 w 140"/>
              <a:gd name="T85" fmla="*/ 107 h 121"/>
              <a:gd name="T86" fmla="*/ 127 w 140"/>
              <a:gd name="T87" fmla="*/ 120 h 121"/>
              <a:gd name="T88" fmla="*/ 139 w 140"/>
              <a:gd name="T89" fmla="*/ 10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21">
                <a:moveTo>
                  <a:pt x="45" y="49"/>
                </a:moveTo>
                <a:cubicBezTo>
                  <a:pt x="59" y="45"/>
                  <a:pt x="68" y="36"/>
                  <a:pt x="68" y="25"/>
                </a:cubicBezTo>
                <a:cubicBezTo>
                  <a:pt x="68" y="11"/>
                  <a:pt x="53" y="0"/>
                  <a:pt x="34" y="0"/>
                </a:cubicBezTo>
                <a:cubicBezTo>
                  <a:pt x="15" y="0"/>
                  <a:pt x="0" y="11"/>
                  <a:pt x="0" y="25"/>
                </a:cubicBezTo>
                <a:cubicBezTo>
                  <a:pt x="0" y="37"/>
                  <a:pt x="13" y="48"/>
                  <a:pt x="30" y="49"/>
                </a:cubicBezTo>
                <a:cubicBezTo>
                  <a:pt x="30" y="49"/>
                  <a:pt x="30" y="49"/>
                  <a:pt x="30" y="49"/>
                </a:cubicBezTo>
                <a:cubicBezTo>
                  <a:pt x="30" y="49"/>
                  <a:pt x="39" y="59"/>
                  <a:pt x="48" y="61"/>
                </a:cubicBezTo>
                <a:cubicBezTo>
                  <a:pt x="48" y="61"/>
                  <a:pt x="44" y="55"/>
                  <a:pt x="45" y="49"/>
                </a:cubicBezTo>
                <a:close/>
                <a:moveTo>
                  <a:pt x="50" y="19"/>
                </a:moveTo>
                <a:cubicBezTo>
                  <a:pt x="50" y="15"/>
                  <a:pt x="50" y="15"/>
                  <a:pt x="50" y="15"/>
                </a:cubicBezTo>
                <a:cubicBezTo>
                  <a:pt x="62" y="15"/>
                  <a:pt x="62" y="15"/>
                  <a:pt x="62" y="15"/>
                </a:cubicBezTo>
                <a:cubicBezTo>
                  <a:pt x="54" y="32"/>
                  <a:pt x="54" y="32"/>
                  <a:pt x="54" y="32"/>
                </a:cubicBezTo>
                <a:cubicBezTo>
                  <a:pt x="49" y="32"/>
                  <a:pt x="49" y="32"/>
                  <a:pt x="49" y="32"/>
                </a:cubicBezTo>
                <a:cubicBezTo>
                  <a:pt x="54" y="23"/>
                  <a:pt x="54" y="23"/>
                  <a:pt x="54" y="23"/>
                </a:cubicBezTo>
                <a:cubicBezTo>
                  <a:pt x="54" y="22"/>
                  <a:pt x="54" y="21"/>
                  <a:pt x="55" y="21"/>
                </a:cubicBezTo>
                <a:cubicBezTo>
                  <a:pt x="55" y="20"/>
                  <a:pt x="55" y="19"/>
                  <a:pt x="56" y="19"/>
                </a:cubicBezTo>
                <a:lnTo>
                  <a:pt x="50" y="19"/>
                </a:lnTo>
                <a:close/>
                <a:moveTo>
                  <a:pt x="17" y="28"/>
                </a:moveTo>
                <a:cubicBezTo>
                  <a:pt x="18" y="28"/>
                  <a:pt x="18" y="28"/>
                  <a:pt x="19" y="28"/>
                </a:cubicBezTo>
                <a:cubicBezTo>
                  <a:pt x="19" y="32"/>
                  <a:pt x="19" y="32"/>
                  <a:pt x="19" y="32"/>
                </a:cubicBezTo>
                <a:cubicBezTo>
                  <a:pt x="7" y="32"/>
                  <a:pt x="7" y="32"/>
                  <a:pt x="7" y="32"/>
                </a:cubicBezTo>
                <a:cubicBezTo>
                  <a:pt x="12" y="26"/>
                  <a:pt x="12" y="26"/>
                  <a:pt x="12" y="26"/>
                </a:cubicBezTo>
                <a:cubicBezTo>
                  <a:pt x="13" y="25"/>
                  <a:pt x="13" y="24"/>
                  <a:pt x="13" y="24"/>
                </a:cubicBezTo>
                <a:cubicBezTo>
                  <a:pt x="14" y="23"/>
                  <a:pt x="14" y="23"/>
                  <a:pt x="14" y="22"/>
                </a:cubicBezTo>
                <a:cubicBezTo>
                  <a:pt x="15" y="21"/>
                  <a:pt x="15" y="21"/>
                  <a:pt x="15" y="20"/>
                </a:cubicBezTo>
                <a:cubicBezTo>
                  <a:pt x="15" y="19"/>
                  <a:pt x="15" y="19"/>
                  <a:pt x="15" y="19"/>
                </a:cubicBezTo>
                <a:cubicBezTo>
                  <a:pt x="14" y="18"/>
                  <a:pt x="14" y="18"/>
                  <a:pt x="14" y="18"/>
                </a:cubicBezTo>
                <a:cubicBezTo>
                  <a:pt x="13" y="18"/>
                  <a:pt x="13" y="19"/>
                  <a:pt x="13" y="20"/>
                </a:cubicBezTo>
                <a:cubicBezTo>
                  <a:pt x="13" y="20"/>
                  <a:pt x="13" y="21"/>
                  <a:pt x="13" y="21"/>
                </a:cubicBezTo>
                <a:cubicBezTo>
                  <a:pt x="13" y="21"/>
                  <a:pt x="13" y="21"/>
                  <a:pt x="13" y="21"/>
                </a:cubicBezTo>
                <a:cubicBezTo>
                  <a:pt x="8" y="21"/>
                  <a:pt x="8" y="21"/>
                  <a:pt x="8" y="21"/>
                </a:cubicBezTo>
                <a:cubicBezTo>
                  <a:pt x="8" y="20"/>
                  <a:pt x="8" y="20"/>
                  <a:pt x="8" y="20"/>
                </a:cubicBezTo>
                <a:cubicBezTo>
                  <a:pt x="8" y="19"/>
                  <a:pt x="9" y="17"/>
                  <a:pt x="10" y="16"/>
                </a:cubicBezTo>
                <a:cubicBezTo>
                  <a:pt x="11" y="15"/>
                  <a:pt x="12" y="15"/>
                  <a:pt x="14" y="15"/>
                </a:cubicBezTo>
                <a:cubicBezTo>
                  <a:pt x="15" y="15"/>
                  <a:pt x="17" y="15"/>
                  <a:pt x="18" y="16"/>
                </a:cubicBezTo>
                <a:cubicBezTo>
                  <a:pt x="19" y="17"/>
                  <a:pt x="19" y="19"/>
                  <a:pt x="19" y="20"/>
                </a:cubicBezTo>
                <a:cubicBezTo>
                  <a:pt x="19" y="22"/>
                  <a:pt x="19" y="23"/>
                  <a:pt x="18" y="24"/>
                </a:cubicBezTo>
                <a:cubicBezTo>
                  <a:pt x="18" y="25"/>
                  <a:pt x="17" y="25"/>
                  <a:pt x="17" y="26"/>
                </a:cubicBezTo>
                <a:cubicBezTo>
                  <a:pt x="16" y="27"/>
                  <a:pt x="16" y="27"/>
                  <a:pt x="15" y="28"/>
                </a:cubicBezTo>
                <a:cubicBezTo>
                  <a:pt x="16" y="28"/>
                  <a:pt x="16" y="28"/>
                  <a:pt x="17" y="28"/>
                </a:cubicBezTo>
                <a:close/>
                <a:moveTo>
                  <a:pt x="33" y="28"/>
                </a:moveTo>
                <a:cubicBezTo>
                  <a:pt x="31" y="28"/>
                  <a:pt x="31" y="28"/>
                  <a:pt x="31" y="28"/>
                </a:cubicBezTo>
                <a:cubicBezTo>
                  <a:pt x="31" y="32"/>
                  <a:pt x="31" y="32"/>
                  <a:pt x="31" y="32"/>
                </a:cubicBezTo>
                <a:cubicBezTo>
                  <a:pt x="27" y="32"/>
                  <a:pt x="27" y="32"/>
                  <a:pt x="27" y="32"/>
                </a:cubicBezTo>
                <a:cubicBezTo>
                  <a:pt x="27" y="28"/>
                  <a:pt x="27" y="28"/>
                  <a:pt x="27" y="28"/>
                </a:cubicBezTo>
                <a:cubicBezTo>
                  <a:pt x="21" y="28"/>
                  <a:pt x="21" y="28"/>
                  <a:pt x="21" y="28"/>
                </a:cubicBezTo>
                <a:cubicBezTo>
                  <a:pt x="21" y="25"/>
                  <a:pt x="21" y="25"/>
                  <a:pt x="21" y="25"/>
                </a:cubicBezTo>
                <a:cubicBezTo>
                  <a:pt x="26" y="15"/>
                  <a:pt x="26" y="15"/>
                  <a:pt x="26" y="15"/>
                </a:cubicBezTo>
                <a:cubicBezTo>
                  <a:pt x="31" y="15"/>
                  <a:pt x="31" y="15"/>
                  <a:pt x="31" y="15"/>
                </a:cubicBezTo>
                <a:cubicBezTo>
                  <a:pt x="31" y="25"/>
                  <a:pt x="31" y="25"/>
                  <a:pt x="31" y="25"/>
                </a:cubicBezTo>
                <a:cubicBezTo>
                  <a:pt x="33" y="25"/>
                  <a:pt x="33" y="25"/>
                  <a:pt x="33" y="25"/>
                </a:cubicBezTo>
                <a:lnTo>
                  <a:pt x="33" y="28"/>
                </a:lnTo>
                <a:close/>
                <a:moveTo>
                  <a:pt x="34" y="36"/>
                </a:moveTo>
                <a:cubicBezTo>
                  <a:pt x="46" y="13"/>
                  <a:pt x="46" y="13"/>
                  <a:pt x="46" y="13"/>
                </a:cubicBezTo>
                <a:cubicBezTo>
                  <a:pt x="48" y="14"/>
                  <a:pt x="48" y="14"/>
                  <a:pt x="48" y="14"/>
                </a:cubicBezTo>
                <a:cubicBezTo>
                  <a:pt x="36" y="37"/>
                  <a:pt x="36" y="37"/>
                  <a:pt x="36" y="37"/>
                </a:cubicBezTo>
                <a:lnTo>
                  <a:pt x="34" y="36"/>
                </a:lnTo>
                <a:close/>
                <a:moveTo>
                  <a:pt x="26" y="21"/>
                </a:moveTo>
                <a:cubicBezTo>
                  <a:pt x="27" y="20"/>
                  <a:pt x="27" y="20"/>
                  <a:pt x="27" y="20"/>
                </a:cubicBezTo>
                <a:cubicBezTo>
                  <a:pt x="27" y="20"/>
                  <a:pt x="27" y="20"/>
                  <a:pt x="27" y="21"/>
                </a:cubicBezTo>
                <a:cubicBezTo>
                  <a:pt x="27" y="21"/>
                  <a:pt x="27" y="21"/>
                  <a:pt x="27" y="21"/>
                </a:cubicBezTo>
                <a:cubicBezTo>
                  <a:pt x="27" y="25"/>
                  <a:pt x="27" y="25"/>
                  <a:pt x="27" y="25"/>
                </a:cubicBezTo>
                <a:cubicBezTo>
                  <a:pt x="24" y="25"/>
                  <a:pt x="24" y="25"/>
                  <a:pt x="24" y="25"/>
                </a:cubicBezTo>
                <a:cubicBezTo>
                  <a:pt x="25" y="24"/>
                  <a:pt x="25" y="24"/>
                  <a:pt x="25" y="23"/>
                </a:cubicBezTo>
                <a:cubicBezTo>
                  <a:pt x="26" y="22"/>
                  <a:pt x="26" y="22"/>
                  <a:pt x="26" y="21"/>
                </a:cubicBezTo>
                <a:close/>
                <a:moveTo>
                  <a:pt x="65" y="71"/>
                </a:moveTo>
                <a:cubicBezTo>
                  <a:pt x="47" y="91"/>
                  <a:pt x="47" y="91"/>
                  <a:pt x="47" y="91"/>
                </a:cubicBezTo>
                <a:cubicBezTo>
                  <a:pt x="43" y="88"/>
                  <a:pt x="43" y="88"/>
                  <a:pt x="43" y="88"/>
                </a:cubicBezTo>
                <a:cubicBezTo>
                  <a:pt x="41" y="86"/>
                  <a:pt x="41" y="83"/>
                  <a:pt x="43" y="81"/>
                </a:cubicBezTo>
                <a:cubicBezTo>
                  <a:pt x="55" y="68"/>
                  <a:pt x="55" y="68"/>
                  <a:pt x="55" y="68"/>
                </a:cubicBezTo>
                <a:cubicBezTo>
                  <a:pt x="56" y="66"/>
                  <a:pt x="59" y="66"/>
                  <a:pt x="61" y="68"/>
                </a:cubicBezTo>
                <a:lnTo>
                  <a:pt x="65" y="71"/>
                </a:lnTo>
                <a:close/>
                <a:moveTo>
                  <a:pt x="94" y="32"/>
                </a:moveTo>
                <a:cubicBezTo>
                  <a:pt x="92" y="30"/>
                  <a:pt x="92" y="28"/>
                  <a:pt x="94" y="26"/>
                </a:cubicBezTo>
                <a:cubicBezTo>
                  <a:pt x="106" y="13"/>
                  <a:pt x="106" y="13"/>
                  <a:pt x="106" y="13"/>
                </a:cubicBezTo>
                <a:cubicBezTo>
                  <a:pt x="107" y="11"/>
                  <a:pt x="110" y="11"/>
                  <a:pt x="112" y="13"/>
                </a:cubicBezTo>
                <a:cubicBezTo>
                  <a:pt x="116" y="16"/>
                  <a:pt x="116" y="16"/>
                  <a:pt x="116" y="16"/>
                </a:cubicBezTo>
                <a:cubicBezTo>
                  <a:pt x="98" y="35"/>
                  <a:pt x="98" y="35"/>
                  <a:pt x="98" y="35"/>
                </a:cubicBezTo>
                <a:lnTo>
                  <a:pt x="94" y="32"/>
                </a:lnTo>
                <a:close/>
                <a:moveTo>
                  <a:pt x="48" y="92"/>
                </a:moveTo>
                <a:cubicBezTo>
                  <a:pt x="66" y="72"/>
                  <a:pt x="66" y="72"/>
                  <a:pt x="66" y="72"/>
                </a:cubicBezTo>
                <a:cubicBezTo>
                  <a:pt x="66" y="72"/>
                  <a:pt x="72" y="77"/>
                  <a:pt x="87" y="61"/>
                </a:cubicBezTo>
                <a:cubicBezTo>
                  <a:pt x="88" y="60"/>
                  <a:pt x="88" y="60"/>
                  <a:pt x="88" y="60"/>
                </a:cubicBezTo>
                <a:cubicBezTo>
                  <a:pt x="88" y="60"/>
                  <a:pt x="88" y="60"/>
                  <a:pt x="88" y="60"/>
                </a:cubicBezTo>
                <a:cubicBezTo>
                  <a:pt x="88" y="60"/>
                  <a:pt x="88" y="60"/>
                  <a:pt x="88" y="60"/>
                </a:cubicBezTo>
                <a:cubicBezTo>
                  <a:pt x="88" y="60"/>
                  <a:pt x="88" y="60"/>
                  <a:pt x="88" y="60"/>
                </a:cubicBezTo>
                <a:cubicBezTo>
                  <a:pt x="88" y="60"/>
                  <a:pt x="88" y="60"/>
                  <a:pt x="88" y="60"/>
                </a:cubicBezTo>
                <a:cubicBezTo>
                  <a:pt x="89" y="59"/>
                  <a:pt x="89" y="59"/>
                  <a:pt x="89" y="59"/>
                </a:cubicBezTo>
                <a:cubicBezTo>
                  <a:pt x="104" y="42"/>
                  <a:pt x="99" y="36"/>
                  <a:pt x="99" y="36"/>
                </a:cubicBezTo>
                <a:cubicBezTo>
                  <a:pt x="117" y="17"/>
                  <a:pt x="117" y="17"/>
                  <a:pt x="117" y="17"/>
                </a:cubicBezTo>
                <a:cubicBezTo>
                  <a:pt x="131" y="27"/>
                  <a:pt x="124" y="42"/>
                  <a:pt x="119" y="49"/>
                </a:cubicBezTo>
                <a:cubicBezTo>
                  <a:pt x="116" y="54"/>
                  <a:pt x="109" y="62"/>
                  <a:pt x="101" y="72"/>
                </a:cubicBezTo>
                <a:cubicBezTo>
                  <a:pt x="93" y="81"/>
                  <a:pt x="85" y="88"/>
                  <a:pt x="80" y="92"/>
                </a:cubicBezTo>
                <a:cubicBezTo>
                  <a:pt x="73" y="97"/>
                  <a:pt x="59" y="105"/>
                  <a:pt x="48" y="92"/>
                </a:cubicBezTo>
                <a:close/>
                <a:moveTo>
                  <a:pt x="83" y="115"/>
                </a:moveTo>
                <a:cubicBezTo>
                  <a:pt x="83" y="117"/>
                  <a:pt x="82" y="118"/>
                  <a:pt x="81" y="118"/>
                </a:cubicBezTo>
                <a:cubicBezTo>
                  <a:pt x="78" y="119"/>
                  <a:pt x="75" y="119"/>
                  <a:pt x="72" y="119"/>
                </a:cubicBezTo>
                <a:cubicBezTo>
                  <a:pt x="72" y="119"/>
                  <a:pt x="72" y="119"/>
                  <a:pt x="72" y="119"/>
                </a:cubicBezTo>
                <a:cubicBezTo>
                  <a:pt x="64" y="119"/>
                  <a:pt x="59" y="116"/>
                  <a:pt x="57" y="112"/>
                </a:cubicBezTo>
                <a:cubicBezTo>
                  <a:pt x="55" y="108"/>
                  <a:pt x="54" y="104"/>
                  <a:pt x="54" y="103"/>
                </a:cubicBezTo>
                <a:cubicBezTo>
                  <a:pt x="54" y="103"/>
                  <a:pt x="54" y="103"/>
                  <a:pt x="54" y="103"/>
                </a:cubicBezTo>
                <a:cubicBezTo>
                  <a:pt x="54" y="102"/>
                  <a:pt x="56" y="101"/>
                  <a:pt x="57" y="101"/>
                </a:cubicBezTo>
                <a:cubicBezTo>
                  <a:pt x="58" y="101"/>
                  <a:pt x="59" y="102"/>
                  <a:pt x="59" y="103"/>
                </a:cubicBezTo>
                <a:cubicBezTo>
                  <a:pt x="59" y="103"/>
                  <a:pt x="59" y="103"/>
                  <a:pt x="59" y="103"/>
                </a:cubicBezTo>
                <a:cubicBezTo>
                  <a:pt x="59" y="104"/>
                  <a:pt x="59" y="107"/>
                  <a:pt x="61" y="109"/>
                </a:cubicBezTo>
                <a:cubicBezTo>
                  <a:pt x="63" y="112"/>
                  <a:pt x="65" y="114"/>
                  <a:pt x="72" y="115"/>
                </a:cubicBezTo>
                <a:cubicBezTo>
                  <a:pt x="74" y="115"/>
                  <a:pt x="77" y="114"/>
                  <a:pt x="80" y="114"/>
                </a:cubicBezTo>
                <a:cubicBezTo>
                  <a:pt x="81" y="113"/>
                  <a:pt x="82" y="114"/>
                  <a:pt x="83" y="115"/>
                </a:cubicBezTo>
                <a:close/>
                <a:moveTo>
                  <a:pt x="100" y="107"/>
                </a:moveTo>
                <a:cubicBezTo>
                  <a:pt x="91" y="119"/>
                  <a:pt x="91" y="119"/>
                  <a:pt x="91" y="119"/>
                </a:cubicBezTo>
                <a:cubicBezTo>
                  <a:pt x="90" y="120"/>
                  <a:pt x="88" y="121"/>
                  <a:pt x="87" y="120"/>
                </a:cubicBezTo>
                <a:cubicBezTo>
                  <a:pt x="85" y="119"/>
                  <a:pt x="85" y="117"/>
                  <a:pt x="86" y="115"/>
                </a:cubicBezTo>
                <a:cubicBezTo>
                  <a:pt x="95" y="103"/>
                  <a:pt x="95" y="103"/>
                  <a:pt x="95" y="103"/>
                </a:cubicBezTo>
                <a:cubicBezTo>
                  <a:pt x="96" y="102"/>
                  <a:pt x="98" y="102"/>
                  <a:pt x="99" y="103"/>
                </a:cubicBezTo>
                <a:cubicBezTo>
                  <a:pt x="100" y="104"/>
                  <a:pt x="101" y="106"/>
                  <a:pt x="100" y="107"/>
                </a:cubicBezTo>
                <a:close/>
                <a:moveTo>
                  <a:pt x="113" y="107"/>
                </a:moveTo>
                <a:cubicBezTo>
                  <a:pt x="104" y="119"/>
                  <a:pt x="104" y="119"/>
                  <a:pt x="104" y="119"/>
                </a:cubicBezTo>
                <a:cubicBezTo>
                  <a:pt x="103" y="120"/>
                  <a:pt x="101" y="121"/>
                  <a:pt x="100" y="120"/>
                </a:cubicBezTo>
                <a:cubicBezTo>
                  <a:pt x="99" y="119"/>
                  <a:pt x="98" y="117"/>
                  <a:pt x="99" y="115"/>
                </a:cubicBezTo>
                <a:cubicBezTo>
                  <a:pt x="108" y="103"/>
                  <a:pt x="108" y="103"/>
                  <a:pt x="108" y="103"/>
                </a:cubicBezTo>
                <a:cubicBezTo>
                  <a:pt x="109" y="102"/>
                  <a:pt x="111" y="102"/>
                  <a:pt x="112" y="103"/>
                </a:cubicBezTo>
                <a:cubicBezTo>
                  <a:pt x="114" y="104"/>
                  <a:pt x="114" y="106"/>
                  <a:pt x="113" y="107"/>
                </a:cubicBezTo>
                <a:close/>
                <a:moveTo>
                  <a:pt x="126" y="107"/>
                </a:moveTo>
                <a:cubicBezTo>
                  <a:pt x="118" y="119"/>
                  <a:pt x="118" y="119"/>
                  <a:pt x="118" y="119"/>
                </a:cubicBezTo>
                <a:cubicBezTo>
                  <a:pt x="117" y="120"/>
                  <a:pt x="115" y="121"/>
                  <a:pt x="113" y="120"/>
                </a:cubicBezTo>
                <a:cubicBezTo>
                  <a:pt x="112" y="119"/>
                  <a:pt x="112" y="117"/>
                  <a:pt x="113" y="115"/>
                </a:cubicBezTo>
                <a:cubicBezTo>
                  <a:pt x="121" y="103"/>
                  <a:pt x="121" y="103"/>
                  <a:pt x="121" y="103"/>
                </a:cubicBezTo>
                <a:cubicBezTo>
                  <a:pt x="122" y="102"/>
                  <a:pt x="124" y="102"/>
                  <a:pt x="125" y="103"/>
                </a:cubicBezTo>
                <a:cubicBezTo>
                  <a:pt x="127" y="104"/>
                  <a:pt x="127" y="106"/>
                  <a:pt x="126" y="107"/>
                </a:cubicBezTo>
                <a:close/>
                <a:moveTo>
                  <a:pt x="139" y="107"/>
                </a:moveTo>
                <a:cubicBezTo>
                  <a:pt x="131" y="119"/>
                  <a:pt x="131" y="119"/>
                  <a:pt x="131" y="119"/>
                </a:cubicBezTo>
                <a:cubicBezTo>
                  <a:pt x="130" y="120"/>
                  <a:pt x="128" y="121"/>
                  <a:pt x="127" y="120"/>
                </a:cubicBezTo>
                <a:cubicBezTo>
                  <a:pt x="125" y="119"/>
                  <a:pt x="125" y="117"/>
                  <a:pt x="126" y="115"/>
                </a:cubicBezTo>
                <a:cubicBezTo>
                  <a:pt x="134" y="103"/>
                  <a:pt x="134" y="103"/>
                  <a:pt x="134" y="103"/>
                </a:cubicBezTo>
                <a:cubicBezTo>
                  <a:pt x="135" y="102"/>
                  <a:pt x="137" y="102"/>
                  <a:pt x="139" y="103"/>
                </a:cubicBezTo>
                <a:cubicBezTo>
                  <a:pt x="140" y="104"/>
                  <a:pt x="140" y="106"/>
                  <a:pt x="139" y="107"/>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0" name="Freeform 26"/>
          <p:cNvSpPr>
            <a:spLocks noEditPoints="1"/>
          </p:cNvSpPr>
          <p:nvPr/>
        </p:nvSpPr>
        <p:spPr bwMode="auto">
          <a:xfrm>
            <a:off x="4155920" y="3427341"/>
            <a:ext cx="378250" cy="45308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1" name="Freeform 30"/>
          <p:cNvSpPr>
            <a:spLocks noEditPoints="1"/>
          </p:cNvSpPr>
          <p:nvPr/>
        </p:nvSpPr>
        <p:spPr bwMode="auto">
          <a:xfrm>
            <a:off x="5293171" y="3489929"/>
            <a:ext cx="450363" cy="327908"/>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TextBox 21"/>
          <p:cNvSpPr txBox="1"/>
          <p:nvPr/>
        </p:nvSpPr>
        <p:spPr>
          <a:xfrm>
            <a:off x="1775521" y="1700809"/>
            <a:ext cx="967739" cy="323165"/>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3" name="TextBox 22"/>
          <p:cNvSpPr txBox="1"/>
          <p:nvPr/>
        </p:nvSpPr>
        <p:spPr>
          <a:xfrm>
            <a:off x="767408" y="1996240"/>
            <a:ext cx="1975852"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TextBox 23"/>
          <p:cNvSpPr txBox="1"/>
          <p:nvPr/>
        </p:nvSpPr>
        <p:spPr>
          <a:xfrm>
            <a:off x="8256241" y="4464406"/>
            <a:ext cx="967739" cy="323165"/>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5" name="TextBox 24"/>
          <p:cNvSpPr txBox="1"/>
          <p:nvPr/>
        </p:nvSpPr>
        <p:spPr>
          <a:xfrm>
            <a:off x="8256240" y="4759837"/>
            <a:ext cx="1975852"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6" name="TextBox 25"/>
          <p:cNvSpPr txBox="1"/>
          <p:nvPr/>
        </p:nvSpPr>
        <p:spPr>
          <a:xfrm>
            <a:off x="2949493" y="4463235"/>
            <a:ext cx="967739" cy="323165"/>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7" name="TextBox 26"/>
          <p:cNvSpPr txBox="1"/>
          <p:nvPr/>
        </p:nvSpPr>
        <p:spPr>
          <a:xfrm>
            <a:off x="1941380" y="4758666"/>
            <a:ext cx="1975852"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8" name="TextBox 27"/>
          <p:cNvSpPr txBox="1"/>
          <p:nvPr/>
        </p:nvSpPr>
        <p:spPr>
          <a:xfrm>
            <a:off x="9399097" y="1699532"/>
            <a:ext cx="967739" cy="323165"/>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9" name="TextBox 28"/>
          <p:cNvSpPr txBox="1"/>
          <p:nvPr/>
        </p:nvSpPr>
        <p:spPr>
          <a:xfrm>
            <a:off x="9399096" y="1994963"/>
            <a:ext cx="1975852"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par>
                          <p:cTn id="17" fill="hold">
                            <p:stCondLst>
                              <p:cond delay="500"/>
                            </p:stCondLst>
                            <p:childTnLst>
                              <p:par>
                                <p:cTn id="18" presetID="55"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strVal val="#ppt_w*0.70"/>
                                          </p:val>
                                        </p:tav>
                                        <p:tav tm="100000">
                                          <p:val>
                                            <p:strVal val="#ppt_w"/>
                                          </p:val>
                                        </p:tav>
                                      </p:tavLst>
                                    </p:anim>
                                    <p:anim calcmode="lin" valueType="num">
                                      <p:cBhvr>
                                        <p:cTn id="21" dur="500" fill="hold"/>
                                        <p:tgtEl>
                                          <p:spTgt spid="20"/>
                                        </p:tgtEl>
                                        <p:attrNameLst>
                                          <p:attrName>ppt_h</p:attrName>
                                        </p:attrNameLst>
                                      </p:cBhvr>
                                      <p:tavLst>
                                        <p:tav tm="0">
                                          <p:val>
                                            <p:strVal val="#ppt_h"/>
                                          </p:val>
                                        </p:tav>
                                        <p:tav tm="100000">
                                          <p:val>
                                            <p:strVal val="#ppt_h"/>
                                          </p:val>
                                        </p:tav>
                                      </p:tavLst>
                                    </p:anim>
                                    <p:animEffect transition="in" filter="fade">
                                      <p:cBhvr>
                                        <p:cTn id="22" dur="500"/>
                                        <p:tgtEl>
                                          <p:spTgt spid="20"/>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strVal val="#ppt_w*0.70"/>
                                          </p:val>
                                        </p:tav>
                                        <p:tav tm="100000">
                                          <p:val>
                                            <p:strVal val="#ppt_w"/>
                                          </p:val>
                                        </p:tav>
                                      </p:tavLst>
                                    </p:anim>
                                    <p:anim calcmode="lin" valueType="num">
                                      <p:cBhvr>
                                        <p:cTn id="26" dur="500" fill="hold"/>
                                        <p:tgtEl>
                                          <p:spTgt spid="21"/>
                                        </p:tgtEl>
                                        <p:attrNameLst>
                                          <p:attrName>ppt_h</p:attrName>
                                        </p:attrNameLst>
                                      </p:cBhvr>
                                      <p:tavLst>
                                        <p:tav tm="0">
                                          <p:val>
                                            <p:strVal val="#ppt_h"/>
                                          </p:val>
                                        </p:tav>
                                        <p:tav tm="100000">
                                          <p:val>
                                            <p:strVal val="#ppt_h"/>
                                          </p:val>
                                        </p:tav>
                                      </p:tavLst>
                                    </p:anim>
                                    <p:animEffect transition="in" filter="fade">
                                      <p:cBhvr>
                                        <p:cTn id="27" dur="500"/>
                                        <p:tgtEl>
                                          <p:spTgt spid="21"/>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strVal val="#ppt_w*0.70"/>
                                          </p:val>
                                        </p:tav>
                                        <p:tav tm="100000">
                                          <p:val>
                                            <p:strVal val="#ppt_w"/>
                                          </p:val>
                                        </p:tav>
                                      </p:tavLst>
                                    </p:anim>
                                    <p:anim calcmode="lin" valueType="num">
                                      <p:cBhvr>
                                        <p:cTn id="31" dur="500" fill="hold"/>
                                        <p:tgtEl>
                                          <p:spTgt spid="18"/>
                                        </p:tgtEl>
                                        <p:attrNameLst>
                                          <p:attrName>ppt_h</p:attrName>
                                        </p:attrNameLst>
                                      </p:cBhvr>
                                      <p:tavLst>
                                        <p:tav tm="0">
                                          <p:val>
                                            <p:strVal val="#ppt_h"/>
                                          </p:val>
                                        </p:tav>
                                        <p:tav tm="100000">
                                          <p:val>
                                            <p:strVal val="#ppt_h"/>
                                          </p:val>
                                        </p:tav>
                                      </p:tavLst>
                                    </p:anim>
                                    <p:animEffect transition="in" filter="fade">
                                      <p:cBhvr>
                                        <p:cTn id="32" dur="500"/>
                                        <p:tgtEl>
                                          <p:spTgt spid="18"/>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strVal val="#ppt_w*0.70"/>
                                          </p:val>
                                        </p:tav>
                                        <p:tav tm="100000">
                                          <p:val>
                                            <p:strVal val="#ppt_w"/>
                                          </p:val>
                                        </p:tav>
                                      </p:tavLst>
                                    </p:anim>
                                    <p:anim calcmode="lin" valueType="num">
                                      <p:cBhvr>
                                        <p:cTn id="36" dur="500" fill="hold"/>
                                        <p:tgtEl>
                                          <p:spTgt spid="19"/>
                                        </p:tgtEl>
                                        <p:attrNameLst>
                                          <p:attrName>ppt_h</p:attrName>
                                        </p:attrNameLst>
                                      </p:cBhvr>
                                      <p:tavLst>
                                        <p:tav tm="0">
                                          <p:val>
                                            <p:strVal val="#ppt_h"/>
                                          </p:val>
                                        </p:tav>
                                        <p:tav tm="100000">
                                          <p:val>
                                            <p:strVal val="#ppt_h"/>
                                          </p:val>
                                        </p:tav>
                                      </p:tavLst>
                                    </p:anim>
                                    <p:animEffect transition="in" filter="fade">
                                      <p:cBhvr>
                                        <p:cTn id="37" dur="500"/>
                                        <p:tgtEl>
                                          <p:spTgt spid="19"/>
                                        </p:tgtEl>
                                      </p:cBhvr>
                                    </p:animEffect>
                                  </p:childTnLst>
                                </p:cTn>
                              </p:par>
                            </p:childTnLst>
                          </p:cTn>
                        </p:par>
                        <p:par>
                          <p:cTn id="38" fill="hold">
                            <p:stCondLst>
                              <p:cond delay="1000"/>
                            </p:stCondLst>
                            <p:childTnLst>
                              <p:par>
                                <p:cTn id="39" presetID="22" presetClass="entr" presetSubtype="2"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right)">
                                      <p:cBhvr>
                                        <p:cTn id="41" dur="500"/>
                                        <p:tgtEl>
                                          <p:spTgt spid="8"/>
                                        </p:tgtEl>
                                      </p:cBhvr>
                                    </p:animEffect>
                                  </p:childTnLst>
                                </p:cTn>
                              </p:par>
                            </p:childTnLst>
                          </p:cTn>
                        </p:par>
                        <p:par>
                          <p:cTn id="42" fill="hold">
                            <p:stCondLst>
                              <p:cond delay="1500"/>
                            </p:stCondLst>
                            <p:childTnLst>
                              <p:par>
                                <p:cTn id="43" presetID="55"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strVal val="#ppt_w*0.70"/>
                                          </p:val>
                                        </p:tav>
                                        <p:tav tm="100000">
                                          <p:val>
                                            <p:strVal val="#ppt_w"/>
                                          </p:val>
                                        </p:tav>
                                      </p:tavLst>
                                    </p:anim>
                                    <p:anim calcmode="lin" valueType="num">
                                      <p:cBhvr>
                                        <p:cTn id="46" dur="500" fill="hold"/>
                                        <p:tgtEl>
                                          <p:spTgt spid="9"/>
                                        </p:tgtEl>
                                        <p:attrNameLst>
                                          <p:attrName>ppt_h</p:attrName>
                                        </p:attrNameLst>
                                      </p:cBhvr>
                                      <p:tavLst>
                                        <p:tav tm="0">
                                          <p:val>
                                            <p:strVal val="#ppt_h"/>
                                          </p:val>
                                        </p:tav>
                                        <p:tav tm="100000">
                                          <p:val>
                                            <p:strVal val="#ppt_h"/>
                                          </p:val>
                                        </p:tav>
                                      </p:tavLst>
                                    </p:anim>
                                    <p:animEffect transition="in" filter="fade">
                                      <p:cBhvr>
                                        <p:cTn id="47" dur="500"/>
                                        <p:tgtEl>
                                          <p:spTgt spid="9"/>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right)">
                                      <p:cBhvr>
                                        <p:cTn id="51" dur="500"/>
                                        <p:tgtEl>
                                          <p:spTgt spid="22"/>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right)">
                                      <p:cBhvr>
                                        <p:cTn id="54" dur="500"/>
                                        <p:tgtEl>
                                          <p:spTgt spid="23"/>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par>
                          <p:cTn id="59" fill="hold">
                            <p:stCondLst>
                              <p:cond delay="3000"/>
                            </p:stCondLst>
                            <p:childTnLst>
                              <p:par>
                                <p:cTn id="60" presetID="55"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strVal val="#ppt_w*0.70"/>
                                          </p:val>
                                        </p:tav>
                                        <p:tav tm="100000">
                                          <p:val>
                                            <p:strVal val="#ppt_w"/>
                                          </p:val>
                                        </p:tav>
                                      </p:tavLst>
                                    </p:anim>
                                    <p:anim calcmode="lin" valueType="num">
                                      <p:cBhvr>
                                        <p:cTn id="63" dur="500" fill="hold"/>
                                        <p:tgtEl>
                                          <p:spTgt spid="15"/>
                                        </p:tgtEl>
                                        <p:attrNameLst>
                                          <p:attrName>ppt_h</p:attrName>
                                        </p:attrNameLst>
                                      </p:cBhvr>
                                      <p:tavLst>
                                        <p:tav tm="0">
                                          <p:val>
                                            <p:strVal val="#ppt_h"/>
                                          </p:val>
                                        </p:tav>
                                        <p:tav tm="100000">
                                          <p:val>
                                            <p:strVal val="#ppt_h"/>
                                          </p:val>
                                        </p:tav>
                                      </p:tavLst>
                                    </p:anim>
                                    <p:animEffect transition="in" filter="fade">
                                      <p:cBhvr>
                                        <p:cTn id="64" dur="500"/>
                                        <p:tgtEl>
                                          <p:spTgt spid="15"/>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4000"/>
                            </p:stCondLst>
                            <p:childTnLst>
                              <p:par>
                                <p:cTn id="73" presetID="22" presetClass="entr" presetSubtype="2"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right)">
                                      <p:cBhvr>
                                        <p:cTn id="75" dur="500"/>
                                        <p:tgtEl>
                                          <p:spTgt spid="12"/>
                                        </p:tgtEl>
                                      </p:cBhvr>
                                    </p:animEffect>
                                  </p:childTnLst>
                                </p:cTn>
                              </p:par>
                            </p:childTnLst>
                          </p:cTn>
                        </p:par>
                        <p:par>
                          <p:cTn id="76" fill="hold">
                            <p:stCondLst>
                              <p:cond delay="4500"/>
                            </p:stCondLst>
                            <p:childTnLst>
                              <p:par>
                                <p:cTn id="77" presetID="55"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strVal val="#ppt_w*0.70"/>
                                          </p:val>
                                        </p:tav>
                                        <p:tav tm="100000">
                                          <p:val>
                                            <p:strVal val="#ppt_w"/>
                                          </p:val>
                                        </p:tav>
                                      </p:tavLst>
                                    </p:anim>
                                    <p:anim calcmode="lin" valueType="num">
                                      <p:cBhvr>
                                        <p:cTn id="80" dur="500" fill="hold"/>
                                        <p:tgtEl>
                                          <p:spTgt spid="13"/>
                                        </p:tgtEl>
                                        <p:attrNameLst>
                                          <p:attrName>ppt_h</p:attrName>
                                        </p:attrNameLst>
                                      </p:cBhvr>
                                      <p:tavLst>
                                        <p:tav tm="0">
                                          <p:val>
                                            <p:strVal val="#ppt_h"/>
                                          </p:val>
                                        </p:tav>
                                        <p:tav tm="100000">
                                          <p:val>
                                            <p:strVal val="#ppt_h"/>
                                          </p:val>
                                        </p:tav>
                                      </p:tavLst>
                                    </p:anim>
                                    <p:animEffect transition="in" filter="fade">
                                      <p:cBhvr>
                                        <p:cTn id="81" dur="500"/>
                                        <p:tgtEl>
                                          <p:spTgt spid="13"/>
                                        </p:tgtEl>
                                      </p:cBhvr>
                                    </p:animEffect>
                                  </p:childTnLst>
                                </p:cTn>
                              </p:par>
                            </p:childTnLst>
                          </p:cTn>
                        </p:par>
                        <p:par>
                          <p:cTn id="82" fill="hold">
                            <p:stCondLst>
                              <p:cond delay="5000"/>
                            </p:stCondLst>
                            <p:childTnLst>
                              <p:par>
                                <p:cTn id="83" presetID="22" presetClass="entr" presetSubtype="2"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right)">
                                      <p:cBhvr>
                                        <p:cTn id="85" dur="500"/>
                                        <p:tgtEl>
                                          <p:spTgt spid="26"/>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right)">
                                      <p:cBhvr>
                                        <p:cTn id="88" dur="500"/>
                                        <p:tgtEl>
                                          <p:spTgt spid="27"/>
                                        </p:tgtEl>
                                      </p:cBhvr>
                                    </p:animEffect>
                                  </p:childTnLst>
                                </p:cTn>
                              </p:par>
                            </p:childTnLst>
                          </p:cTn>
                        </p:par>
                        <p:par>
                          <p:cTn id="89" fill="hold">
                            <p:stCondLst>
                              <p:cond delay="5500"/>
                            </p:stCondLst>
                            <p:childTnLst>
                              <p:par>
                                <p:cTn id="90" presetID="22" presetClass="entr" presetSubtype="8"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wipe(left)">
                                      <p:cBhvr>
                                        <p:cTn id="92" dur="500"/>
                                        <p:tgtEl>
                                          <p:spTgt spid="10"/>
                                        </p:tgtEl>
                                      </p:cBhvr>
                                    </p:animEffect>
                                  </p:childTnLst>
                                </p:cTn>
                              </p:par>
                            </p:childTnLst>
                          </p:cTn>
                        </p:par>
                        <p:par>
                          <p:cTn id="93" fill="hold">
                            <p:stCondLst>
                              <p:cond delay="6000"/>
                            </p:stCondLst>
                            <p:childTnLst>
                              <p:par>
                                <p:cTn id="94" presetID="55" presetClass="entr" presetSubtype="0"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strVal val="#ppt_w*0.70"/>
                                          </p:val>
                                        </p:tav>
                                        <p:tav tm="100000">
                                          <p:val>
                                            <p:strVal val="#ppt_w"/>
                                          </p:val>
                                        </p:tav>
                                      </p:tavLst>
                                    </p:anim>
                                    <p:anim calcmode="lin" valueType="num">
                                      <p:cBhvr>
                                        <p:cTn id="97" dur="500" fill="hold"/>
                                        <p:tgtEl>
                                          <p:spTgt spid="11"/>
                                        </p:tgtEl>
                                        <p:attrNameLst>
                                          <p:attrName>ppt_h</p:attrName>
                                        </p:attrNameLst>
                                      </p:cBhvr>
                                      <p:tavLst>
                                        <p:tav tm="0">
                                          <p:val>
                                            <p:strVal val="#ppt_h"/>
                                          </p:val>
                                        </p:tav>
                                        <p:tav tm="100000">
                                          <p:val>
                                            <p:strVal val="#ppt_h"/>
                                          </p:val>
                                        </p:tav>
                                      </p:tavLst>
                                    </p:anim>
                                    <p:animEffect transition="in" filter="fade">
                                      <p:cBhvr>
                                        <p:cTn id="98" dur="500"/>
                                        <p:tgtEl>
                                          <p:spTgt spid="11"/>
                                        </p:tgtEl>
                                      </p:cBhvr>
                                    </p:animEffect>
                                  </p:childTnLst>
                                </p:cTn>
                              </p:par>
                            </p:childTnLst>
                          </p:cTn>
                        </p:par>
                        <p:par>
                          <p:cTn id="99" fill="hold">
                            <p:stCondLst>
                              <p:cond delay="6500"/>
                            </p:stCondLst>
                            <p:childTnLst>
                              <p:par>
                                <p:cTn id="100" presetID="22" presetClass="entr" presetSubtype="8" fill="hold" grpId="0" nodeType="after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wipe(left)">
                                      <p:cBhvr>
                                        <p:cTn id="10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8" grpId="0" animBg="1"/>
      <p:bldP spid="19" grpId="0" animBg="1"/>
      <p:bldP spid="20" grpId="0" animBg="1"/>
      <p:bldP spid="21" grpId="0" animBg="1"/>
      <p:bldP spid="22" grpId="0"/>
      <p:bldP spid="23" grpId="0"/>
      <p:bldP spid="24" grpId="0"/>
      <p:bldP spid="25" grpId="0"/>
      <p:bldP spid="26" grpId="0"/>
      <p:bldP spid="27" grpId="0"/>
      <p:bldP spid="28"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单击此处添加标题</a:t>
            </a:r>
          </a:p>
        </p:txBody>
      </p:sp>
      <p:sp>
        <p:nvSpPr>
          <p:cNvPr id="1850" name="Shape 1850"/>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15</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55" name="Group 1855"/>
          <p:cNvGrpSpPr/>
          <p:nvPr/>
        </p:nvGrpSpPr>
        <p:grpSpPr>
          <a:xfrm>
            <a:off x="5280960" y="3418045"/>
            <a:ext cx="1400839" cy="1401583"/>
            <a:chOff x="0" y="0"/>
            <a:chExt cx="1401020" cy="1401581"/>
          </a:xfrm>
        </p:grpSpPr>
        <p:sp>
          <p:nvSpPr>
            <p:cNvPr id="1851" name="Shape 1851"/>
            <p:cNvSpPr/>
            <p:nvPr/>
          </p:nvSpPr>
          <p:spPr>
            <a:xfrm>
              <a:off x="-1" y="-1"/>
              <a:ext cx="1401021" cy="1401583"/>
            </a:xfrm>
            <a:custGeom>
              <a:avLst/>
              <a:gdLst/>
              <a:ahLst/>
              <a:cxnLst>
                <a:cxn ang="0">
                  <a:pos x="wd2" y="hd2"/>
                </a:cxn>
                <a:cxn ang="5400000">
                  <a:pos x="wd2" y="hd2"/>
                </a:cxn>
                <a:cxn ang="10800000">
                  <a:pos x="wd2" y="hd2"/>
                </a:cxn>
                <a:cxn ang="16200000">
                  <a:pos x="wd2" y="hd2"/>
                </a:cxn>
              </a:cxnLst>
              <a:rect l="0" t="0" r="r" b="b"/>
              <a:pathLst>
                <a:path w="20594" h="19678" extrusionOk="0">
                  <a:moveTo>
                    <a:pt x="3014" y="2883"/>
                  </a:moveTo>
                  <a:lnTo>
                    <a:pt x="3014" y="2883"/>
                  </a:lnTo>
                  <a:cubicBezTo>
                    <a:pt x="7035" y="-960"/>
                    <a:pt x="13555" y="-961"/>
                    <a:pt x="17577" y="2881"/>
                  </a:cubicBezTo>
                  <a:cubicBezTo>
                    <a:pt x="21599" y="6722"/>
                    <a:pt x="21600" y="12952"/>
                    <a:pt x="17580" y="16795"/>
                  </a:cubicBezTo>
                  <a:cubicBezTo>
                    <a:pt x="13559" y="20638"/>
                    <a:pt x="7039" y="20639"/>
                    <a:pt x="3017" y="16797"/>
                  </a:cubicBezTo>
                  <a:cubicBezTo>
                    <a:pt x="1085" y="14952"/>
                    <a:pt x="0" y="12449"/>
                    <a:pt x="0" y="9839"/>
                  </a:cubicBezTo>
                  <a:lnTo>
                    <a:pt x="2624" y="9839"/>
                  </a:lnTo>
                  <a:cubicBezTo>
                    <a:pt x="2624" y="13889"/>
                    <a:pt x="6059" y="17172"/>
                    <a:pt x="10297" y="17172"/>
                  </a:cubicBezTo>
                  <a:cubicBezTo>
                    <a:pt x="14535" y="17172"/>
                    <a:pt x="17970" y="13889"/>
                    <a:pt x="17970" y="9839"/>
                  </a:cubicBezTo>
                  <a:cubicBezTo>
                    <a:pt x="17970" y="5789"/>
                    <a:pt x="14535" y="2506"/>
                    <a:pt x="10297" y="2506"/>
                  </a:cubicBezTo>
                  <a:cubicBezTo>
                    <a:pt x="8261" y="2506"/>
                    <a:pt x="6309" y="3279"/>
                    <a:pt x="4870" y="4655"/>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54" name="Group 1854"/>
            <p:cNvGrpSpPr/>
            <p:nvPr/>
          </p:nvGrpSpPr>
          <p:grpSpPr>
            <a:xfrm>
              <a:off x="479232" y="509780"/>
              <a:ext cx="440101" cy="427318"/>
              <a:chOff x="0" y="0"/>
              <a:chExt cx="440100" cy="427316"/>
            </a:xfrm>
          </p:grpSpPr>
          <p:sp>
            <p:nvSpPr>
              <p:cNvPr id="1852" name="Shape 1852"/>
              <p:cNvSpPr/>
              <p:nvPr/>
            </p:nvSpPr>
            <p:spPr>
              <a:xfrm>
                <a:off x="220429" y="233971"/>
                <a:ext cx="54920" cy="5567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8" y="0"/>
                      <a:pt x="0" y="4841"/>
                      <a:pt x="0" y="10800"/>
                    </a:cubicBezTo>
                    <a:cubicBezTo>
                      <a:pt x="0" y="16759"/>
                      <a:pt x="4838" y="21600"/>
                      <a:pt x="10800" y="21600"/>
                    </a:cubicBezTo>
                    <a:cubicBezTo>
                      <a:pt x="16761" y="21600"/>
                      <a:pt x="21600" y="16759"/>
                      <a:pt x="21600" y="10800"/>
                    </a:cubicBezTo>
                    <a:cubicBezTo>
                      <a:pt x="21600" y="4841"/>
                      <a:pt x="16761" y="0"/>
                      <a:pt x="10800" y="0"/>
                    </a:cubicBezTo>
                  </a:path>
                </a:pathLst>
              </a:custGeom>
              <a:solidFill>
                <a:srgbClr val="619405"/>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53" name="Shape 1853"/>
              <p:cNvSpPr/>
              <p:nvPr/>
            </p:nvSpPr>
            <p:spPr>
              <a:xfrm>
                <a:off x="0" y="-1"/>
                <a:ext cx="440101" cy="427318"/>
              </a:xfrm>
              <a:custGeom>
                <a:avLst/>
                <a:gdLst/>
                <a:ahLst/>
                <a:cxnLst>
                  <a:cxn ang="0">
                    <a:pos x="wd2" y="hd2"/>
                  </a:cxn>
                  <a:cxn ang="5400000">
                    <a:pos x="wd2" y="hd2"/>
                  </a:cxn>
                  <a:cxn ang="10800000">
                    <a:pos x="wd2" y="hd2"/>
                  </a:cxn>
                  <a:cxn ang="16200000">
                    <a:pos x="wd2" y="hd2"/>
                  </a:cxn>
                </a:cxnLst>
                <a:rect l="0" t="0" r="r" b="b"/>
                <a:pathLst>
                  <a:path w="20946" h="21600" extrusionOk="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7018" y="1393"/>
                    </a:lnTo>
                    <a:cubicBezTo>
                      <a:pt x="17379" y="1393"/>
                      <a:pt x="17673" y="1705"/>
                      <a:pt x="17673" y="2090"/>
                    </a:cubicBezTo>
                    <a:lnTo>
                      <a:pt x="17673" y="6398"/>
                    </a:lnTo>
                    <a:cubicBezTo>
                      <a:pt x="17466" y="6321"/>
                      <a:pt x="17249" y="6270"/>
                      <a:pt x="17018" y="6270"/>
                    </a:cubicBezTo>
                    <a:lnTo>
                      <a:pt x="17018" y="2787"/>
                    </a:lnTo>
                    <a:cubicBezTo>
                      <a:pt x="17018" y="2401"/>
                      <a:pt x="16724" y="2090"/>
                      <a:pt x="16363" y="2090"/>
                    </a:cubicBezTo>
                    <a:lnTo>
                      <a:pt x="2617" y="2090"/>
                    </a:lnTo>
                    <a:cubicBezTo>
                      <a:pt x="2256" y="2090"/>
                      <a:pt x="1963" y="2401"/>
                      <a:pt x="1963" y="2787"/>
                    </a:cubicBezTo>
                    <a:lnTo>
                      <a:pt x="1963" y="5534"/>
                    </a:lnTo>
                    <a:cubicBezTo>
                      <a:pt x="1559" y="5094"/>
                      <a:pt x="1309" y="4495"/>
                      <a:pt x="1309" y="3832"/>
                    </a:cubicBezTo>
                    <a:cubicBezTo>
                      <a:pt x="1309" y="2485"/>
                      <a:pt x="2334" y="1393"/>
                      <a:pt x="3600" y="1393"/>
                    </a:cubicBezTo>
                    <a:moveTo>
                      <a:pt x="18983" y="8361"/>
                    </a:moveTo>
                    <a:lnTo>
                      <a:pt x="18982" y="8361"/>
                    </a:lnTo>
                    <a:lnTo>
                      <a:pt x="18982" y="2090"/>
                    </a:lnTo>
                    <a:cubicBezTo>
                      <a:pt x="18982" y="935"/>
                      <a:pt x="18102" y="0"/>
                      <a:pt x="17018" y="0"/>
                    </a:cubicBez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lumMod val="75000"/>
                </a:schemeClr>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60" name="Group 1860"/>
          <p:cNvGrpSpPr/>
          <p:nvPr/>
        </p:nvGrpSpPr>
        <p:grpSpPr>
          <a:xfrm>
            <a:off x="4826198" y="2482969"/>
            <a:ext cx="1196782" cy="1495429"/>
            <a:chOff x="0" y="0"/>
            <a:chExt cx="1196936" cy="1495427"/>
          </a:xfrm>
        </p:grpSpPr>
        <p:sp>
          <p:nvSpPr>
            <p:cNvPr id="1856" name="Shape 1856"/>
            <p:cNvSpPr/>
            <p:nvPr/>
          </p:nvSpPr>
          <p:spPr>
            <a:xfrm>
              <a:off x="0" y="0"/>
              <a:ext cx="1196937" cy="1495428"/>
            </a:xfrm>
            <a:custGeom>
              <a:avLst/>
              <a:gdLst/>
              <a:ahLst/>
              <a:cxnLst>
                <a:cxn ang="0">
                  <a:pos x="wd2" y="hd2"/>
                </a:cxn>
                <a:cxn ang="5400000">
                  <a:pos x="wd2" y="hd2"/>
                </a:cxn>
                <a:cxn ang="10800000">
                  <a:pos x="wd2" y="hd2"/>
                </a:cxn>
                <a:cxn ang="16200000">
                  <a:pos x="wd2" y="hd2"/>
                </a:cxn>
              </a:cxnLst>
              <a:rect l="0" t="0" r="r" b="b"/>
              <a:pathLst>
                <a:path w="20455" h="20673" extrusionOk="0">
                  <a:moveTo>
                    <a:pt x="20455" y="2841"/>
                  </a:moveTo>
                  <a:lnTo>
                    <a:pt x="18291" y="4592"/>
                  </a:lnTo>
                  <a:lnTo>
                    <a:pt x="18291" y="4592"/>
                  </a:lnTo>
                  <a:cubicBezTo>
                    <a:pt x="14808" y="1773"/>
                    <a:pt x="9160" y="1772"/>
                    <a:pt x="5676" y="4590"/>
                  </a:cubicBezTo>
                  <a:cubicBezTo>
                    <a:pt x="2192" y="7409"/>
                    <a:pt x="2191" y="11979"/>
                    <a:pt x="5675" y="14798"/>
                  </a:cubicBezTo>
                  <a:cubicBezTo>
                    <a:pt x="6654" y="15591"/>
                    <a:pt x="7848" y="16188"/>
                    <a:pt x="9163" y="16542"/>
                  </a:cubicBezTo>
                  <a:lnTo>
                    <a:pt x="9032" y="15051"/>
                  </a:lnTo>
                  <a:lnTo>
                    <a:pt x="12719" y="18129"/>
                  </a:lnTo>
                  <a:lnTo>
                    <a:pt x="9523" y="20673"/>
                  </a:lnTo>
                  <a:lnTo>
                    <a:pt x="9391" y="19158"/>
                  </a:lnTo>
                  <a:lnTo>
                    <a:pt x="9391" y="19158"/>
                  </a:lnTo>
                  <a:cubicBezTo>
                    <a:pt x="2931" y="18000"/>
                    <a:pt x="-1145" y="12824"/>
                    <a:pt x="287" y="7598"/>
                  </a:cubicBezTo>
                  <a:cubicBezTo>
                    <a:pt x="1718" y="2371"/>
                    <a:pt x="8115" y="-927"/>
                    <a:pt x="14575" y="231"/>
                  </a:cubicBezTo>
                  <a:cubicBezTo>
                    <a:pt x="16802" y="631"/>
                    <a:pt x="18842" y="1536"/>
                    <a:pt x="20455" y="2841"/>
                  </a:cubicBez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59" name="Group 1859"/>
            <p:cNvGrpSpPr/>
            <p:nvPr/>
          </p:nvGrpSpPr>
          <p:grpSpPr>
            <a:xfrm>
              <a:off x="491812" y="491937"/>
              <a:ext cx="418746" cy="418727"/>
              <a:chOff x="0" y="0"/>
              <a:chExt cx="418744" cy="418726"/>
            </a:xfrm>
          </p:grpSpPr>
          <p:sp>
            <p:nvSpPr>
              <p:cNvPr id="1857" name="Shape 1857"/>
              <p:cNvSpPr/>
              <p:nvPr/>
            </p:nvSpPr>
            <p:spPr>
              <a:xfrm>
                <a:off x="-1" y="-1"/>
                <a:ext cx="418746" cy="418728"/>
              </a:xfrm>
              <a:custGeom>
                <a:avLst/>
                <a:gdLst/>
                <a:ahLst/>
                <a:cxnLst>
                  <a:cxn ang="0">
                    <a:pos x="wd2" y="hd2"/>
                  </a:cxn>
                  <a:cxn ang="5400000">
                    <a:pos x="wd2" y="hd2"/>
                  </a:cxn>
                  <a:cxn ang="10800000">
                    <a:pos x="wd2" y="hd2"/>
                  </a:cxn>
                  <a:cxn ang="16200000">
                    <a:pos x="wd2" y="hd2"/>
                  </a:cxn>
                </a:cxnLst>
                <a:rect l="0" t="0" r="r" b="b"/>
                <a:pathLst>
                  <a:path w="21600" h="21600" extrusionOk="0">
                    <a:moveTo>
                      <a:pt x="20235" y="9811"/>
                    </a:moveTo>
                    <a:cubicBezTo>
                      <a:pt x="20220" y="10144"/>
                      <a:pt x="20081" y="10800"/>
                      <a:pt x="18899" y="10800"/>
                    </a:cubicBezTo>
                    <a:lnTo>
                      <a:pt x="17549" y="10800"/>
                    </a:lnTo>
                    <a:cubicBezTo>
                      <a:pt x="17363" y="10800"/>
                      <a:pt x="17212" y="10951"/>
                      <a:pt x="17212" y="11138"/>
                    </a:cubicBezTo>
                    <a:cubicBezTo>
                      <a:pt x="17212" y="11325"/>
                      <a:pt x="17363" y="11476"/>
                      <a:pt x="17549" y="11476"/>
                    </a:cubicBezTo>
                    <a:lnTo>
                      <a:pt x="18858" y="11476"/>
                    </a:lnTo>
                    <a:cubicBezTo>
                      <a:pt x="19870" y="11476"/>
                      <a:pt x="20003" y="12315"/>
                      <a:pt x="19938" y="12720"/>
                    </a:cubicBezTo>
                    <a:cubicBezTo>
                      <a:pt x="19855" y="13224"/>
                      <a:pt x="19618" y="14176"/>
                      <a:pt x="18478" y="14176"/>
                    </a:cubicBezTo>
                    <a:lnTo>
                      <a:pt x="16874" y="14176"/>
                    </a:lnTo>
                    <a:cubicBezTo>
                      <a:pt x="16688" y="14176"/>
                      <a:pt x="16537" y="14326"/>
                      <a:pt x="16537" y="14513"/>
                    </a:cubicBezTo>
                    <a:cubicBezTo>
                      <a:pt x="16537" y="14700"/>
                      <a:pt x="16688" y="14851"/>
                      <a:pt x="16874" y="14851"/>
                    </a:cubicBezTo>
                    <a:lnTo>
                      <a:pt x="18203" y="14851"/>
                    </a:lnTo>
                    <a:cubicBezTo>
                      <a:pt x="19343" y="14851"/>
                      <a:pt x="19243" y="15719"/>
                      <a:pt x="19079" y="16238"/>
                    </a:cubicBezTo>
                    <a:cubicBezTo>
                      <a:pt x="18864" y="16919"/>
                      <a:pt x="18732" y="17550"/>
                      <a:pt x="17297" y="17550"/>
                    </a:cubicBezTo>
                    <a:lnTo>
                      <a:pt x="16196" y="17550"/>
                    </a:lnTo>
                    <a:cubicBezTo>
                      <a:pt x="16009" y="17550"/>
                      <a:pt x="15859" y="17701"/>
                      <a:pt x="15859" y="17888"/>
                    </a:cubicBezTo>
                    <a:cubicBezTo>
                      <a:pt x="15859" y="18074"/>
                      <a:pt x="16009" y="18226"/>
                      <a:pt x="16196" y="18226"/>
                    </a:cubicBezTo>
                    <a:lnTo>
                      <a:pt x="17255" y="18226"/>
                    </a:lnTo>
                    <a:cubicBezTo>
                      <a:pt x="17993" y="18226"/>
                      <a:pt x="18027" y="18924"/>
                      <a:pt x="17950" y="19175"/>
                    </a:cubicBezTo>
                    <a:cubicBezTo>
                      <a:pt x="17866" y="19449"/>
                      <a:pt x="17767" y="19652"/>
                      <a:pt x="17762" y="19661"/>
                    </a:cubicBezTo>
                    <a:cubicBezTo>
                      <a:pt x="17558" y="20029"/>
                      <a:pt x="17229" y="20250"/>
                      <a:pt x="16534" y="20250"/>
                    </a:cubicBezTo>
                    <a:lnTo>
                      <a:pt x="12844" y="20250"/>
                    </a:lnTo>
                    <a:cubicBezTo>
                      <a:pt x="10990" y="20250"/>
                      <a:pt x="9151" y="19830"/>
                      <a:pt x="9104" y="19819"/>
                    </a:cubicBezTo>
                    <a:cubicBezTo>
                      <a:pt x="6299" y="19173"/>
                      <a:pt x="6152" y="19123"/>
                      <a:pt x="5976" y="19073"/>
                    </a:cubicBezTo>
                    <a:cubicBezTo>
                      <a:pt x="5976" y="19073"/>
                      <a:pt x="5405" y="18977"/>
                      <a:pt x="5405" y="18479"/>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6"/>
                    </a:moveTo>
                    <a:cubicBezTo>
                      <a:pt x="4724" y="19949"/>
                      <a:pt x="4423" y="20250"/>
                      <a:pt x="4049" y="20250"/>
                    </a:cubicBezTo>
                    <a:lnTo>
                      <a:pt x="2024" y="20250"/>
                    </a:lnTo>
                    <a:cubicBezTo>
                      <a:pt x="1652" y="20250"/>
                      <a:pt x="1349" y="19949"/>
                      <a:pt x="1349" y="19576"/>
                    </a:cubicBezTo>
                    <a:lnTo>
                      <a:pt x="1349" y="8774"/>
                    </a:lnTo>
                    <a:cubicBezTo>
                      <a:pt x="1349" y="8401"/>
                      <a:pt x="1652" y="8100"/>
                      <a:pt x="2024" y="8100"/>
                    </a:cubicBezTo>
                    <a:lnTo>
                      <a:pt x="4049" y="8100"/>
                    </a:lnTo>
                    <a:cubicBezTo>
                      <a:pt x="4423" y="8100"/>
                      <a:pt x="4724" y="8401"/>
                      <a:pt x="4724" y="8774"/>
                    </a:cubicBezTo>
                    <a:cubicBezTo>
                      <a:pt x="4724" y="8774"/>
                      <a:pt x="4724" y="19576"/>
                      <a:pt x="4724" y="19576"/>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6"/>
                    </a:lnTo>
                    <a:cubicBezTo>
                      <a:pt x="0" y="20692"/>
                      <a:pt x="908" y="21600"/>
                      <a:pt x="2024" y="21600"/>
                    </a:cubicBezTo>
                    <a:lnTo>
                      <a:pt x="4049" y="21600"/>
                    </a:lnTo>
                    <a:cubicBezTo>
                      <a:pt x="4853" y="21600"/>
                      <a:pt x="5525" y="21115"/>
                      <a:pt x="5850" y="20435"/>
                    </a:cubicBezTo>
                    <a:cubicBezTo>
                      <a:pt x="5859" y="20438"/>
                      <a:pt x="5873" y="20442"/>
                      <a:pt x="5882" y="20443"/>
                    </a:cubicBezTo>
                    <a:cubicBezTo>
                      <a:pt x="5927" y="20455"/>
                      <a:pt x="5979" y="20468"/>
                      <a:pt x="6044" y="20486"/>
                    </a:cubicBezTo>
                    <a:cubicBezTo>
                      <a:pt x="6056" y="20488"/>
                      <a:pt x="6062" y="20489"/>
                      <a:pt x="6074" y="20493"/>
                    </a:cubicBezTo>
                    <a:cubicBezTo>
                      <a:pt x="6464" y="20589"/>
                      <a:pt x="7212" y="20769"/>
                      <a:pt x="8812" y="21136"/>
                    </a:cubicBezTo>
                    <a:cubicBezTo>
                      <a:pt x="9155" y="21214"/>
                      <a:pt x="10966" y="21600"/>
                      <a:pt x="12844" y="21600"/>
                    </a:cubicBezTo>
                    <a:lnTo>
                      <a:pt x="16534" y="21600"/>
                    </a:lnTo>
                    <a:cubicBezTo>
                      <a:pt x="17659" y="21600"/>
                      <a:pt x="18469" y="21168"/>
                      <a:pt x="18952" y="20299"/>
                    </a:cubicBezTo>
                    <a:cubicBezTo>
                      <a:pt x="18958" y="20286"/>
                      <a:pt x="19114" y="19983"/>
                      <a:pt x="19240" y="19573"/>
                    </a:cubicBezTo>
                    <a:cubicBezTo>
                      <a:pt x="19336" y="19264"/>
                      <a:pt x="19371" y="18828"/>
                      <a:pt x="19256" y="18385"/>
                    </a:cubicBezTo>
                    <a:cubicBezTo>
                      <a:pt x="19981" y="17887"/>
                      <a:pt x="20214" y="17134"/>
                      <a:pt x="20366" y="16644"/>
                    </a:cubicBezTo>
                    <a:cubicBezTo>
                      <a:pt x="20620" y="15839"/>
                      <a:pt x="20544" y="15236"/>
                      <a:pt x="20367" y="14804"/>
                    </a:cubicBezTo>
                    <a:cubicBezTo>
                      <a:pt x="20775" y="14419"/>
                      <a:pt x="21122" y="13832"/>
                      <a:pt x="21269" y="12936"/>
                    </a:cubicBezTo>
                    <a:cubicBezTo>
                      <a:pt x="21361" y="12381"/>
                      <a:pt x="21263" y="11810"/>
                      <a:pt x="21007" y="11335"/>
                    </a:cubicBezTo>
                    <a:cubicBezTo>
                      <a:pt x="21389" y="10906"/>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lumMod val="75000"/>
                </a:schemeClr>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58" name="Shape 1858"/>
              <p:cNvSpPr/>
              <p:nvPr/>
            </p:nvSpPr>
            <p:spPr>
              <a:xfrm>
                <a:off x="39368" y="340007"/>
                <a:ext cx="39371" cy="39368"/>
              </a:xfrm>
              <a:custGeom>
                <a:avLst/>
                <a:gdLst/>
                <a:ahLst/>
                <a:cxnLst>
                  <a:cxn ang="0">
                    <a:pos x="wd2" y="hd2"/>
                  </a:cxn>
                  <a:cxn ang="5400000">
                    <a:pos x="wd2" y="hd2"/>
                  </a:cxn>
                  <a:cxn ang="10800000">
                    <a:pos x="wd2" y="hd2"/>
                  </a:cxn>
                  <a:cxn ang="16200000">
                    <a:pos x="wd2" y="hd2"/>
                  </a:cxn>
                </a:cxnLst>
                <a:rect l="0" t="0" r="r" b="b"/>
                <a:pathLst>
                  <a:path w="21600" h="21600" extrusionOk="0">
                    <a:moveTo>
                      <a:pt x="10800" y="14401"/>
                    </a:moveTo>
                    <a:cubicBezTo>
                      <a:pt x="8820" y="14401"/>
                      <a:pt x="7200" y="12783"/>
                      <a:pt x="7200" y="10801"/>
                    </a:cubicBezTo>
                    <a:cubicBezTo>
                      <a:pt x="7200" y="8817"/>
                      <a:pt x="8820" y="7200"/>
                      <a:pt x="10800" y="7200"/>
                    </a:cubicBezTo>
                    <a:cubicBezTo>
                      <a:pt x="12779" y="7200"/>
                      <a:pt x="14400" y="8817"/>
                      <a:pt x="14400" y="10801"/>
                    </a:cubicBezTo>
                    <a:cubicBezTo>
                      <a:pt x="14400" y="12783"/>
                      <a:pt x="12779" y="14401"/>
                      <a:pt x="10800" y="14401"/>
                    </a:cubicBezTo>
                    <a:moveTo>
                      <a:pt x="10800" y="0"/>
                    </a:moveTo>
                    <a:cubicBezTo>
                      <a:pt x="4837" y="0"/>
                      <a:pt x="0" y="4837"/>
                      <a:pt x="0" y="10801"/>
                    </a:cubicBezTo>
                    <a:cubicBezTo>
                      <a:pt x="0" y="16763"/>
                      <a:pt x="4837" y="21600"/>
                      <a:pt x="10800" y="21600"/>
                    </a:cubicBezTo>
                    <a:cubicBezTo>
                      <a:pt x="16762" y="21600"/>
                      <a:pt x="21600" y="16763"/>
                      <a:pt x="21600" y="10801"/>
                    </a:cubicBezTo>
                    <a:cubicBezTo>
                      <a:pt x="21600" y="4837"/>
                      <a:pt x="16762" y="0"/>
                      <a:pt x="10800" y="0"/>
                    </a:cubicBezTo>
                  </a:path>
                </a:pathLst>
              </a:custGeom>
              <a:solidFill>
                <a:srgbClr val="D05126"/>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65" name="Group 1865"/>
          <p:cNvGrpSpPr/>
          <p:nvPr/>
        </p:nvGrpSpPr>
        <p:grpSpPr>
          <a:xfrm>
            <a:off x="5279210" y="1546019"/>
            <a:ext cx="1401890" cy="1495278"/>
            <a:chOff x="0" y="0"/>
            <a:chExt cx="1402071" cy="1495277"/>
          </a:xfrm>
          <a:solidFill>
            <a:srgbClr val="0073E4"/>
          </a:solidFill>
        </p:grpSpPr>
        <p:sp>
          <p:nvSpPr>
            <p:cNvPr id="1861" name="Shape 1861"/>
            <p:cNvSpPr/>
            <p:nvPr/>
          </p:nvSpPr>
          <p:spPr>
            <a:xfrm>
              <a:off x="0" y="0"/>
              <a:ext cx="1402072" cy="1495278"/>
            </a:xfrm>
            <a:custGeom>
              <a:avLst/>
              <a:gdLst/>
              <a:ahLst/>
              <a:cxnLst>
                <a:cxn ang="0">
                  <a:pos x="wd2" y="hd2"/>
                </a:cxn>
                <a:cxn ang="5400000">
                  <a:pos x="wd2" y="hd2"/>
                </a:cxn>
                <a:cxn ang="10800000">
                  <a:pos x="wd2" y="hd2"/>
                </a:cxn>
                <a:cxn ang="16200000">
                  <a:pos x="wd2" y="hd2"/>
                </a:cxn>
              </a:cxnLst>
              <a:rect l="0" t="0" r="r" b="b"/>
              <a:pathLst>
                <a:path w="21600" h="21600" extrusionOk="0">
                  <a:moveTo>
                    <a:pt x="0" y="10129"/>
                  </a:moveTo>
                  <a:cubicBezTo>
                    <a:pt x="0" y="4535"/>
                    <a:pt x="4835" y="0"/>
                    <a:pt x="10800" y="0"/>
                  </a:cubicBezTo>
                  <a:cubicBezTo>
                    <a:pt x="16765" y="0"/>
                    <a:pt x="21600" y="4535"/>
                    <a:pt x="21600" y="10129"/>
                  </a:cubicBezTo>
                  <a:cubicBezTo>
                    <a:pt x="21600" y="14878"/>
                    <a:pt x="18081" y="18990"/>
                    <a:pt x="13137" y="20017"/>
                  </a:cubicBezTo>
                  <a:lnTo>
                    <a:pt x="13018" y="21600"/>
                  </a:lnTo>
                  <a:lnTo>
                    <a:pt x="10136" y="18942"/>
                  </a:lnTo>
                  <a:lnTo>
                    <a:pt x="13460" y="15726"/>
                  </a:lnTo>
                  <a:lnTo>
                    <a:pt x="13343" y="17284"/>
                  </a:lnTo>
                  <a:lnTo>
                    <a:pt x="13343" y="17284"/>
                  </a:lnTo>
                  <a:cubicBezTo>
                    <a:pt x="17556" y="15967"/>
                    <a:pt x="19833" y="11696"/>
                    <a:pt x="18429" y="7744"/>
                  </a:cubicBezTo>
                  <a:cubicBezTo>
                    <a:pt x="17025" y="3792"/>
                    <a:pt x="12471" y="1656"/>
                    <a:pt x="8257" y="2973"/>
                  </a:cubicBezTo>
                  <a:cubicBezTo>
                    <a:pt x="4973" y="4000"/>
                    <a:pt x="2758" y="6882"/>
                    <a:pt x="2758" y="10129"/>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64" name="Group 1864"/>
            <p:cNvGrpSpPr/>
            <p:nvPr/>
          </p:nvGrpSpPr>
          <p:grpSpPr>
            <a:xfrm>
              <a:off x="550538" y="406280"/>
              <a:ext cx="350036" cy="510227"/>
              <a:chOff x="0" y="0"/>
              <a:chExt cx="350035" cy="510226"/>
            </a:xfrm>
            <a:grpFill/>
          </p:grpSpPr>
          <p:sp>
            <p:nvSpPr>
              <p:cNvPr id="1862" name="Shape 1862"/>
              <p:cNvSpPr/>
              <p:nvPr/>
            </p:nvSpPr>
            <p:spPr>
              <a:xfrm>
                <a:off x="-1" y="-1"/>
                <a:ext cx="350037" cy="510228"/>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solidFill>
                <a:schemeClr val="bg1">
                  <a:lumMod val="75000"/>
                </a:schemeClr>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3" name="Shape 1863"/>
              <p:cNvSpPr/>
              <p:nvPr/>
            </p:nvSpPr>
            <p:spPr>
              <a:xfrm>
                <a:off x="79237" y="80107"/>
                <a:ext cx="103618" cy="103618"/>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69" name="Group 1869"/>
          <p:cNvGrpSpPr/>
          <p:nvPr/>
        </p:nvGrpSpPr>
        <p:grpSpPr>
          <a:xfrm>
            <a:off x="6681798" y="1505309"/>
            <a:ext cx="4612185" cy="1263980"/>
            <a:chOff x="0" y="0"/>
            <a:chExt cx="4612784" cy="1263979"/>
          </a:xfrm>
        </p:grpSpPr>
        <p:sp>
          <p:nvSpPr>
            <p:cNvPr id="1866" name="Shape 1866"/>
            <p:cNvSpPr/>
            <p:nvPr/>
          </p:nvSpPr>
          <p:spPr>
            <a:xfrm rot="10800000" flipH="1">
              <a:off x="0" y="200772"/>
              <a:ext cx="1237446" cy="6498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noFill/>
            <a:ln w="19050" cap="flat">
              <a:solidFill>
                <a:schemeClr val="bg1">
                  <a:lumMod val="60000"/>
                  <a:lumOff val="40000"/>
                </a:schemeClr>
              </a:solidFill>
              <a:prstDash val="solid"/>
              <a:miter lim="400000"/>
            </a:ln>
            <a:effectLst/>
          </p:spPr>
          <p:txBody>
            <a:bodyPr wrap="square" lIns="0" tIns="0" rIns="0" bIns="0" numCol="1" anchor="ctr">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7" name="Shape 1867"/>
            <p:cNvSpPr/>
            <p:nvPr/>
          </p:nvSpPr>
          <p:spPr>
            <a:xfrm>
              <a:off x="1237445" y="0"/>
              <a:ext cx="2833354" cy="369330"/>
            </a:xfrm>
            <a:prstGeom prst="rect">
              <a:avLst/>
            </a:prstGeom>
            <a:noFill/>
            <a:ln w="12700" cap="flat">
              <a:noFill/>
              <a:miter lim="400000"/>
            </a:ln>
            <a:effectLst/>
          </p:spPr>
          <p:txBody>
            <a:bodyPr wrap="square" lIns="45719" tIns="45719" rIns="45719" bIns="45719" numCol="1" anchor="t">
              <a:spAutoFit/>
            </a:bodyPr>
            <a:lstStyle>
              <a:lvl1pPr>
                <a:defRPr sz="2000">
                  <a:solidFill>
                    <a:srgbClr val="595C54"/>
                  </a:solidFill>
                  <a:latin typeface="+mj-lt"/>
                  <a:ea typeface="+mj-ea"/>
                  <a:cs typeface="+mj-cs"/>
                  <a:sym typeface="Source Sans Pro" panose="020B0503030403020204"/>
                </a:defRPr>
              </a:lvl1pPr>
            </a:lstStyle>
            <a:p>
              <a:pPr lvl="0">
                <a:defRPr sz="1800">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8" name="Shape 1868"/>
            <p:cNvSpPr/>
            <p:nvPr/>
          </p:nvSpPr>
          <p:spPr>
            <a:xfrm>
              <a:off x="1237444" y="340652"/>
              <a:ext cx="3375340" cy="923327"/>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873" name="Group 1873"/>
          <p:cNvGrpSpPr/>
          <p:nvPr/>
        </p:nvGrpSpPr>
        <p:grpSpPr>
          <a:xfrm>
            <a:off x="6679349" y="3694250"/>
            <a:ext cx="4614633" cy="923328"/>
            <a:chOff x="0" y="201357"/>
            <a:chExt cx="4615233" cy="923326"/>
          </a:xfrm>
        </p:grpSpPr>
        <p:sp>
          <p:nvSpPr>
            <p:cNvPr id="1870" name="Shape 1870"/>
            <p:cNvSpPr/>
            <p:nvPr/>
          </p:nvSpPr>
          <p:spPr>
            <a:xfrm>
              <a:off x="0" y="619626"/>
              <a:ext cx="1136865" cy="3080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noFill/>
            <a:ln w="19050" cap="flat">
              <a:solidFill>
                <a:schemeClr val="bg1">
                  <a:lumMod val="60000"/>
                  <a:lumOff val="40000"/>
                </a:schemeClr>
              </a:solidFill>
              <a:prstDash val="solid"/>
              <a:miter lim="400000"/>
            </a:ln>
            <a:effectLst/>
          </p:spPr>
          <p:txBody>
            <a:bodyPr wrap="square" lIns="0" tIns="0" rIns="0" bIns="0" numCol="1" anchor="ctr">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1" name="Shape 1871"/>
            <p:cNvSpPr/>
            <p:nvPr/>
          </p:nvSpPr>
          <p:spPr>
            <a:xfrm>
              <a:off x="1239895" y="696739"/>
              <a:ext cx="2833354" cy="369329"/>
            </a:xfrm>
            <a:prstGeom prst="rect">
              <a:avLst/>
            </a:prstGeom>
            <a:noFill/>
            <a:ln w="12700" cap="flat">
              <a:noFill/>
              <a:miter lim="400000"/>
            </a:ln>
            <a:effectLst/>
          </p:spPr>
          <p:txBody>
            <a:bodyPr wrap="square" lIns="45719" tIns="45719" rIns="45719" bIns="45719" numCol="1" anchor="t">
              <a:spAutoFit/>
            </a:bodyPr>
            <a:lstStyle>
              <a:lvl1pPr>
                <a:defRPr sz="2000">
                  <a:solidFill>
                    <a:srgbClr val="595C54"/>
                  </a:solidFill>
                  <a:latin typeface="+mj-lt"/>
                  <a:ea typeface="+mj-ea"/>
                  <a:cs typeface="+mj-cs"/>
                  <a:sym typeface="Source Sans Pro" panose="020B0503030403020204"/>
                </a:defRPr>
              </a:lvl1pPr>
            </a:lstStyle>
            <a:p>
              <a:pPr lvl="0">
                <a:defRPr sz="1800">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2" name="Shape 1872"/>
            <p:cNvSpPr/>
            <p:nvPr/>
          </p:nvSpPr>
          <p:spPr>
            <a:xfrm>
              <a:off x="1239893" y="201357"/>
              <a:ext cx="3375340" cy="923326"/>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877" name="Group 1877"/>
          <p:cNvGrpSpPr/>
          <p:nvPr/>
        </p:nvGrpSpPr>
        <p:grpSpPr>
          <a:xfrm>
            <a:off x="1038285" y="2540313"/>
            <a:ext cx="3929152" cy="1277841"/>
            <a:chOff x="0" y="0"/>
            <a:chExt cx="3929663" cy="1277838"/>
          </a:xfrm>
        </p:grpSpPr>
        <p:sp>
          <p:nvSpPr>
            <p:cNvPr id="1874" name="Shape 1874"/>
            <p:cNvSpPr/>
            <p:nvPr/>
          </p:nvSpPr>
          <p:spPr>
            <a:xfrm rot="10800000">
              <a:off x="2846763" y="230833"/>
              <a:ext cx="1082900" cy="5591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noFill/>
            <a:ln w="19050" cap="flat">
              <a:solidFill>
                <a:schemeClr val="bg1">
                  <a:lumMod val="60000"/>
                  <a:lumOff val="40000"/>
                </a:schemeClr>
              </a:solidFill>
              <a:prstDash val="solid"/>
              <a:miter lim="400000"/>
            </a:ln>
            <a:effectLst/>
          </p:spPr>
          <p:txBody>
            <a:bodyPr wrap="square" lIns="0" tIns="0" rIns="0" bIns="0" numCol="1" anchor="ctr">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5" name="Shape 1875"/>
            <p:cNvSpPr/>
            <p:nvPr/>
          </p:nvSpPr>
          <p:spPr>
            <a:xfrm>
              <a:off x="0" y="0"/>
              <a:ext cx="2833353" cy="369329"/>
            </a:xfrm>
            <a:prstGeom prst="rect">
              <a:avLst/>
            </a:prstGeom>
            <a:noFill/>
            <a:ln w="12700" cap="flat">
              <a:noFill/>
              <a:miter lim="400000"/>
            </a:ln>
            <a:effectLst/>
          </p:spPr>
          <p:txBody>
            <a:bodyPr wrap="square" lIns="45719" tIns="45719" rIns="45719" bIns="45719" numCol="1" anchor="t">
              <a:spAutoFit/>
            </a:bodyPr>
            <a:lstStyle>
              <a:lvl1pPr algn="r">
                <a:defRPr sz="2000">
                  <a:solidFill>
                    <a:srgbClr val="595C54"/>
                  </a:solidFill>
                  <a:latin typeface="+mj-lt"/>
                  <a:ea typeface="+mj-ea"/>
                  <a:cs typeface="+mj-cs"/>
                  <a:sym typeface="Source Sans Pro" panose="020B0503030403020204"/>
                </a:defRPr>
              </a:lvl1pPr>
            </a:lstStyle>
            <a:p>
              <a:pPr lvl="0">
                <a:defRPr sz="1800">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6" name="Shape 1876"/>
            <p:cNvSpPr/>
            <p:nvPr/>
          </p:nvSpPr>
          <p:spPr>
            <a:xfrm>
              <a:off x="802897" y="354512"/>
              <a:ext cx="2069198" cy="923326"/>
            </a:xfrm>
            <a:prstGeom prst="rect">
              <a:avLst/>
            </a:prstGeom>
            <a:noFill/>
            <a:ln w="12700" cap="flat">
              <a:noFill/>
              <a:miter lim="400000"/>
            </a:ln>
            <a:effectLst/>
          </p:spPr>
          <p:txBody>
            <a:bodyPr wrap="square" lIns="45719" tIns="45719" rIns="45719" bIns="45719" numCol="1" anchor="t">
              <a:spAutoFit/>
            </a:bodyPr>
            <a:lstStyle>
              <a:lvl1pPr algn="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r>
                <a:rPr>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882" name="Group 1882"/>
          <p:cNvGrpSpPr/>
          <p:nvPr/>
        </p:nvGrpSpPr>
        <p:grpSpPr>
          <a:xfrm>
            <a:off x="838884" y="5112913"/>
            <a:ext cx="10514234" cy="914401"/>
            <a:chOff x="-1" y="0"/>
            <a:chExt cx="10515601" cy="914400"/>
          </a:xfrm>
        </p:grpSpPr>
        <p:sp>
          <p:nvSpPr>
            <p:cNvPr id="1878" name="Shape 1878"/>
            <p:cNvSpPr/>
            <p:nvPr/>
          </p:nvSpPr>
          <p:spPr>
            <a:xfrm>
              <a:off x="-1" y="0"/>
              <a:ext cx="1840608" cy="914400"/>
            </a:xfrm>
            <a:prstGeom prst="rect">
              <a:avLst/>
            </a:prstGeom>
            <a:solidFill>
              <a:schemeClr val="accent1"/>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9" name="Shape 1879"/>
            <p:cNvSpPr/>
            <p:nvPr/>
          </p:nvSpPr>
          <p:spPr>
            <a:xfrm>
              <a:off x="1892965" y="0"/>
              <a:ext cx="8622635" cy="914400"/>
            </a:xfrm>
            <a:prstGeom prst="rect">
              <a:avLst/>
            </a:prstGeom>
            <a:solidFill>
              <a:schemeClr val="tx1">
                <a:lumMod val="50000"/>
                <a:lumOff val="50000"/>
              </a:schemeClr>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80" name="Shape 1880"/>
            <p:cNvSpPr/>
            <p:nvPr/>
          </p:nvSpPr>
          <p:spPr>
            <a:xfrm>
              <a:off x="1892965" y="87867"/>
              <a:ext cx="8563492" cy="523217"/>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lvl="0">
                <a:defRPr>
                  <a:solidFill>
                    <a:srgbClr val="000000"/>
                  </a:solidFill>
                </a:defRPr>
              </a:pPr>
              <a:r>
                <a:rPr lang="zh-CN" altLang="en-US"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endParaRPr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81" name="Shape 1881"/>
            <p:cNvSpPr/>
            <p:nvPr/>
          </p:nvSpPr>
          <p:spPr>
            <a:xfrm>
              <a:off x="391901" y="241755"/>
              <a:ext cx="1118253" cy="400108"/>
            </a:xfrm>
            <a:prstGeom prst="rect">
              <a:avLst/>
            </a:prstGeom>
            <a:noFill/>
            <a:ln w="12700" cap="flat">
              <a:noFill/>
              <a:miter lim="400000"/>
            </a:ln>
            <a:effectLst/>
          </p:spPr>
          <p:txBody>
            <a:bodyPr wrap="none" lIns="45719" tIns="45719" rIns="45719" bIns="45719" numCol="1" anchor="t">
              <a:spAutoFit/>
            </a:bodyPr>
            <a:lstStyle/>
            <a:p>
              <a:pPr lvl="0" algn="r">
                <a:defRPr>
                  <a:solidFill>
                    <a:srgbClr val="000000"/>
                  </a:solidFill>
                </a:defRPr>
              </a:pPr>
              <a:r>
                <a:rPr lang="zh-CN" altLang="en-US" sz="20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endParaRPr sz="20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1865"/>
                                        </p:tgtEl>
                                        <p:attrNameLst>
                                          <p:attrName>style.visibility</p:attrName>
                                        </p:attrNameLst>
                                      </p:cBhvr>
                                      <p:to>
                                        <p:strVal val="visible"/>
                                      </p:to>
                                    </p:set>
                                    <p:anim calcmode="lin" valueType="num">
                                      <p:cBhvr>
                                        <p:cTn id="7" dur="500" fill="hold"/>
                                        <p:tgtEl>
                                          <p:spTgt spid="1865"/>
                                        </p:tgtEl>
                                        <p:attrNameLst>
                                          <p:attrName>ppt_w</p:attrName>
                                        </p:attrNameLst>
                                      </p:cBhvr>
                                      <p:tavLst>
                                        <p:tav tm="0">
                                          <p:val>
                                            <p:fltVal val="0"/>
                                          </p:val>
                                        </p:tav>
                                        <p:tav tm="100000">
                                          <p:val>
                                            <p:strVal val="#ppt_w"/>
                                          </p:val>
                                        </p:tav>
                                      </p:tavLst>
                                    </p:anim>
                                    <p:anim calcmode="lin" valueType="num">
                                      <p:cBhvr>
                                        <p:cTn id="8" dur="500" fill="hold"/>
                                        <p:tgtEl>
                                          <p:spTgt spid="186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1869"/>
                                        </p:tgtEl>
                                        <p:attrNameLst>
                                          <p:attrName>style.visibility</p:attrName>
                                        </p:attrNameLst>
                                      </p:cBhvr>
                                      <p:to>
                                        <p:strVal val="visible"/>
                                      </p:to>
                                    </p:set>
                                    <p:anim calcmode="lin" valueType="num">
                                      <p:cBhvr>
                                        <p:cTn id="12" dur="500" fill="hold"/>
                                        <p:tgtEl>
                                          <p:spTgt spid="1869"/>
                                        </p:tgtEl>
                                        <p:attrNameLst>
                                          <p:attrName>ppt_x</p:attrName>
                                        </p:attrNameLst>
                                      </p:cBhvr>
                                      <p:tavLst>
                                        <p:tav tm="0">
                                          <p:val>
                                            <p:strVal val="0-#ppt_w/2"/>
                                          </p:val>
                                        </p:tav>
                                        <p:tav tm="100000">
                                          <p:val>
                                            <p:strVal val="#ppt_x"/>
                                          </p:val>
                                        </p:tav>
                                      </p:tavLst>
                                    </p:anim>
                                    <p:anim calcmode="lin" valueType="num">
                                      <p:cBhvr>
                                        <p:cTn id="13" dur="500" fill="hold"/>
                                        <p:tgtEl>
                                          <p:spTgt spid="186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indefinite" fill="hold"/>
                                        <p:tgtEl>
                                          <p:spTgt spid="1860"/>
                                        </p:tgtEl>
                                        <p:attrNameLst>
                                          <p:attrName>style.visibility</p:attrName>
                                        </p:attrNameLst>
                                      </p:cBhvr>
                                      <p:to>
                                        <p:strVal val="visible"/>
                                      </p:to>
                                    </p:set>
                                    <p:anim calcmode="lin" valueType="num">
                                      <p:cBhvr>
                                        <p:cTn id="17" dur="500" fill="hold"/>
                                        <p:tgtEl>
                                          <p:spTgt spid="1860"/>
                                        </p:tgtEl>
                                        <p:attrNameLst>
                                          <p:attrName>ppt_w</p:attrName>
                                        </p:attrNameLst>
                                      </p:cBhvr>
                                      <p:tavLst>
                                        <p:tav tm="0">
                                          <p:val>
                                            <p:fltVal val="0"/>
                                          </p:val>
                                        </p:tav>
                                        <p:tav tm="100000">
                                          <p:val>
                                            <p:strVal val="#ppt_w"/>
                                          </p:val>
                                        </p:tav>
                                      </p:tavLst>
                                    </p:anim>
                                    <p:anim calcmode="lin" valueType="num">
                                      <p:cBhvr>
                                        <p:cTn id="18" dur="500" fill="hold"/>
                                        <p:tgtEl>
                                          <p:spTgt spid="1860"/>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indefinite" fill="hold"/>
                                        <p:tgtEl>
                                          <p:spTgt spid="1877"/>
                                        </p:tgtEl>
                                        <p:attrNameLst>
                                          <p:attrName>style.visibility</p:attrName>
                                        </p:attrNameLst>
                                      </p:cBhvr>
                                      <p:to>
                                        <p:strVal val="visible"/>
                                      </p:to>
                                    </p:set>
                                    <p:anim calcmode="lin" valueType="num">
                                      <p:cBhvr>
                                        <p:cTn id="22" dur="500" fill="hold"/>
                                        <p:tgtEl>
                                          <p:spTgt spid="1877"/>
                                        </p:tgtEl>
                                        <p:attrNameLst>
                                          <p:attrName>ppt_x</p:attrName>
                                        </p:attrNameLst>
                                      </p:cBhvr>
                                      <p:tavLst>
                                        <p:tav tm="0">
                                          <p:val>
                                            <p:strVal val="1+#ppt_w/2"/>
                                          </p:val>
                                        </p:tav>
                                        <p:tav tm="100000">
                                          <p:val>
                                            <p:strVal val="#ppt_x"/>
                                          </p:val>
                                        </p:tav>
                                      </p:tavLst>
                                    </p:anim>
                                    <p:anim calcmode="lin" valueType="num">
                                      <p:cBhvr>
                                        <p:cTn id="23" dur="500" fill="hold"/>
                                        <p:tgtEl>
                                          <p:spTgt spid="187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3" presetClass="entr" presetSubtype="32" fill="hold" grpId="0" nodeType="afterEffect">
                                  <p:stCondLst>
                                    <p:cond delay="0"/>
                                  </p:stCondLst>
                                  <p:childTnLst>
                                    <p:set>
                                      <p:cBhvr>
                                        <p:cTn id="26" dur="indefinite" fill="hold"/>
                                        <p:tgtEl>
                                          <p:spTgt spid="1855"/>
                                        </p:tgtEl>
                                        <p:attrNameLst>
                                          <p:attrName>style.visibility</p:attrName>
                                        </p:attrNameLst>
                                      </p:cBhvr>
                                      <p:to>
                                        <p:strVal val="visible"/>
                                      </p:to>
                                    </p:set>
                                    <p:anim calcmode="lin" valueType="num">
                                      <p:cBhvr>
                                        <p:cTn id="27" dur="500" fill="hold"/>
                                        <p:tgtEl>
                                          <p:spTgt spid="1855"/>
                                        </p:tgtEl>
                                        <p:attrNameLst>
                                          <p:attrName>ppt_w</p:attrName>
                                        </p:attrNameLst>
                                      </p:cBhvr>
                                      <p:tavLst>
                                        <p:tav tm="0">
                                          <p:val>
                                            <p:fltVal val="0"/>
                                          </p:val>
                                        </p:tav>
                                        <p:tav tm="100000">
                                          <p:val>
                                            <p:strVal val="#ppt_w"/>
                                          </p:val>
                                        </p:tav>
                                      </p:tavLst>
                                    </p:anim>
                                    <p:anim calcmode="lin" valueType="num">
                                      <p:cBhvr>
                                        <p:cTn id="28" dur="500" fill="hold"/>
                                        <p:tgtEl>
                                          <p:spTgt spid="1855"/>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indefinite" fill="hold"/>
                                        <p:tgtEl>
                                          <p:spTgt spid="1873"/>
                                        </p:tgtEl>
                                        <p:attrNameLst>
                                          <p:attrName>style.visibility</p:attrName>
                                        </p:attrNameLst>
                                      </p:cBhvr>
                                      <p:to>
                                        <p:strVal val="visible"/>
                                      </p:to>
                                    </p:set>
                                    <p:anim calcmode="lin" valueType="num">
                                      <p:cBhvr>
                                        <p:cTn id="32" dur="500" fill="hold"/>
                                        <p:tgtEl>
                                          <p:spTgt spid="1873"/>
                                        </p:tgtEl>
                                        <p:attrNameLst>
                                          <p:attrName>ppt_x</p:attrName>
                                        </p:attrNameLst>
                                      </p:cBhvr>
                                      <p:tavLst>
                                        <p:tav tm="0">
                                          <p:val>
                                            <p:strVal val="0-#ppt_w/2"/>
                                          </p:val>
                                        </p:tav>
                                        <p:tav tm="100000">
                                          <p:val>
                                            <p:strVal val="#ppt_x"/>
                                          </p:val>
                                        </p:tav>
                                      </p:tavLst>
                                    </p:anim>
                                    <p:anim calcmode="lin" valueType="num">
                                      <p:cBhvr>
                                        <p:cTn id="33" dur="500" fill="hold"/>
                                        <p:tgtEl>
                                          <p:spTgt spid="187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indefinite" fill="hold"/>
                                        <p:tgtEl>
                                          <p:spTgt spid="1882"/>
                                        </p:tgtEl>
                                        <p:attrNameLst>
                                          <p:attrName>style.visibility</p:attrName>
                                        </p:attrNameLst>
                                      </p:cBhvr>
                                      <p:to>
                                        <p:strVal val="visible"/>
                                      </p:to>
                                    </p:set>
                                    <p:animEffect transition="in" filter="fade">
                                      <p:cBhvr>
                                        <p:cTn id="37" dur="500"/>
                                        <p:tgtEl>
                                          <p:spTgt spid="1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5" grpId="0" animBg="1" advAuto="0"/>
      <p:bldP spid="1860" grpId="0" animBg="1" advAuto="0"/>
      <p:bldP spid="1865" grpId="0" advAuto="0"/>
      <p:bldP spid="1869" grpId="0" animBg="1" advAuto="0"/>
      <p:bldP spid="1873" grpId="0" animBg="1" advAuto="0"/>
      <p:bldP spid="1877" grpId="0" animBg="1" advAuto="0"/>
      <p:bldP spid="1882"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9" name="Group 449"/>
          <p:cNvGrpSpPr/>
          <p:nvPr/>
        </p:nvGrpSpPr>
        <p:grpSpPr>
          <a:xfrm>
            <a:off x="8236221" y="3726318"/>
            <a:ext cx="675201" cy="1337614"/>
            <a:chOff x="0" y="0"/>
            <a:chExt cx="675288" cy="1337613"/>
          </a:xfrm>
          <a:solidFill>
            <a:schemeClr val="bg1">
              <a:lumMod val="60000"/>
              <a:lumOff val="40000"/>
            </a:schemeClr>
          </a:solidFill>
        </p:grpSpPr>
        <p:sp>
          <p:nvSpPr>
            <p:cNvPr id="447" name="Shape 447"/>
            <p:cNvSpPr/>
            <p:nvPr/>
          </p:nvSpPr>
          <p:spPr>
            <a:xfrm>
              <a:off x="0" y="1145293"/>
              <a:ext cx="192323"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8" name="Shape 448"/>
            <p:cNvSpPr/>
            <p:nvPr/>
          </p:nvSpPr>
          <p:spPr>
            <a:xfrm rot="1476006">
              <a:off x="361566" y="-48290"/>
              <a:ext cx="48316" cy="1285663"/>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2" name="Group 452"/>
          <p:cNvGrpSpPr/>
          <p:nvPr/>
        </p:nvGrpSpPr>
        <p:grpSpPr>
          <a:xfrm>
            <a:off x="5152976" y="3726320"/>
            <a:ext cx="680098" cy="1337615"/>
            <a:chOff x="0" y="0"/>
            <a:chExt cx="680185" cy="1337614"/>
          </a:xfrm>
          <a:solidFill>
            <a:schemeClr val="bg1">
              <a:lumMod val="60000"/>
              <a:lumOff val="40000"/>
            </a:schemeClr>
          </a:solidFill>
        </p:grpSpPr>
        <p:sp>
          <p:nvSpPr>
            <p:cNvPr id="450" name="Shape 450"/>
            <p:cNvSpPr/>
            <p:nvPr/>
          </p:nvSpPr>
          <p:spPr>
            <a:xfrm>
              <a:off x="0" y="1145293"/>
              <a:ext cx="192323"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1" name="Shape 451"/>
            <p:cNvSpPr/>
            <p:nvPr/>
          </p:nvSpPr>
          <p:spPr>
            <a:xfrm rot="1476006">
              <a:off x="366464" y="-48291"/>
              <a:ext cx="48316" cy="1285664"/>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9" name="Group 479"/>
          <p:cNvGrpSpPr/>
          <p:nvPr/>
        </p:nvGrpSpPr>
        <p:grpSpPr>
          <a:xfrm>
            <a:off x="1931484" y="3726320"/>
            <a:ext cx="686473" cy="1337615"/>
            <a:chOff x="0" y="0"/>
            <a:chExt cx="686561" cy="1337614"/>
          </a:xfrm>
          <a:solidFill>
            <a:schemeClr val="bg1">
              <a:lumMod val="60000"/>
              <a:lumOff val="40000"/>
            </a:schemeClr>
          </a:solidFill>
        </p:grpSpPr>
        <p:sp>
          <p:nvSpPr>
            <p:cNvPr id="477" name="Shape 477"/>
            <p:cNvSpPr/>
            <p:nvPr/>
          </p:nvSpPr>
          <p:spPr>
            <a:xfrm>
              <a:off x="0" y="1145294"/>
              <a:ext cx="192321"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8" name="Shape 478"/>
            <p:cNvSpPr/>
            <p:nvPr/>
          </p:nvSpPr>
          <p:spPr>
            <a:xfrm rot="1476006">
              <a:off x="372839" y="-48290"/>
              <a:ext cx="48316" cy="1285663"/>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1479729" y="2097382"/>
            <a:ext cx="8513108" cy="2416688"/>
            <a:chOff x="1478935" y="2097382"/>
            <a:chExt cx="8513108" cy="2416688"/>
          </a:xfrm>
        </p:grpSpPr>
        <p:grpSp>
          <p:nvGrpSpPr>
            <p:cNvPr id="455" name="Group 455"/>
            <p:cNvGrpSpPr/>
            <p:nvPr/>
          </p:nvGrpSpPr>
          <p:grpSpPr>
            <a:xfrm>
              <a:off x="6707468" y="2102438"/>
              <a:ext cx="765836" cy="1586373"/>
              <a:chOff x="0" y="0"/>
              <a:chExt cx="765934" cy="1586372"/>
            </a:xfrm>
            <a:solidFill>
              <a:schemeClr val="bg1">
                <a:lumMod val="60000"/>
                <a:lumOff val="40000"/>
              </a:schemeClr>
            </a:solidFill>
          </p:grpSpPr>
          <p:sp>
            <p:nvSpPr>
              <p:cNvPr id="453" name="Shape 453"/>
              <p:cNvSpPr/>
              <p:nvPr/>
            </p:nvSpPr>
            <p:spPr>
              <a:xfrm rot="20198661">
                <a:off x="413009" y="130314"/>
                <a:ext cx="56617" cy="1506560"/>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4" name="Shape 454"/>
              <p:cNvSpPr/>
              <p:nvPr/>
            </p:nvSpPr>
            <p:spPr>
              <a:xfrm>
                <a:off x="-1" y="-1"/>
                <a:ext cx="225366" cy="2253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1" name="Group 461"/>
            <p:cNvGrpSpPr/>
            <p:nvPr/>
          </p:nvGrpSpPr>
          <p:grpSpPr>
            <a:xfrm>
              <a:off x="7679718" y="2598012"/>
              <a:ext cx="2312325" cy="1913354"/>
              <a:chOff x="0" y="-1"/>
              <a:chExt cx="2312625" cy="1913352"/>
            </a:xfrm>
          </p:grpSpPr>
          <p:grpSp>
            <p:nvGrpSpPr>
              <p:cNvPr id="458" name="Group 458"/>
              <p:cNvGrpSpPr/>
              <p:nvPr/>
            </p:nvGrpSpPr>
            <p:grpSpPr>
              <a:xfrm>
                <a:off x="0" y="-1"/>
                <a:ext cx="2312625" cy="1913352"/>
                <a:chOff x="0" y="0"/>
                <a:chExt cx="2312624" cy="1913350"/>
              </a:xfrm>
            </p:grpSpPr>
            <p:sp>
              <p:nvSpPr>
                <p:cNvPr id="456" name="Shape 456"/>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183" y="663"/>
                        <a:pt x="14183" y="663"/>
                        <a:pt x="14183" y="663"/>
                      </a:cubicBezTo>
                      <a:cubicBezTo>
                        <a:pt x="13207" y="-486"/>
                        <a:pt x="12427" y="-103"/>
                        <a:pt x="12427" y="1505"/>
                      </a:cubicBezTo>
                      <a:cubicBezTo>
                        <a:pt x="12427" y="1505"/>
                        <a:pt x="12427" y="1505"/>
                        <a:pt x="12427" y="1505"/>
                      </a:cubicBezTo>
                      <a:cubicBezTo>
                        <a:pt x="12427" y="3114"/>
                        <a:pt x="11320" y="4493"/>
                        <a:pt x="9954" y="4493"/>
                      </a:cubicBezTo>
                      <a:cubicBezTo>
                        <a:pt x="2472" y="4493"/>
                        <a:pt x="2472" y="4493"/>
                        <a:pt x="2472" y="4493"/>
                      </a:cubicBezTo>
                      <a:cubicBezTo>
                        <a:pt x="1106" y="4493"/>
                        <a:pt x="0" y="5795"/>
                        <a:pt x="0" y="7403"/>
                      </a:cubicBezTo>
                      <a:cubicBezTo>
                        <a:pt x="0" y="13225"/>
                        <a:pt x="0" y="13225"/>
                        <a:pt x="0" y="13225"/>
                      </a:cubicBezTo>
                      <a:cubicBezTo>
                        <a:pt x="0" y="14833"/>
                        <a:pt x="1106" y="16212"/>
                        <a:pt x="2472"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07" y="21114"/>
                        <a:pt x="14183" y="19965"/>
                      </a:cubicBezTo>
                      <a:lnTo>
                        <a:pt x="20624" y="12382"/>
                      </a:lnTo>
                      <a:close/>
                    </a:path>
                  </a:pathLst>
                </a:custGeom>
              </p:spPr>
              <p:style>
                <a:lnRef idx="3">
                  <a:schemeClr val="lt1"/>
                </a:lnRef>
                <a:fillRef idx="1">
                  <a:schemeClr val="accent5"/>
                </a:fillRef>
                <a:effectRef idx="1">
                  <a:schemeClr val="accent5"/>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57" name="Shape 457"/>
                <p:cNvSpPr/>
                <p:nvPr/>
              </p:nvSpPr>
              <p:spPr>
                <a:xfrm>
                  <a:off x="0" y="416297"/>
                  <a:ext cx="805510" cy="1087237"/>
                </a:xfrm>
                <a:custGeom>
                  <a:avLst/>
                  <a:gdLst/>
                  <a:ahLst/>
                  <a:cxnLst>
                    <a:cxn ang="0">
                      <a:pos x="wd2" y="hd2"/>
                    </a:cxn>
                    <a:cxn ang="5400000">
                      <a:pos x="wd2" y="hd2"/>
                    </a:cxn>
                    <a:cxn ang="10800000">
                      <a:pos x="wd2" y="hd2"/>
                    </a:cxn>
                    <a:cxn ang="16200000">
                      <a:pos x="wd2" y="hd2"/>
                    </a:cxn>
                  </a:cxnLst>
                  <a:rect l="0" t="0" r="r" b="b"/>
                  <a:pathLst>
                    <a:path w="20914" h="21600" extrusionOk="0">
                      <a:moveTo>
                        <a:pt x="0" y="5365"/>
                      </a:moveTo>
                      <a:cubicBezTo>
                        <a:pt x="0" y="16094"/>
                        <a:pt x="0" y="16094"/>
                        <a:pt x="0" y="16094"/>
                      </a:cubicBezTo>
                      <a:cubicBezTo>
                        <a:pt x="0" y="19059"/>
                        <a:pt x="3112" y="21600"/>
                        <a:pt x="6956" y="21600"/>
                      </a:cubicBezTo>
                      <a:cubicBezTo>
                        <a:pt x="9885" y="21600"/>
                        <a:pt x="9885" y="21600"/>
                        <a:pt x="9885" y="21600"/>
                      </a:cubicBezTo>
                      <a:cubicBezTo>
                        <a:pt x="18854" y="14541"/>
                        <a:pt x="18854" y="14541"/>
                        <a:pt x="18854" y="14541"/>
                      </a:cubicBezTo>
                      <a:cubicBezTo>
                        <a:pt x="21600" y="12424"/>
                        <a:pt x="21600" y="9035"/>
                        <a:pt x="18854" y="6918"/>
                      </a:cubicBezTo>
                      <a:cubicBezTo>
                        <a:pt x="9885" y="0"/>
                        <a:pt x="9885" y="0"/>
                        <a:pt x="9885" y="0"/>
                      </a:cubicBezTo>
                      <a:cubicBezTo>
                        <a:pt x="6956" y="0"/>
                        <a:pt x="6956" y="0"/>
                        <a:pt x="6956" y="0"/>
                      </a:cubicBezTo>
                      <a:cubicBezTo>
                        <a:pt x="3112"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59" name="Shape 459"/>
              <p:cNvSpPr/>
              <p:nvPr/>
            </p:nvSpPr>
            <p:spPr>
              <a:xfrm>
                <a:off x="937903" y="529982"/>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panose="020B0503030403020204"/>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5</a:t>
                </a:r>
              </a:p>
            </p:txBody>
          </p:sp>
        </p:grpSp>
        <p:grpSp>
          <p:nvGrpSpPr>
            <p:cNvPr id="467" name="Group 467"/>
            <p:cNvGrpSpPr/>
            <p:nvPr/>
          </p:nvGrpSpPr>
          <p:grpSpPr>
            <a:xfrm>
              <a:off x="6060092" y="2598013"/>
              <a:ext cx="2312326" cy="1913355"/>
              <a:chOff x="0" y="-1"/>
              <a:chExt cx="2312626" cy="1913353"/>
            </a:xfrm>
          </p:grpSpPr>
          <p:grpSp>
            <p:nvGrpSpPr>
              <p:cNvPr id="464" name="Group 464"/>
              <p:cNvGrpSpPr/>
              <p:nvPr/>
            </p:nvGrpSpPr>
            <p:grpSpPr>
              <a:xfrm>
                <a:off x="0" y="-1"/>
                <a:ext cx="2312626" cy="1913353"/>
                <a:chOff x="0" y="0"/>
                <a:chExt cx="2312625" cy="1913351"/>
              </a:xfrm>
            </p:grpSpPr>
            <p:sp>
              <p:nvSpPr>
                <p:cNvPr id="462" name="Shape 462"/>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248" y="663"/>
                        <a:pt x="14248" y="663"/>
                        <a:pt x="14248" y="663"/>
                      </a:cubicBezTo>
                      <a:cubicBezTo>
                        <a:pt x="13272" y="-486"/>
                        <a:pt x="12427" y="-103"/>
                        <a:pt x="12427" y="1505"/>
                      </a:cubicBezTo>
                      <a:cubicBezTo>
                        <a:pt x="12427" y="1505"/>
                        <a:pt x="12427" y="1505"/>
                        <a:pt x="12427" y="1505"/>
                      </a:cubicBezTo>
                      <a:cubicBezTo>
                        <a:pt x="12427" y="3114"/>
                        <a:pt x="11320" y="4493"/>
                        <a:pt x="9954" y="4493"/>
                      </a:cubicBezTo>
                      <a:cubicBezTo>
                        <a:pt x="2537" y="4493"/>
                        <a:pt x="2537" y="4493"/>
                        <a:pt x="2537" y="4493"/>
                      </a:cubicBezTo>
                      <a:cubicBezTo>
                        <a:pt x="1171" y="4493"/>
                        <a:pt x="0" y="5795"/>
                        <a:pt x="0" y="7403"/>
                      </a:cubicBezTo>
                      <a:cubicBezTo>
                        <a:pt x="0" y="13225"/>
                        <a:pt x="0" y="13225"/>
                        <a:pt x="0" y="13225"/>
                      </a:cubicBezTo>
                      <a:cubicBezTo>
                        <a:pt x="0" y="14833"/>
                        <a:pt x="1171" y="16212"/>
                        <a:pt x="2537"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72" y="21114"/>
                        <a:pt x="14248" y="19965"/>
                      </a:cubicBezTo>
                      <a:lnTo>
                        <a:pt x="20624" y="12382"/>
                      </a:lnTo>
                      <a:close/>
                    </a:path>
                  </a:pathLst>
                </a:custGeom>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3" name="Shape 463"/>
                <p:cNvSpPr/>
                <p:nvPr/>
              </p:nvSpPr>
              <p:spPr>
                <a:xfrm>
                  <a:off x="0" y="416297"/>
                  <a:ext cx="812006" cy="1087237"/>
                </a:xfrm>
                <a:custGeom>
                  <a:avLst/>
                  <a:gdLst/>
                  <a:ahLst/>
                  <a:cxnLst>
                    <a:cxn ang="0">
                      <a:pos x="wd2" y="hd2"/>
                    </a:cxn>
                    <a:cxn ang="5400000">
                      <a:pos x="wd2" y="hd2"/>
                    </a:cxn>
                    <a:cxn ang="10800000">
                      <a:pos x="wd2" y="hd2"/>
                    </a:cxn>
                    <a:cxn ang="16200000">
                      <a:pos x="wd2" y="hd2"/>
                    </a:cxn>
                  </a:cxnLst>
                  <a:rect l="0" t="0" r="r" b="b"/>
                  <a:pathLst>
                    <a:path w="20919" h="21600" extrusionOk="0">
                      <a:moveTo>
                        <a:pt x="0" y="5365"/>
                      </a:moveTo>
                      <a:cubicBezTo>
                        <a:pt x="0" y="16094"/>
                        <a:pt x="0" y="16094"/>
                        <a:pt x="0" y="16094"/>
                      </a:cubicBezTo>
                      <a:cubicBezTo>
                        <a:pt x="0" y="19059"/>
                        <a:pt x="3267" y="21600"/>
                        <a:pt x="7079" y="21600"/>
                      </a:cubicBezTo>
                      <a:cubicBezTo>
                        <a:pt x="9802" y="21600"/>
                        <a:pt x="9802" y="21600"/>
                        <a:pt x="9802" y="21600"/>
                      </a:cubicBezTo>
                      <a:cubicBezTo>
                        <a:pt x="18877" y="14541"/>
                        <a:pt x="18877" y="14541"/>
                        <a:pt x="18877" y="14541"/>
                      </a:cubicBezTo>
                      <a:cubicBezTo>
                        <a:pt x="21600" y="12424"/>
                        <a:pt x="21600" y="9035"/>
                        <a:pt x="18877" y="6918"/>
                      </a:cubicBezTo>
                      <a:cubicBezTo>
                        <a:pt x="9802" y="0"/>
                        <a:pt x="9802" y="0"/>
                        <a:pt x="9802" y="0"/>
                      </a:cubicBezTo>
                      <a:cubicBezTo>
                        <a:pt x="7079" y="0"/>
                        <a:pt x="7079" y="0"/>
                        <a:pt x="7079" y="0"/>
                      </a:cubicBezTo>
                      <a:cubicBezTo>
                        <a:pt x="3267"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5" name="Shape 465"/>
              <p:cNvSpPr/>
              <p:nvPr/>
            </p:nvSpPr>
            <p:spPr>
              <a:xfrm>
                <a:off x="1072010" y="510253"/>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panose="020B0503030403020204"/>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4</a:t>
                </a:r>
              </a:p>
            </p:txBody>
          </p:sp>
        </p:grpSp>
        <p:grpSp>
          <p:nvGrpSpPr>
            <p:cNvPr id="473" name="Group 473"/>
            <p:cNvGrpSpPr/>
            <p:nvPr/>
          </p:nvGrpSpPr>
          <p:grpSpPr>
            <a:xfrm>
              <a:off x="4446944" y="2598012"/>
              <a:ext cx="2312325" cy="1913354"/>
              <a:chOff x="0" y="-1"/>
              <a:chExt cx="2312625" cy="1913352"/>
            </a:xfrm>
          </p:grpSpPr>
          <p:grpSp>
            <p:nvGrpSpPr>
              <p:cNvPr id="470" name="Group 470"/>
              <p:cNvGrpSpPr/>
              <p:nvPr/>
            </p:nvGrpSpPr>
            <p:grpSpPr>
              <a:xfrm>
                <a:off x="0" y="-1"/>
                <a:ext cx="2312625" cy="1913352"/>
                <a:chOff x="0" y="0"/>
                <a:chExt cx="2312624" cy="1913350"/>
              </a:xfrm>
            </p:grpSpPr>
            <p:sp>
              <p:nvSpPr>
                <p:cNvPr id="468" name="Shape 468"/>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183" y="663"/>
                        <a:pt x="14183" y="663"/>
                        <a:pt x="14183" y="663"/>
                      </a:cubicBezTo>
                      <a:cubicBezTo>
                        <a:pt x="13207" y="-486"/>
                        <a:pt x="12427" y="-103"/>
                        <a:pt x="12427" y="1505"/>
                      </a:cubicBezTo>
                      <a:cubicBezTo>
                        <a:pt x="12427" y="1505"/>
                        <a:pt x="12427" y="1505"/>
                        <a:pt x="12427" y="1505"/>
                      </a:cubicBezTo>
                      <a:cubicBezTo>
                        <a:pt x="12427" y="3114"/>
                        <a:pt x="11320" y="4493"/>
                        <a:pt x="9954" y="4493"/>
                      </a:cubicBezTo>
                      <a:cubicBezTo>
                        <a:pt x="2472" y="4493"/>
                        <a:pt x="2472" y="4493"/>
                        <a:pt x="2472" y="4493"/>
                      </a:cubicBezTo>
                      <a:cubicBezTo>
                        <a:pt x="1106" y="4493"/>
                        <a:pt x="0" y="5795"/>
                        <a:pt x="0" y="7403"/>
                      </a:cubicBezTo>
                      <a:cubicBezTo>
                        <a:pt x="0" y="13225"/>
                        <a:pt x="0" y="13225"/>
                        <a:pt x="0" y="13225"/>
                      </a:cubicBezTo>
                      <a:cubicBezTo>
                        <a:pt x="0" y="14833"/>
                        <a:pt x="1106" y="16212"/>
                        <a:pt x="2472"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07" y="21114"/>
                        <a:pt x="14183" y="19965"/>
                      </a:cubicBezTo>
                      <a:lnTo>
                        <a:pt x="20624" y="12382"/>
                      </a:lnTo>
                      <a:close/>
                    </a:path>
                  </a:pathLst>
                </a:custGeom>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9" name="Shape 469"/>
                <p:cNvSpPr/>
                <p:nvPr/>
              </p:nvSpPr>
              <p:spPr>
                <a:xfrm>
                  <a:off x="0" y="416297"/>
                  <a:ext cx="804254" cy="1087237"/>
                </a:xfrm>
                <a:custGeom>
                  <a:avLst/>
                  <a:gdLst/>
                  <a:ahLst/>
                  <a:cxnLst>
                    <a:cxn ang="0">
                      <a:pos x="wd2" y="hd2"/>
                    </a:cxn>
                    <a:cxn ang="5400000">
                      <a:pos x="wd2" y="hd2"/>
                    </a:cxn>
                    <a:cxn ang="10800000">
                      <a:pos x="wd2" y="hd2"/>
                    </a:cxn>
                    <a:cxn ang="16200000">
                      <a:pos x="wd2" y="hd2"/>
                    </a:cxn>
                  </a:cxnLst>
                  <a:rect l="0" t="0" r="r" b="b"/>
                  <a:pathLst>
                    <a:path w="20914" h="21600" extrusionOk="0">
                      <a:moveTo>
                        <a:pt x="0" y="5365"/>
                      </a:moveTo>
                      <a:cubicBezTo>
                        <a:pt x="0" y="16094"/>
                        <a:pt x="0" y="16094"/>
                        <a:pt x="0" y="16094"/>
                      </a:cubicBezTo>
                      <a:cubicBezTo>
                        <a:pt x="0" y="19059"/>
                        <a:pt x="3112" y="21600"/>
                        <a:pt x="6956" y="21600"/>
                      </a:cubicBezTo>
                      <a:cubicBezTo>
                        <a:pt x="9885" y="21600"/>
                        <a:pt x="9885" y="21600"/>
                        <a:pt x="9885" y="21600"/>
                      </a:cubicBezTo>
                      <a:cubicBezTo>
                        <a:pt x="18854" y="14541"/>
                        <a:pt x="18854" y="14541"/>
                        <a:pt x="18854" y="14541"/>
                      </a:cubicBezTo>
                      <a:cubicBezTo>
                        <a:pt x="21600" y="12424"/>
                        <a:pt x="21600" y="9035"/>
                        <a:pt x="18854" y="6918"/>
                      </a:cubicBezTo>
                      <a:cubicBezTo>
                        <a:pt x="9885" y="0"/>
                        <a:pt x="9885" y="0"/>
                        <a:pt x="9885" y="0"/>
                      </a:cubicBezTo>
                      <a:cubicBezTo>
                        <a:pt x="6956" y="0"/>
                        <a:pt x="6956" y="0"/>
                        <a:pt x="6956" y="0"/>
                      </a:cubicBezTo>
                      <a:cubicBezTo>
                        <a:pt x="3112"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1" name="Shape 471"/>
              <p:cNvSpPr/>
              <p:nvPr/>
            </p:nvSpPr>
            <p:spPr>
              <a:xfrm>
                <a:off x="1038370" y="535803"/>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panose="020B0503030403020204"/>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3</a:t>
                </a:r>
              </a:p>
            </p:txBody>
          </p:sp>
        </p:grpSp>
        <p:grpSp>
          <p:nvGrpSpPr>
            <p:cNvPr id="476" name="Group 476"/>
            <p:cNvGrpSpPr/>
            <p:nvPr/>
          </p:nvGrpSpPr>
          <p:grpSpPr>
            <a:xfrm>
              <a:off x="3388104" y="2097382"/>
              <a:ext cx="772039" cy="1586374"/>
              <a:chOff x="0" y="0"/>
              <a:chExt cx="772138" cy="1586372"/>
            </a:xfrm>
            <a:solidFill>
              <a:schemeClr val="bg1">
                <a:lumMod val="60000"/>
                <a:lumOff val="40000"/>
              </a:schemeClr>
            </a:solidFill>
          </p:grpSpPr>
          <p:sp>
            <p:nvSpPr>
              <p:cNvPr id="474" name="Shape 474"/>
              <p:cNvSpPr/>
              <p:nvPr/>
            </p:nvSpPr>
            <p:spPr>
              <a:xfrm>
                <a:off x="-1" y="-1"/>
                <a:ext cx="225366" cy="2253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5" name="Shape 475"/>
              <p:cNvSpPr/>
              <p:nvPr/>
            </p:nvSpPr>
            <p:spPr>
              <a:xfrm rot="20198661">
                <a:off x="419213" y="130314"/>
                <a:ext cx="56617" cy="1506560"/>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87" name="Group 487"/>
            <p:cNvGrpSpPr/>
            <p:nvPr/>
          </p:nvGrpSpPr>
          <p:grpSpPr>
            <a:xfrm>
              <a:off x="2826020" y="2600717"/>
              <a:ext cx="2314088" cy="1913353"/>
              <a:chOff x="0" y="-1"/>
              <a:chExt cx="2314387" cy="1913352"/>
            </a:xfrm>
          </p:grpSpPr>
          <p:grpSp>
            <p:nvGrpSpPr>
              <p:cNvPr id="484" name="Group 484"/>
              <p:cNvGrpSpPr/>
              <p:nvPr/>
            </p:nvGrpSpPr>
            <p:grpSpPr>
              <a:xfrm>
                <a:off x="0" y="-1"/>
                <a:ext cx="2314387" cy="1913352"/>
                <a:chOff x="0" y="-1"/>
                <a:chExt cx="2314386" cy="1913351"/>
              </a:xfrm>
            </p:grpSpPr>
            <p:sp>
              <p:nvSpPr>
                <p:cNvPr id="482" name="Shape 482"/>
                <p:cNvSpPr/>
                <p:nvPr/>
              </p:nvSpPr>
              <p:spPr>
                <a:xfrm>
                  <a:off x="0" y="-1"/>
                  <a:ext cx="2314386" cy="1913351"/>
                </a:xfrm>
                <a:custGeom>
                  <a:avLst/>
                  <a:gdLst/>
                  <a:ahLst/>
                  <a:cxnLst>
                    <a:cxn ang="0">
                      <a:pos x="wd2" y="hd2"/>
                    </a:cxn>
                    <a:cxn ang="5400000">
                      <a:pos x="wd2" y="hd2"/>
                    </a:cxn>
                    <a:cxn ang="10800000">
                      <a:pos x="wd2" y="hd2"/>
                    </a:cxn>
                    <a:cxn ang="16200000">
                      <a:pos x="wd2" y="hd2"/>
                    </a:cxn>
                  </a:cxnLst>
                  <a:rect l="0" t="0" r="r" b="b"/>
                  <a:pathLst>
                    <a:path w="21372" h="20629" extrusionOk="0">
                      <a:moveTo>
                        <a:pt x="20689" y="12382"/>
                      </a:moveTo>
                      <a:cubicBezTo>
                        <a:pt x="21600" y="11233"/>
                        <a:pt x="21600" y="9395"/>
                        <a:pt x="20689" y="8246"/>
                      </a:cubicBezTo>
                      <a:cubicBezTo>
                        <a:pt x="14248" y="663"/>
                        <a:pt x="14248" y="663"/>
                        <a:pt x="14248" y="663"/>
                      </a:cubicBezTo>
                      <a:cubicBezTo>
                        <a:pt x="13272" y="-486"/>
                        <a:pt x="12492" y="-103"/>
                        <a:pt x="12492" y="1505"/>
                      </a:cubicBezTo>
                      <a:cubicBezTo>
                        <a:pt x="12492" y="1505"/>
                        <a:pt x="12492" y="1505"/>
                        <a:pt x="12492" y="1505"/>
                      </a:cubicBezTo>
                      <a:cubicBezTo>
                        <a:pt x="12492" y="3114"/>
                        <a:pt x="11320" y="4493"/>
                        <a:pt x="9954" y="4493"/>
                      </a:cubicBezTo>
                      <a:cubicBezTo>
                        <a:pt x="2537" y="4493"/>
                        <a:pt x="2537" y="4493"/>
                        <a:pt x="2537" y="4493"/>
                      </a:cubicBezTo>
                      <a:cubicBezTo>
                        <a:pt x="1171" y="4493"/>
                        <a:pt x="0" y="5795"/>
                        <a:pt x="0" y="7403"/>
                      </a:cubicBezTo>
                      <a:cubicBezTo>
                        <a:pt x="0" y="13225"/>
                        <a:pt x="0" y="13225"/>
                        <a:pt x="0" y="13225"/>
                      </a:cubicBezTo>
                      <a:cubicBezTo>
                        <a:pt x="0" y="14833"/>
                        <a:pt x="1171" y="16212"/>
                        <a:pt x="2537" y="16212"/>
                      </a:cubicBezTo>
                      <a:cubicBezTo>
                        <a:pt x="9954" y="16212"/>
                        <a:pt x="9954" y="16212"/>
                        <a:pt x="9954" y="16212"/>
                      </a:cubicBezTo>
                      <a:cubicBezTo>
                        <a:pt x="11320" y="16212"/>
                        <a:pt x="12492" y="17514"/>
                        <a:pt x="12492" y="19123"/>
                      </a:cubicBezTo>
                      <a:cubicBezTo>
                        <a:pt x="12492" y="19123"/>
                        <a:pt x="12492" y="19123"/>
                        <a:pt x="12492" y="19123"/>
                      </a:cubicBezTo>
                      <a:cubicBezTo>
                        <a:pt x="12492" y="20731"/>
                        <a:pt x="13272" y="21114"/>
                        <a:pt x="14248" y="19965"/>
                      </a:cubicBezTo>
                      <a:lnTo>
                        <a:pt x="20689" y="12382"/>
                      </a:lnTo>
                      <a:close/>
                    </a:path>
                  </a:pathLst>
                </a:custGeom>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3" name="Shape 483"/>
                <p:cNvSpPr/>
                <p:nvPr/>
              </p:nvSpPr>
              <p:spPr>
                <a:xfrm>
                  <a:off x="0" y="416296"/>
                  <a:ext cx="812006" cy="1087236"/>
                </a:xfrm>
                <a:custGeom>
                  <a:avLst/>
                  <a:gdLst/>
                  <a:ahLst/>
                  <a:cxnLst>
                    <a:cxn ang="0">
                      <a:pos x="wd2" y="hd2"/>
                    </a:cxn>
                    <a:cxn ang="5400000">
                      <a:pos x="wd2" y="hd2"/>
                    </a:cxn>
                    <a:cxn ang="10800000">
                      <a:pos x="wd2" y="hd2"/>
                    </a:cxn>
                    <a:cxn ang="16200000">
                      <a:pos x="wd2" y="hd2"/>
                    </a:cxn>
                  </a:cxnLst>
                  <a:rect l="0" t="0" r="r" b="b"/>
                  <a:pathLst>
                    <a:path w="20919" h="21600" extrusionOk="0">
                      <a:moveTo>
                        <a:pt x="0" y="5365"/>
                      </a:moveTo>
                      <a:cubicBezTo>
                        <a:pt x="0" y="16094"/>
                        <a:pt x="0" y="16094"/>
                        <a:pt x="0" y="16094"/>
                      </a:cubicBezTo>
                      <a:cubicBezTo>
                        <a:pt x="0" y="19059"/>
                        <a:pt x="3267" y="21600"/>
                        <a:pt x="7079" y="21600"/>
                      </a:cubicBezTo>
                      <a:cubicBezTo>
                        <a:pt x="9983" y="21600"/>
                        <a:pt x="9983" y="21600"/>
                        <a:pt x="9983" y="21600"/>
                      </a:cubicBezTo>
                      <a:cubicBezTo>
                        <a:pt x="18877" y="14541"/>
                        <a:pt x="18877" y="14541"/>
                        <a:pt x="18877" y="14541"/>
                      </a:cubicBezTo>
                      <a:cubicBezTo>
                        <a:pt x="21600" y="12424"/>
                        <a:pt x="21600" y="9035"/>
                        <a:pt x="18877" y="6918"/>
                      </a:cubicBezTo>
                      <a:cubicBezTo>
                        <a:pt x="9983" y="0"/>
                        <a:pt x="9983" y="0"/>
                        <a:pt x="9983" y="0"/>
                      </a:cubicBezTo>
                      <a:cubicBezTo>
                        <a:pt x="7079" y="0"/>
                        <a:pt x="7079" y="0"/>
                        <a:pt x="7079" y="0"/>
                      </a:cubicBezTo>
                      <a:cubicBezTo>
                        <a:pt x="3267"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85" name="Shape 485"/>
              <p:cNvSpPr/>
              <p:nvPr/>
            </p:nvSpPr>
            <p:spPr>
              <a:xfrm>
                <a:off x="999428" y="515971"/>
                <a:ext cx="575803" cy="707884"/>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panose="020B0503030403020204"/>
                  </a:defRPr>
                </a:lvl1pPr>
              </a:lstStyle>
              <a:p>
                <a:pPr>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2</a:t>
                </a:r>
              </a:p>
            </p:txBody>
          </p:sp>
        </p:grpSp>
        <p:grpSp>
          <p:nvGrpSpPr>
            <p:cNvPr id="491" name="Group 491"/>
            <p:cNvGrpSpPr/>
            <p:nvPr/>
          </p:nvGrpSpPr>
          <p:grpSpPr>
            <a:xfrm>
              <a:off x="1478935" y="2598014"/>
              <a:ext cx="2046264" cy="1913352"/>
              <a:chOff x="0" y="0"/>
              <a:chExt cx="2046529" cy="1913351"/>
            </a:xfrm>
          </p:grpSpPr>
          <p:sp>
            <p:nvSpPr>
              <p:cNvPr id="488" name="Shape 488"/>
              <p:cNvSpPr/>
              <p:nvPr/>
            </p:nvSpPr>
            <p:spPr>
              <a:xfrm>
                <a:off x="0" y="0"/>
                <a:ext cx="2046529" cy="1913351"/>
              </a:xfrm>
              <a:custGeom>
                <a:avLst/>
                <a:gdLst/>
                <a:ahLst/>
                <a:cxnLst>
                  <a:cxn ang="0">
                    <a:pos x="wd2" y="hd2"/>
                  </a:cxn>
                  <a:cxn ang="5400000">
                    <a:pos x="wd2" y="hd2"/>
                  </a:cxn>
                  <a:cxn ang="10800000">
                    <a:pos x="wd2" y="hd2"/>
                  </a:cxn>
                  <a:cxn ang="16200000">
                    <a:pos x="wd2" y="hd2"/>
                  </a:cxn>
                </a:cxnLst>
                <a:rect l="0" t="0" r="r" b="b"/>
                <a:pathLst>
                  <a:path w="21325" h="21077" extrusionOk="0">
                    <a:moveTo>
                      <a:pt x="12120" y="1"/>
                    </a:moveTo>
                    <a:cubicBezTo>
                      <a:pt x="12436" y="17"/>
                      <a:pt x="12818" y="237"/>
                      <a:pt x="13231" y="677"/>
                    </a:cubicBezTo>
                    <a:cubicBezTo>
                      <a:pt x="13231" y="677"/>
                      <a:pt x="13231" y="677"/>
                      <a:pt x="20499" y="8425"/>
                    </a:cubicBezTo>
                    <a:cubicBezTo>
                      <a:pt x="21600" y="9599"/>
                      <a:pt x="21600" y="11477"/>
                      <a:pt x="20499" y="12651"/>
                    </a:cubicBezTo>
                    <a:lnTo>
                      <a:pt x="13231" y="20399"/>
                    </a:lnTo>
                    <a:cubicBezTo>
                      <a:pt x="12130" y="21573"/>
                      <a:pt x="11249" y="21182"/>
                      <a:pt x="11249" y="19538"/>
                    </a:cubicBezTo>
                    <a:cubicBezTo>
                      <a:pt x="11249" y="17895"/>
                      <a:pt x="10001" y="16564"/>
                      <a:pt x="8459" y="16564"/>
                    </a:cubicBezTo>
                    <a:cubicBezTo>
                      <a:pt x="8459" y="16564"/>
                      <a:pt x="8459" y="16564"/>
                      <a:pt x="17" y="16564"/>
                    </a:cubicBezTo>
                    <a:lnTo>
                      <a:pt x="0" y="16562"/>
                    </a:lnTo>
                    <a:lnTo>
                      <a:pt x="73" y="16562"/>
                    </a:lnTo>
                    <a:cubicBezTo>
                      <a:pt x="569" y="16562"/>
                      <a:pt x="569" y="16562"/>
                      <a:pt x="569" y="16562"/>
                    </a:cubicBezTo>
                    <a:cubicBezTo>
                      <a:pt x="4166" y="12648"/>
                      <a:pt x="4166" y="12648"/>
                      <a:pt x="4166" y="12648"/>
                    </a:cubicBezTo>
                    <a:cubicBezTo>
                      <a:pt x="5267" y="11474"/>
                      <a:pt x="5267" y="9595"/>
                      <a:pt x="4166" y="8421"/>
                    </a:cubicBezTo>
                    <a:cubicBezTo>
                      <a:pt x="1018" y="5065"/>
                      <a:pt x="625" y="4645"/>
                      <a:pt x="576" y="4593"/>
                    </a:cubicBezTo>
                    <a:lnTo>
                      <a:pt x="573" y="4590"/>
                    </a:lnTo>
                    <a:lnTo>
                      <a:pt x="724" y="4590"/>
                    </a:lnTo>
                    <a:cubicBezTo>
                      <a:pt x="1633" y="4590"/>
                      <a:pt x="3710" y="4590"/>
                      <a:pt x="8459" y="4590"/>
                    </a:cubicBezTo>
                    <a:cubicBezTo>
                      <a:pt x="10001" y="4590"/>
                      <a:pt x="11249" y="3182"/>
                      <a:pt x="11249" y="1538"/>
                    </a:cubicBezTo>
                    <a:cubicBezTo>
                      <a:pt x="11249" y="511"/>
                      <a:pt x="11593" y="-27"/>
                      <a:pt x="12120" y="1"/>
                    </a:cubicBezTo>
                    <a:close/>
                  </a:path>
                </a:pathLst>
              </a:custGeom>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9" name="Shape 489"/>
              <p:cNvSpPr/>
              <p:nvPr/>
            </p:nvSpPr>
            <p:spPr>
              <a:xfrm>
                <a:off x="808979" y="518674"/>
                <a:ext cx="575803" cy="707884"/>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panose="020B0503030403020204"/>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1</a:t>
                </a:r>
              </a:p>
            </p:txBody>
          </p:sp>
        </p:grpSp>
      </p:grpSp>
      <p:grpSp>
        <p:nvGrpSpPr>
          <p:cNvPr id="5" name="组合 4"/>
          <p:cNvGrpSpPr/>
          <p:nvPr/>
        </p:nvGrpSpPr>
        <p:grpSpPr>
          <a:xfrm>
            <a:off x="1816211" y="4766043"/>
            <a:ext cx="2859527" cy="944221"/>
            <a:chOff x="1815416" y="4766042"/>
            <a:chExt cx="2859527" cy="944221"/>
          </a:xfrm>
        </p:grpSpPr>
        <p:sp>
          <p:nvSpPr>
            <p:cNvPr id="492" name="Shape 492"/>
            <p:cNvSpPr/>
            <p:nvPr/>
          </p:nvSpPr>
          <p:spPr>
            <a:xfrm>
              <a:off x="2173395" y="4766042"/>
              <a:ext cx="1477133" cy="369332"/>
            </a:xfrm>
            <a:prstGeom prst="rect">
              <a:avLst/>
            </a:prstGeom>
            <a:ln w="12700">
              <a:miter lim="400000"/>
            </a:ln>
          </p:spPr>
          <p:txBody>
            <a:bodyPr wrap="none" lIns="45719" rIns="45719">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3" name="Shape 493"/>
            <p:cNvSpPr/>
            <p:nvPr/>
          </p:nvSpPr>
          <p:spPr>
            <a:xfrm>
              <a:off x="1815416" y="5063932"/>
              <a:ext cx="2859527" cy="646331"/>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5092306" y="4766043"/>
            <a:ext cx="2859528" cy="944221"/>
            <a:chOff x="5091512" y="4766042"/>
            <a:chExt cx="2859528" cy="944221"/>
          </a:xfrm>
        </p:grpSpPr>
        <p:sp>
          <p:nvSpPr>
            <p:cNvPr id="494" name="Shape 494"/>
            <p:cNvSpPr/>
            <p:nvPr/>
          </p:nvSpPr>
          <p:spPr>
            <a:xfrm>
              <a:off x="5449492" y="4766042"/>
              <a:ext cx="1477133" cy="369332"/>
            </a:xfrm>
            <a:prstGeom prst="rect">
              <a:avLst/>
            </a:prstGeom>
            <a:ln w="12700">
              <a:miter lim="400000"/>
            </a:ln>
          </p:spPr>
          <p:txBody>
            <a:bodyPr wrap="none" lIns="45719" rIns="45719">
              <a:spAutoFit/>
            </a:bodyPr>
            <a:lstStyle>
              <a:lvl1pP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5" name="Shape 495"/>
            <p:cNvSpPr/>
            <p:nvPr/>
          </p:nvSpPr>
          <p:spPr>
            <a:xfrm>
              <a:off x="5091512" y="5063932"/>
              <a:ext cx="2859528" cy="646331"/>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6"/>
          <p:cNvGrpSpPr/>
          <p:nvPr/>
        </p:nvGrpSpPr>
        <p:grpSpPr>
          <a:xfrm>
            <a:off x="8236219" y="4766043"/>
            <a:ext cx="2859528" cy="944221"/>
            <a:chOff x="8235425" y="4766042"/>
            <a:chExt cx="2859528" cy="944221"/>
          </a:xfrm>
        </p:grpSpPr>
        <p:sp>
          <p:nvSpPr>
            <p:cNvPr id="496" name="Shape 496"/>
            <p:cNvSpPr/>
            <p:nvPr/>
          </p:nvSpPr>
          <p:spPr>
            <a:xfrm>
              <a:off x="8593406" y="4766042"/>
              <a:ext cx="1477133" cy="369332"/>
            </a:xfrm>
            <a:prstGeom prst="rect">
              <a:avLst/>
            </a:prstGeom>
            <a:ln w="12700">
              <a:miter lim="400000"/>
            </a:ln>
          </p:spPr>
          <p:txBody>
            <a:bodyPr wrap="none" lIns="45719" rIns="45719">
              <a:spAutoFit/>
            </a:bodyPr>
            <a:lstStyle>
              <a:lvl1pPr>
                <a:defRPr>
                  <a:solidFill>
                    <a:srgbClr val="D05126"/>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7" name="Shape 497"/>
            <p:cNvSpPr/>
            <p:nvPr/>
          </p:nvSpPr>
          <p:spPr>
            <a:xfrm>
              <a:off x="8235425" y="5063932"/>
              <a:ext cx="2859528" cy="646331"/>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p:cNvGrpSpPr/>
          <p:nvPr/>
        </p:nvGrpSpPr>
        <p:grpSpPr>
          <a:xfrm>
            <a:off x="3143672" y="1622943"/>
            <a:ext cx="2401714" cy="678415"/>
            <a:chOff x="3142878" y="1675401"/>
            <a:chExt cx="2401714" cy="678415"/>
          </a:xfrm>
        </p:grpSpPr>
        <p:sp>
          <p:nvSpPr>
            <p:cNvPr id="498" name="Shape 498"/>
            <p:cNvSpPr/>
            <p:nvPr/>
          </p:nvSpPr>
          <p:spPr>
            <a:xfrm>
              <a:off x="3605169" y="1675401"/>
              <a:ext cx="1477133" cy="369332"/>
            </a:xfrm>
            <a:prstGeom prst="rect">
              <a:avLst/>
            </a:prstGeom>
            <a:ln w="12700">
              <a:miter lim="400000"/>
            </a:ln>
          </p:spPr>
          <p:txBody>
            <a:bodyPr wrap="none" lIns="45719" rIns="45719">
              <a:spAutoFit/>
            </a:bodyPr>
            <a:lstStyle>
              <a:lvl1pPr algn="r">
                <a:defRPr>
                  <a:solidFill>
                    <a:srgbClr val="595C54"/>
                  </a:solidFill>
                  <a:latin typeface="+mj-lt"/>
                  <a:ea typeface="+mj-ea"/>
                  <a:cs typeface="+mj-cs"/>
                  <a:sym typeface="Source Sans Pro" panose="020B0503030403020204"/>
                </a:defRPr>
              </a:lvl1pPr>
            </a:lstStyle>
            <a:p>
              <a:pPr lvl="0" algn="ctr">
                <a:defRPr>
                  <a:solidFill>
                    <a:srgbClr val="000000"/>
                  </a:solidFill>
                </a:defRPr>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9" name="Shape 499"/>
            <p:cNvSpPr/>
            <p:nvPr/>
          </p:nvSpPr>
          <p:spPr>
            <a:xfrm>
              <a:off x="3142878" y="1984484"/>
              <a:ext cx="2401714" cy="369332"/>
            </a:xfrm>
            <a:prstGeom prst="rect">
              <a:avLst/>
            </a:prstGeom>
            <a:ln w="12700">
              <a:miter lim="400000"/>
            </a:ln>
          </p:spPr>
          <p:txBody>
            <a:bodyPr lIns="45719" rIns="45719">
              <a:spAutoFit/>
            </a:bodyPr>
            <a:lstStyle>
              <a:lvl1pPr>
                <a:defRPr sz="1300">
                  <a:solidFill>
                    <a:srgbClr val="595C54"/>
                  </a:solidFill>
                </a:defRPr>
              </a:lvl1pPr>
            </a:lstStyle>
            <a:p>
              <a:pPr lvl="0" algn="ctr">
                <a:defRPr sz="1800">
                  <a:solidFill>
                    <a:srgbClr val="000000"/>
                  </a:solidFill>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
          <p:cNvGrpSpPr/>
          <p:nvPr/>
        </p:nvGrpSpPr>
        <p:grpSpPr>
          <a:xfrm>
            <a:off x="6220180" y="1622943"/>
            <a:ext cx="2401714" cy="678415"/>
            <a:chOff x="7725940" y="1570483"/>
            <a:chExt cx="2401714" cy="678415"/>
          </a:xfrm>
        </p:grpSpPr>
        <p:sp>
          <p:nvSpPr>
            <p:cNvPr id="500" name="Shape 500"/>
            <p:cNvSpPr/>
            <p:nvPr/>
          </p:nvSpPr>
          <p:spPr>
            <a:xfrm>
              <a:off x="8188231" y="1570483"/>
              <a:ext cx="1477133" cy="369332"/>
            </a:xfrm>
            <a:prstGeom prst="rect">
              <a:avLst/>
            </a:prstGeom>
            <a:ln w="12700">
              <a:miter lim="400000"/>
            </a:ln>
          </p:spPr>
          <p:txBody>
            <a:bodyPr wrap="none" lIns="45719" rIns="45719">
              <a:spAutoFit/>
            </a:bodyPr>
            <a:lstStyle>
              <a:lvl1pPr algn="r">
                <a:defRPr>
                  <a:solidFill>
                    <a:srgbClr val="1C789F"/>
                  </a:solidFill>
                  <a:latin typeface="+mj-lt"/>
                  <a:ea typeface="+mj-ea"/>
                  <a:cs typeface="+mj-cs"/>
                  <a:sym typeface="Source Sans Pro" panose="020B0503030403020204"/>
                </a:defRPr>
              </a:lvl1pPr>
            </a:lstStyle>
            <a:p>
              <a:pPr lvl="0" algn="ctr">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1" name="Shape 501"/>
            <p:cNvSpPr/>
            <p:nvPr/>
          </p:nvSpPr>
          <p:spPr>
            <a:xfrm>
              <a:off x="7725940" y="1879566"/>
              <a:ext cx="2401714" cy="369332"/>
            </a:xfrm>
            <a:prstGeom prst="rect">
              <a:avLst/>
            </a:prstGeom>
            <a:ln w="12700">
              <a:miter lim="400000"/>
            </a:ln>
          </p:spPr>
          <p:txBody>
            <a:bodyPr lIns="45719" rIns="45719">
              <a:spAutoFit/>
            </a:bodyPr>
            <a:lstStyle>
              <a:lvl1pPr>
                <a:defRPr sz="1300">
                  <a:solidFill>
                    <a:srgbClr val="595C54"/>
                  </a:solidFill>
                </a:defRPr>
              </a:lvl1pPr>
            </a:lstStyle>
            <a:p>
              <a:pPr lvl="0" algn="ctr">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标题 7"/>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4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60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单击此处添加标题</a:t>
            </a:r>
          </a:p>
        </p:txBody>
      </p:sp>
      <p:sp>
        <p:nvSpPr>
          <p:cNvPr id="504" name="Shape 504"/>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17</a:t>
            </a:fld>
            <a:endParaRPr sz="16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28" name="Group 528"/>
          <p:cNvGrpSpPr/>
          <p:nvPr/>
        </p:nvGrpSpPr>
        <p:grpSpPr>
          <a:xfrm>
            <a:off x="2149527" y="789899"/>
            <a:ext cx="2138313" cy="5530690"/>
            <a:chOff x="-1" y="0"/>
            <a:chExt cx="2138590" cy="5530688"/>
          </a:xfrm>
        </p:grpSpPr>
        <p:grpSp>
          <p:nvGrpSpPr>
            <p:cNvPr id="520" name="Group 520"/>
            <p:cNvGrpSpPr/>
            <p:nvPr/>
          </p:nvGrpSpPr>
          <p:grpSpPr>
            <a:xfrm>
              <a:off x="-1" y="0"/>
              <a:ext cx="2138590" cy="5530688"/>
              <a:chOff x="0" y="0"/>
              <a:chExt cx="2138588" cy="5530687"/>
            </a:xfrm>
          </p:grpSpPr>
          <p:grpSp>
            <p:nvGrpSpPr>
              <p:cNvPr id="507" name="Group 507"/>
              <p:cNvGrpSpPr/>
              <p:nvPr/>
            </p:nvGrpSpPr>
            <p:grpSpPr>
              <a:xfrm>
                <a:off x="1035288" y="1005595"/>
                <a:ext cx="1103301" cy="1422269"/>
                <a:chOff x="0" y="0"/>
                <a:chExt cx="1103299" cy="1422267"/>
              </a:xfrm>
            </p:grpSpPr>
            <p:sp>
              <p:nvSpPr>
                <p:cNvPr id="505" name="Shape 505"/>
                <p:cNvSpPr/>
                <p:nvPr/>
              </p:nvSpPr>
              <p:spPr>
                <a:xfrm>
                  <a:off x="91282"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6" name="Shape 506"/>
                <p:cNvSpPr/>
                <p:nvPr/>
              </p:nvSpPr>
              <p:spPr>
                <a:xfrm rot="10800000" flipH="1">
                  <a:off x="0" y="759817"/>
                  <a:ext cx="1103299" cy="662451"/>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0" name="Group 510"/>
              <p:cNvGrpSpPr/>
              <p:nvPr/>
            </p:nvGrpSpPr>
            <p:grpSpPr>
              <a:xfrm>
                <a:off x="0" y="2039841"/>
                <a:ext cx="1103300" cy="1422269"/>
                <a:chOff x="0" y="0"/>
                <a:chExt cx="1103299" cy="1422267"/>
              </a:xfrm>
            </p:grpSpPr>
            <p:sp>
              <p:nvSpPr>
                <p:cNvPr id="508" name="Shape 508"/>
                <p:cNvSpPr/>
                <p:nvPr/>
              </p:nvSpPr>
              <p:spPr>
                <a:xfrm flipH="1">
                  <a:off x="0"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9" name="Shape 509"/>
                <p:cNvSpPr/>
                <p:nvPr/>
              </p:nvSpPr>
              <p:spPr>
                <a:xfrm rot="10800000">
                  <a:off x="0" y="759817"/>
                  <a:ext cx="1103300" cy="662451"/>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3" name="Group 513"/>
              <p:cNvGrpSpPr/>
              <p:nvPr/>
            </p:nvGrpSpPr>
            <p:grpSpPr>
              <a:xfrm>
                <a:off x="1035288" y="3074087"/>
                <a:ext cx="1103301" cy="1422269"/>
                <a:chOff x="0" y="0"/>
                <a:chExt cx="1103299" cy="1422267"/>
              </a:xfrm>
            </p:grpSpPr>
            <p:sp>
              <p:nvSpPr>
                <p:cNvPr id="511" name="Shape 511"/>
                <p:cNvSpPr/>
                <p:nvPr/>
              </p:nvSpPr>
              <p:spPr>
                <a:xfrm>
                  <a:off x="91282"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2" name="Shape 512"/>
                <p:cNvSpPr/>
                <p:nvPr/>
              </p:nvSpPr>
              <p:spPr>
                <a:xfrm rot="10800000" flipH="1">
                  <a:off x="0" y="759817"/>
                  <a:ext cx="1103299" cy="662451"/>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6" name="Group 516"/>
              <p:cNvGrpSpPr/>
              <p:nvPr/>
            </p:nvGrpSpPr>
            <p:grpSpPr>
              <a:xfrm>
                <a:off x="-1" y="4108334"/>
                <a:ext cx="1304236" cy="1422354"/>
                <a:chOff x="0" y="0"/>
                <a:chExt cx="1304234" cy="1422352"/>
              </a:xfrm>
            </p:grpSpPr>
            <p:sp>
              <p:nvSpPr>
                <p:cNvPr id="514" name="Shape 514"/>
                <p:cNvSpPr/>
                <p:nvPr/>
              </p:nvSpPr>
              <p:spPr>
                <a:xfrm flipH="1">
                  <a:off x="0"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5"/>
                </a:fillRef>
                <a:effectRef idx="1">
                  <a:schemeClr val="accent5"/>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5" name="Shape 515"/>
                <p:cNvSpPr/>
                <p:nvPr/>
              </p:nvSpPr>
              <p:spPr>
                <a:xfrm rot="10800000">
                  <a:off x="-1" y="759817"/>
                  <a:ext cx="1304236" cy="662536"/>
                </a:xfrm>
                <a:custGeom>
                  <a:avLst/>
                  <a:gdLst/>
                  <a:ahLst/>
                  <a:cxnLst>
                    <a:cxn ang="0">
                      <a:pos x="wd2" y="hd2"/>
                    </a:cxn>
                    <a:cxn ang="5400000">
                      <a:pos x="wd2" y="hd2"/>
                    </a:cxn>
                    <a:cxn ang="10800000">
                      <a:pos x="wd2" y="hd2"/>
                    </a:cxn>
                    <a:cxn ang="16200000">
                      <a:pos x="wd2" y="hd2"/>
                    </a:cxn>
                  </a:cxnLst>
                  <a:rect l="0" t="0" r="r" b="b"/>
                  <a:pathLst>
                    <a:path w="21600" h="18940" extrusionOk="0">
                      <a:moveTo>
                        <a:pt x="0" y="9897"/>
                      </a:moveTo>
                      <a:lnTo>
                        <a:pt x="0" y="9897"/>
                      </a:lnTo>
                      <a:cubicBezTo>
                        <a:pt x="2989" y="779"/>
                        <a:pt x="9944" y="-2660"/>
                        <a:pt x="15534" y="2216"/>
                      </a:cubicBezTo>
                      <a:cubicBezTo>
                        <a:pt x="19268" y="5473"/>
                        <a:pt x="21600" y="11819"/>
                        <a:pt x="21600" y="18726"/>
                      </a:cubicBezTo>
                      <a:lnTo>
                        <a:pt x="19417" y="18940"/>
                      </a:lnTo>
                      <a:cubicBezTo>
                        <a:pt x="19417" y="10680"/>
                        <a:pt x="15255" y="3984"/>
                        <a:pt x="10121" y="3984"/>
                      </a:cubicBezTo>
                      <a:cubicBezTo>
                        <a:pt x="6710" y="3984"/>
                        <a:pt x="3574" y="6988"/>
                        <a:pt x="1948" y="11812"/>
                      </a:cubicBezTo>
                      <a:close/>
                    </a:path>
                  </a:pathLst>
                </a:custGeom>
              </p:spPr>
              <p:style>
                <a:lnRef idx="3">
                  <a:schemeClr val="lt1"/>
                </a:lnRef>
                <a:fillRef idx="1">
                  <a:schemeClr val="accent5"/>
                </a:fillRef>
                <a:effectRef idx="1">
                  <a:schemeClr val="accent5"/>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19" name="Group 519"/>
              <p:cNvGrpSpPr/>
              <p:nvPr/>
            </p:nvGrpSpPr>
            <p:grpSpPr>
              <a:xfrm>
                <a:off x="0" y="0"/>
                <a:ext cx="1103300" cy="1393617"/>
                <a:chOff x="0" y="0"/>
                <a:chExt cx="1103299" cy="1393616"/>
              </a:xfrm>
            </p:grpSpPr>
            <p:sp>
              <p:nvSpPr>
                <p:cNvPr id="517" name="Shape 517"/>
                <p:cNvSpPr/>
                <p:nvPr/>
              </p:nvSpPr>
              <p:spPr>
                <a:xfrm flipH="1">
                  <a:off x="0" y="0"/>
                  <a:ext cx="531336" cy="633892"/>
                </a:xfrm>
                <a:custGeom>
                  <a:avLst/>
                  <a:gdLst/>
                  <a:ahLst/>
                  <a:cxnLst>
                    <a:cxn ang="0">
                      <a:pos x="wd2" y="hd2"/>
                    </a:cxn>
                    <a:cxn ang="5400000">
                      <a:pos x="wd2" y="hd2"/>
                    </a:cxn>
                    <a:cxn ang="10800000">
                      <a:pos x="wd2" y="hd2"/>
                    </a:cxn>
                    <a:cxn ang="16200000">
                      <a:pos x="wd2" y="hd2"/>
                    </a:cxn>
                  </a:cxnLst>
                  <a:rect l="0" t="0" r="r" b="b"/>
                  <a:pathLst>
                    <a:path w="21600" h="21600" extrusionOk="0">
                      <a:moveTo>
                        <a:pt x="1649" y="0"/>
                      </a:moveTo>
                      <a:lnTo>
                        <a:pt x="1649" y="0"/>
                      </a:lnTo>
                      <a:cubicBezTo>
                        <a:pt x="13502" y="2865"/>
                        <a:pt x="21600" y="11528"/>
                        <a:pt x="21600" y="21345"/>
                      </a:cubicBezTo>
                      <a:lnTo>
                        <a:pt x="16243" y="21600"/>
                      </a:lnTo>
                      <a:cubicBezTo>
                        <a:pt x="16243" y="13733"/>
                        <a:pt x="9642" y="6796"/>
                        <a:pt x="0" y="4529"/>
                      </a:cubicBezTo>
                      <a:close/>
                    </a:path>
                  </a:pathLst>
                </a:custGeom>
              </p:spPr>
              <p:style>
                <a:lnRef idx="3">
                  <a:schemeClr val="lt1"/>
                </a:lnRef>
                <a:fillRef idx="1">
                  <a:schemeClr val="accent1"/>
                </a:fillRef>
                <a:effectRef idx="1">
                  <a:schemeClr val="accent1"/>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8" name="Shape 518"/>
                <p:cNvSpPr/>
                <p:nvPr/>
              </p:nvSpPr>
              <p:spPr>
                <a:xfrm rot="10800000">
                  <a:off x="0" y="731165"/>
                  <a:ext cx="1103300" cy="662452"/>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1"/>
                </a:fillRef>
                <a:effectRef idx="1">
                  <a:schemeClr val="accent1"/>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sp>
          <p:nvSpPr>
            <p:cNvPr id="521" name="Shape 521"/>
            <p:cNvSpPr/>
            <p:nvPr/>
          </p:nvSpPr>
          <p:spPr>
            <a:xfrm>
              <a:off x="1158578" y="1221369"/>
              <a:ext cx="361682" cy="369330"/>
            </a:xfrm>
            <a:prstGeom prst="rect">
              <a:avLst/>
            </a:prstGeom>
            <a:noFill/>
            <a:ln w="12700" cap="flat">
              <a:noFill/>
              <a:miter lim="400000"/>
            </a:ln>
            <a:effectLst/>
          </p:spPr>
          <p:txBody>
            <a:bodyPr wrap="none" lIns="45719" tIns="45719" rIns="45719" bIns="45719" numCol="1" anchor="t">
              <a:spAutoFit/>
            </a:bodyPr>
            <a:lstStyle>
              <a:lvl1pPr>
                <a:defRPr sz="3600" b="1">
                  <a:solidFill>
                    <a:srgbClr val="F79A00"/>
                  </a:solidFill>
                  <a:latin typeface="+mj-lt"/>
                  <a:ea typeface="+mj-ea"/>
                  <a:cs typeface="+mj-cs"/>
                  <a:sym typeface="Source Sans Pro" panose="020B0503030403020204"/>
                </a:defRPr>
              </a:lvl1pPr>
            </a:lstStyle>
            <a:p>
              <a:pPr lvl="0">
                <a:defRPr sz="1800" b="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522" name="Shape 522"/>
            <p:cNvSpPr/>
            <p:nvPr/>
          </p:nvSpPr>
          <p:spPr>
            <a:xfrm>
              <a:off x="1144937" y="3301377"/>
              <a:ext cx="361682" cy="369330"/>
            </a:xfrm>
            <a:prstGeom prst="rect">
              <a:avLst/>
            </a:prstGeom>
            <a:noFill/>
            <a:ln w="12700" cap="flat">
              <a:noFill/>
              <a:miter lim="400000"/>
            </a:ln>
            <a:effectLst/>
          </p:spPr>
          <p:txBody>
            <a:bodyPr wrap="none" lIns="45719" tIns="45719" rIns="45719" bIns="45719" numCol="1" anchor="t">
              <a:spAutoFit/>
            </a:bodyPr>
            <a:lstStyle>
              <a:lvl1pPr>
                <a:defRPr sz="3600" b="1">
                  <a:solidFill>
                    <a:srgbClr val="F79A00"/>
                  </a:solidFill>
                  <a:latin typeface="+mj-lt"/>
                  <a:ea typeface="+mj-ea"/>
                  <a:cs typeface="+mj-cs"/>
                  <a:sym typeface="Source Sans Pro" panose="020B0503030403020204"/>
                </a:defRPr>
              </a:lvl1pPr>
            </a:lstStyle>
            <a:p>
              <a:pPr lvl="0">
                <a:defRPr sz="1800" b="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523" name="Shape 523"/>
            <p:cNvSpPr/>
            <p:nvPr/>
          </p:nvSpPr>
          <p:spPr>
            <a:xfrm>
              <a:off x="1008316" y="1752330"/>
              <a:ext cx="972506" cy="369330"/>
            </a:xfrm>
            <a:prstGeom prst="rect">
              <a:avLst/>
            </a:prstGeom>
            <a:noFill/>
            <a:ln w="12700" cap="flat">
              <a:noFill/>
              <a:miter lim="400000"/>
            </a:ln>
            <a:effectLst/>
          </p:spPr>
          <p:txBody>
            <a:bodyPr wrap="none" lIns="45719" tIns="45719" rIns="45719" bIns="45719" numCol="1" anchor="t">
              <a:spAutoFit/>
            </a:bodyPr>
            <a:lstStyle>
              <a:lvl1pPr algn="ctr">
                <a:defRPr sz="1600">
                  <a:solidFill>
                    <a:srgbClr val="F79A00"/>
                  </a:solidFill>
                  <a:latin typeface="+mj-lt"/>
                  <a:ea typeface="+mj-ea"/>
                  <a:cs typeface="+mj-cs"/>
                  <a:sym typeface="Source Sans Pro" panose="020B0503030403020204"/>
                </a:defRPr>
              </a:lvl1pPr>
            </a:lstStyle>
            <a:p>
              <a:pPr lvl="0">
                <a:defRPr sz="180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Options</a:t>
              </a:r>
            </a:p>
          </p:txBody>
        </p:sp>
        <p:sp>
          <p:nvSpPr>
            <p:cNvPr id="524" name="Shape 524"/>
            <p:cNvSpPr/>
            <p:nvPr/>
          </p:nvSpPr>
          <p:spPr>
            <a:xfrm>
              <a:off x="998042" y="3828363"/>
              <a:ext cx="972506" cy="369330"/>
            </a:xfrm>
            <a:prstGeom prst="rect">
              <a:avLst/>
            </a:prstGeom>
            <a:noFill/>
            <a:ln w="12700" cap="flat">
              <a:noFill/>
              <a:miter lim="400000"/>
            </a:ln>
            <a:effectLst/>
          </p:spPr>
          <p:txBody>
            <a:bodyPr wrap="none" lIns="45719" tIns="45719" rIns="45719" bIns="45719" numCol="1" anchor="t">
              <a:spAutoFit/>
            </a:bodyPr>
            <a:lstStyle>
              <a:lvl1pPr algn="ctr">
                <a:defRPr sz="1600">
                  <a:solidFill>
                    <a:srgbClr val="F79A00"/>
                  </a:solidFill>
                  <a:latin typeface="+mj-lt"/>
                  <a:ea typeface="+mj-ea"/>
                  <a:cs typeface="+mj-cs"/>
                  <a:sym typeface="Source Sans Pro" panose="020B0503030403020204"/>
                </a:defRPr>
              </a:lvl1pPr>
            </a:lstStyle>
            <a:p>
              <a:pPr lvl="0">
                <a:defRPr sz="180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Options</a:t>
              </a:r>
            </a:p>
          </p:txBody>
        </p:sp>
        <p:sp>
          <p:nvSpPr>
            <p:cNvPr id="525" name="Shape 525"/>
            <p:cNvSpPr/>
            <p:nvPr/>
          </p:nvSpPr>
          <p:spPr>
            <a:xfrm>
              <a:off x="393310" y="2296749"/>
              <a:ext cx="361682" cy="369330"/>
            </a:xfrm>
            <a:prstGeom prst="rect">
              <a:avLst/>
            </a:prstGeom>
            <a:noFill/>
            <a:ln w="12700" cap="flat">
              <a:noFill/>
              <a:miter lim="400000"/>
            </a:ln>
            <a:effectLst/>
          </p:spPr>
          <p:txBody>
            <a:bodyPr wrap="none" lIns="45719" tIns="45719" rIns="45719" bIns="45719" numCol="1" anchor="t">
              <a:spAutoFit/>
            </a:bodyPr>
            <a:lstStyle>
              <a:lvl1pPr>
                <a:defRPr sz="3600" b="1">
                  <a:solidFill>
                    <a:srgbClr val="619405"/>
                  </a:solidFill>
                  <a:latin typeface="+mj-lt"/>
                  <a:ea typeface="+mj-ea"/>
                  <a:cs typeface="+mj-cs"/>
                  <a:sym typeface="Source Sans Pro" panose="020B0503030403020204"/>
                </a:defRPr>
              </a:lvl1pPr>
            </a:lstStyle>
            <a:p>
              <a:pPr lvl="0">
                <a:defRPr sz="1800" b="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526" name="Shape 526"/>
            <p:cNvSpPr/>
            <p:nvPr/>
          </p:nvSpPr>
          <p:spPr>
            <a:xfrm>
              <a:off x="240694" y="2756606"/>
              <a:ext cx="972506" cy="369330"/>
            </a:xfrm>
            <a:prstGeom prst="rect">
              <a:avLst/>
            </a:prstGeom>
            <a:noFill/>
            <a:ln w="12700" cap="flat">
              <a:noFill/>
              <a:miter lim="400000"/>
            </a:ln>
            <a:effectLst/>
          </p:spPr>
          <p:txBody>
            <a:bodyPr wrap="none" lIns="45719" tIns="45719" rIns="45719" bIns="45719" numCol="1" anchor="t">
              <a:spAutoFit/>
            </a:bodyPr>
            <a:lstStyle>
              <a:lvl1pPr algn="ctr">
                <a:defRPr sz="1600">
                  <a:solidFill>
                    <a:srgbClr val="619405"/>
                  </a:solidFill>
                  <a:latin typeface="+mj-lt"/>
                  <a:ea typeface="+mj-ea"/>
                  <a:cs typeface="+mj-cs"/>
                  <a:sym typeface="Source Sans Pro" panose="020B0503030403020204"/>
                </a:defRPr>
              </a:lvl1pPr>
            </a:lstStyle>
            <a:p>
              <a:pPr lvl="0">
                <a:defRPr sz="180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Options</a:t>
              </a:r>
            </a:p>
          </p:txBody>
        </p:sp>
        <p:sp>
          <p:nvSpPr>
            <p:cNvPr id="527" name="Shape 527"/>
            <p:cNvSpPr/>
            <p:nvPr/>
          </p:nvSpPr>
          <p:spPr>
            <a:xfrm>
              <a:off x="1223572" y="2667418"/>
              <a:ext cx="228610" cy="216025"/>
            </a:xfrm>
            <a:prstGeom prst="chevron">
              <a:avLst>
                <a:gd name="adj" fmla="val 0"/>
              </a:avLst>
            </a:pr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3" name="Group 533"/>
          <p:cNvGrpSpPr/>
          <p:nvPr/>
        </p:nvGrpSpPr>
        <p:grpSpPr>
          <a:xfrm>
            <a:off x="4477420" y="2310421"/>
            <a:ext cx="6848739" cy="570168"/>
            <a:chOff x="-1" y="-1"/>
            <a:chExt cx="6849629" cy="570167"/>
          </a:xfrm>
        </p:grpSpPr>
        <p:sp>
          <p:nvSpPr>
            <p:cNvPr id="529" name="Shape 529"/>
            <p:cNvSpPr/>
            <p:nvPr/>
          </p:nvSpPr>
          <p:spPr>
            <a:xfrm>
              <a:off x="-1" y="89152"/>
              <a:ext cx="228611" cy="216025"/>
            </a:xfrm>
            <a:prstGeom prst="chevron">
              <a:avLst>
                <a:gd name="adj" fmla="val 0"/>
              </a:avLst>
            </a:pr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2" name="Group 532"/>
            <p:cNvGrpSpPr/>
            <p:nvPr/>
          </p:nvGrpSpPr>
          <p:grpSpPr>
            <a:xfrm>
              <a:off x="418217" y="-1"/>
              <a:ext cx="6431411" cy="570167"/>
              <a:chOff x="0" y="0"/>
              <a:chExt cx="6431410" cy="570166"/>
            </a:xfrm>
          </p:grpSpPr>
          <p:sp>
            <p:nvSpPr>
              <p:cNvPr id="530" name="Shape 530"/>
              <p:cNvSpPr/>
              <p:nvPr/>
            </p:nvSpPr>
            <p:spPr>
              <a:xfrm>
                <a:off x="0" y="0"/>
                <a:ext cx="1477324" cy="369329"/>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1" name="Shape 531"/>
              <p:cNvSpPr/>
              <p:nvPr/>
            </p:nvSpPr>
            <p:spPr>
              <a:xfrm>
                <a:off x="0" y="262392"/>
                <a:ext cx="6431410" cy="307774"/>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400" b="1" i="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grpSp>
        <p:nvGrpSpPr>
          <p:cNvPr id="536" name="Group 536"/>
          <p:cNvGrpSpPr/>
          <p:nvPr/>
        </p:nvGrpSpPr>
        <p:grpSpPr>
          <a:xfrm>
            <a:off x="4895582" y="3340120"/>
            <a:ext cx="6430574" cy="570168"/>
            <a:chOff x="0" y="0"/>
            <a:chExt cx="6431410" cy="570167"/>
          </a:xfrm>
        </p:grpSpPr>
        <p:sp>
          <p:nvSpPr>
            <p:cNvPr id="534" name="Shape 534"/>
            <p:cNvSpPr/>
            <p:nvPr/>
          </p:nvSpPr>
          <p:spPr>
            <a:xfrm>
              <a:off x="0" y="0"/>
              <a:ext cx="1477325" cy="369329"/>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5" name="Shape 535"/>
            <p:cNvSpPr/>
            <p:nvPr/>
          </p:nvSpPr>
          <p:spPr>
            <a:xfrm>
              <a:off x="0" y="262392"/>
              <a:ext cx="6431410" cy="307775"/>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 </a:t>
              </a:r>
            </a:p>
          </p:txBody>
        </p:sp>
      </p:grpSp>
      <p:grpSp>
        <p:nvGrpSpPr>
          <p:cNvPr id="541" name="Group 541"/>
          <p:cNvGrpSpPr/>
          <p:nvPr/>
        </p:nvGrpSpPr>
        <p:grpSpPr>
          <a:xfrm>
            <a:off x="4477420" y="4388328"/>
            <a:ext cx="6848739" cy="570168"/>
            <a:chOff x="-1" y="-1"/>
            <a:chExt cx="6849629" cy="570167"/>
          </a:xfrm>
        </p:grpSpPr>
        <p:sp>
          <p:nvSpPr>
            <p:cNvPr id="537" name="Shape 537"/>
            <p:cNvSpPr/>
            <p:nvPr/>
          </p:nvSpPr>
          <p:spPr>
            <a:xfrm>
              <a:off x="-1" y="101250"/>
              <a:ext cx="228611" cy="216025"/>
            </a:xfrm>
            <a:prstGeom prst="chevron">
              <a:avLst>
                <a:gd name="adj" fmla="val 0"/>
              </a:avLst>
            </a:pr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40" name="Group 540"/>
            <p:cNvGrpSpPr/>
            <p:nvPr/>
          </p:nvGrpSpPr>
          <p:grpSpPr>
            <a:xfrm>
              <a:off x="418217" y="-1"/>
              <a:ext cx="6431411" cy="570167"/>
              <a:chOff x="0" y="0"/>
              <a:chExt cx="6431410" cy="570166"/>
            </a:xfrm>
          </p:grpSpPr>
          <p:sp>
            <p:nvSpPr>
              <p:cNvPr id="538" name="Shape 538"/>
              <p:cNvSpPr/>
              <p:nvPr/>
            </p:nvSpPr>
            <p:spPr>
              <a:xfrm>
                <a:off x="0" y="0"/>
                <a:ext cx="1477324" cy="369329"/>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9" name="Shape 539"/>
              <p:cNvSpPr/>
              <p:nvPr/>
            </p:nvSpPr>
            <p:spPr>
              <a:xfrm>
                <a:off x="0" y="262392"/>
                <a:ext cx="6431410" cy="307774"/>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400" b="1" i="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528"/>
                                        </p:tgtEl>
                                        <p:attrNameLst>
                                          <p:attrName>style.visibility</p:attrName>
                                        </p:attrNameLst>
                                      </p:cBhvr>
                                      <p:to>
                                        <p:strVal val="visible"/>
                                      </p:to>
                                    </p:set>
                                    <p:anim calcmode="lin" valueType="num">
                                      <p:cBhvr>
                                        <p:cTn id="7" dur="500" fill="hold"/>
                                        <p:tgtEl>
                                          <p:spTgt spid="528"/>
                                        </p:tgtEl>
                                        <p:attrNameLst>
                                          <p:attrName>ppt_x</p:attrName>
                                        </p:attrNameLst>
                                      </p:cBhvr>
                                      <p:tavLst>
                                        <p:tav tm="0">
                                          <p:val>
                                            <p:strVal val="0-#ppt_w/2"/>
                                          </p:val>
                                        </p:tav>
                                        <p:tav tm="100000">
                                          <p:val>
                                            <p:strVal val="#ppt_x"/>
                                          </p:val>
                                        </p:tav>
                                      </p:tavLst>
                                    </p:anim>
                                    <p:anim calcmode="lin" valueType="num">
                                      <p:cBhvr>
                                        <p:cTn id="8" dur="500" fill="hold"/>
                                        <p:tgtEl>
                                          <p:spTgt spid="5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indefinite" fill="hold"/>
                                        <p:tgtEl>
                                          <p:spTgt spid="533"/>
                                        </p:tgtEl>
                                        <p:attrNameLst>
                                          <p:attrName>style.visibility</p:attrName>
                                        </p:attrNameLst>
                                      </p:cBhvr>
                                      <p:to>
                                        <p:strVal val="visible"/>
                                      </p:to>
                                    </p:set>
                                    <p:anim calcmode="lin" valueType="num">
                                      <p:cBhvr>
                                        <p:cTn id="12" dur="500" fill="hold"/>
                                        <p:tgtEl>
                                          <p:spTgt spid="533"/>
                                        </p:tgtEl>
                                        <p:attrNameLst>
                                          <p:attrName>ppt_x</p:attrName>
                                        </p:attrNameLst>
                                      </p:cBhvr>
                                      <p:tavLst>
                                        <p:tav tm="0">
                                          <p:val>
                                            <p:strVal val="1+#ppt_w/2"/>
                                          </p:val>
                                        </p:tav>
                                        <p:tav tm="100000">
                                          <p:val>
                                            <p:strVal val="#ppt_x"/>
                                          </p:val>
                                        </p:tav>
                                      </p:tavLst>
                                    </p:anim>
                                    <p:anim calcmode="lin" valueType="num">
                                      <p:cBhvr>
                                        <p:cTn id="13" dur="500" fill="hold"/>
                                        <p:tgtEl>
                                          <p:spTgt spid="53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indefinite" fill="hold"/>
                                        <p:tgtEl>
                                          <p:spTgt spid="536"/>
                                        </p:tgtEl>
                                        <p:attrNameLst>
                                          <p:attrName>style.visibility</p:attrName>
                                        </p:attrNameLst>
                                      </p:cBhvr>
                                      <p:to>
                                        <p:strVal val="visible"/>
                                      </p:to>
                                    </p:set>
                                    <p:anim calcmode="lin" valueType="num">
                                      <p:cBhvr>
                                        <p:cTn id="17" dur="500" fill="hold"/>
                                        <p:tgtEl>
                                          <p:spTgt spid="536"/>
                                        </p:tgtEl>
                                        <p:attrNameLst>
                                          <p:attrName>ppt_x</p:attrName>
                                        </p:attrNameLst>
                                      </p:cBhvr>
                                      <p:tavLst>
                                        <p:tav tm="0">
                                          <p:val>
                                            <p:strVal val="1+#ppt_w/2"/>
                                          </p:val>
                                        </p:tav>
                                        <p:tav tm="100000">
                                          <p:val>
                                            <p:strVal val="#ppt_x"/>
                                          </p:val>
                                        </p:tav>
                                      </p:tavLst>
                                    </p:anim>
                                    <p:anim calcmode="lin" valueType="num">
                                      <p:cBhvr>
                                        <p:cTn id="18" dur="500" fill="hold"/>
                                        <p:tgtEl>
                                          <p:spTgt spid="53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indefinite" fill="hold"/>
                                        <p:tgtEl>
                                          <p:spTgt spid="541"/>
                                        </p:tgtEl>
                                        <p:attrNameLst>
                                          <p:attrName>style.visibility</p:attrName>
                                        </p:attrNameLst>
                                      </p:cBhvr>
                                      <p:to>
                                        <p:strVal val="visible"/>
                                      </p:to>
                                    </p:set>
                                    <p:anim calcmode="lin" valueType="num">
                                      <p:cBhvr>
                                        <p:cTn id="22" dur="500" fill="hold"/>
                                        <p:tgtEl>
                                          <p:spTgt spid="541"/>
                                        </p:tgtEl>
                                        <p:attrNameLst>
                                          <p:attrName>ppt_x</p:attrName>
                                        </p:attrNameLst>
                                      </p:cBhvr>
                                      <p:tavLst>
                                        <p:tav tm="0">
                                          <p:val>
                                            <p:strVal val="1+#ppt_w/2"/>
                                          </p:val>
                                        </p:tav>
                                        <p:tav tm="100000">
                                          <p:val>
                                            <p:strVal val="#ppt_x"/>
                                          </p:val>
                                        </p:tav>
                                      </p:tavLst>
                                    </p:anim>
                                    <p:anim calcmode="lin" valueType="num">
                                      <p:cBhvr>
                                        <p:cTn id="23" dur="500" fill="hold"/>
                                        <p:tgtEl>
                                          <p:spTgt spid="5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 grpId="0" advAuto="0"/>
      <p:bldP spid="533" grpId="0" advAuto="0"/>
      <p:bldP spid="536" grpId="0" advAuto="0"/>
      <p:bldP spid="541" grpId="0"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480641" y="3483641"/>
            <a:ext cx="439441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384389" y="2595313"/>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rPr>
              <a:t>添加主题</a:t>
            </a:r>
          </a:p>
        </p:txBody>
      </p:sp>
      <p:sp>
        <p:nvSpPr>
          <p:cNvPr id="4" name="前言"/>
          <p:cNvSpPr>
            <a:spLocks noChangeArrowheads="1"/>
          </p:cNvSpPr>
          <p:nvPr/>
        </p:nvSpPr>
        <p:spPr bwMode="auto">
          <a:xfrm>
            <a:off x="7278924" y="2933868"/>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130789" y="2373678"/>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smtClean="0">
                <a:solidFill>
                  <a:schemeClr val="bg2"/>
                </a:solidFill>
                <a:latin typeface="Impact" panose="020B0806030902050204" pitchFamily="34" charset="0"/>
                <a:ea typeface="微软雅黑" panose="020B0503020204020204" pitchFamily="34" charset="-122"/>
                <a:cs typeface="Arial" panose="020B0604020202020204" pitchFamily="34" charset="0"/>
              </a:rPr>
              <a:t>03</a:t>
            </a:r>
            <a:endParaRPr lang="zh-CN" altLang="en-US"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8" name="Group 548"/>
          <p:cNvGrpSpPr/>
          <p:nvPr/>
        </p:nvGrpSpPr>
        <p:grpSpPr>
          <a:xfrm>
            <a:off x="796" y="1627396"/>
            <a:ext cx="3984479" cy="1404390"/>
            <a:chOff x="0" y="-1"/>
            <a:chExt cx="3984996" cy="1404388"/>
          </a:xfrm>
        </p:grpSpPr>
        <p:sp>
          <p:nvSpPr>
            <p:cNvPr id="545" name="Shape 545"/>
            <p:cNvSpPr/>
            <p:nvPr/>
          </p:nvSpPr>
          <p:spPr>
            <a:xfrm>
              <a:off x="0" y="1242367"/>
              <a:ext cx="3265842" cy="162020"/>
            </a:xfrm>
            <a:prstGeom prst="rect">
              <a:avLst/>
            </a:pr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46" name="Shape 546"/>
            <p:cNvSpPr/>
            <p:nvPr/>
          </p:nvSpPr>
          <p:spPr>
            <a:xfrm>
              <a:off x="2898847" y="515531"/>
              <a:ext cx="748477" cy="369329"/>
            </a:xfrm>
            <a:prstGeom prst="rect">
              <a:avLst/>
            </a:prstGeom>
            <a:noFill/>
            <a:ln w="12700" cap="flat">
              <a:noFill/>
              <a:miter lim="400000"/>
            </a:ln>
            <a:effectLst/>
          </p:spPr>
          <p:txBody>
            <a:bodyPr wrap="square" lIns="45719" tIns="45719" rIns="45719" bIns="45719" numCol="1" anchor="ctr">
              <a:spAutoFit/>
            </a:bodyPr>
            <a:lstStyle>
              <a:lvl1pPr algn="ctr">
                <a:defRPr sz="4000" b="1">
                  <a:solidFill>
                    <a:srgbClr val="595C54"/>
                  </a:solidFill>
                  <a:latin typeface="+mj-lt"/>
                  <a:ea typeface="+mj-ea"/>
                  <a:cs typeface="+mj-cs"/>
                  <a:sym typeface="Source Sans Pro" panose="020B0503030403020204"/>
                </a:defRPr>
              </a:lvl1pPr>
            </a:lstStyle>
            <a:p>
              <a:pPr lvl="0">
                <a:defRPr sz="1800" b="0">
                  <a:solidFill>
                    <a:srgbClr val="000000"/>
                  </a:solidFill>
                </a:defRPr>
              </a:pPr>
              <a:r>
                <a:rPr>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547" name="Shape 547"/>
            <p:cNvSpPr/>
            <p:nvPr/>
          </p:nvSpPr>
          <p:spPr>
            <a:xfrm>
              <a:off x="2561177" y="-1"/>
              <a:ext cx="1423819" cy="140415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50" y="10800"/>
                  </a:moveTo>
                  <a:cubicBezTo>
                    <a:pt x="2950" y="15113"/>
                    <a:pt x="6464" y="18609"/>
                    <a:pt x="10800" y="18609"/>
                  </a:cubicBezTo>
                  <a:cubicBezTo>
                    <a:pt x="15136" y="18609"/>
                    <a:pt x="18650" y="15113"/>
                    <a:pt x="18650" y="10800"/>
                  </a:cubicBezTo>
                  <a:cubicBezTo>
                    <a:pt x="18650" y="6487"/>
                    <a:pt x="15136" y="2991"/>
                    <a:pt x="10800" y="2991"/>
                  </a:cubicBezTo>
                  <a:cubicBezTo>
                    <a:pt x="6464" y="2991"/>
                    <a:pt x="2950" y="6487"/>
                    <a:pt x="295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52" name="Group 552"/>
          <p:cNvGrpSpPr/>
          <p:nvPr/>
        </p:nvGrpSpPr>
        <p:grpSpPr>
          <a:xfrm>
            <a:off x="794" y="3206720"/>
            <a:ext cx="5947089" cy="1404159"/>
            <a:chOff x="-1" y="-1"/>
            <a:chExt cx="5947861" cy="1404158"/>
          </a:xfrm>
        </p:grpSpPr>
        <p:sp>
          <p:nvSpPr>
            <p:cNvPr id="549" name="Shape 549"/>
            <p:cNvSpPr/>
            <p:nvPr/>
          </p:nvSpPr>
          <p:spPr>
            <a:xfrm>
              <a:off x="-1" y="-1"/>
              <a:ext cx="5250224" cy="162019"/>
            </a:xfrm>
            <a:prstGeom prst="rect">
              <a:avLst/>
            </a:pr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50" name="Shape 550"/>
            <p:cNvSpPr/>
            <p:nvPr/>
          </p:nvSpPr>
          <p:spPr>
            <a:xfrm>
              <a:off x="4848019" y="517413"/>
              <a:ext cx="761221" cy="369330"/>
            </a:xfrm>
            <a:prstGeom prst="rect">
              <a:avLst/>
            </a:prstGeom>
            <a:noFill/>
            <a:ln w="12700" cap="flat">
              <a:noFill/>
              <a:miter lim="400000"/>
            </a:ln>
            <a:effectLst/>
          </p:spPr>
          <p:txBody>
            <a:bodyPr wrap="square" lIns="45719" tIns="45719" rIns="45719" bIns="45719" numCol="1" anchor="ctr">
              <a:spAutoFit/>
            </a:bodyPr>
            <a:lstStyle>
              <a:lvl1pPr algn="ctr">
                <a:defRPr sz="4000" b="1">
                  <a:solidFill>
                    <a:srgbClr val="595C54"/>
                  </a:solidFill>
                  <a:latin typeface="+mj-lt"/>
                  <a:ea typeface="+mj-ea"/>
                  <a:cs typeface="+mj-cs"/>
                  <a:sym typeface="Source Sans Pro" panose="020B0503030403020204"/>
                </a:defRPr>
              </a:lvl1pPr>
            </a:lstStyle>
            <a:p>
              <a:pPr lvl="0">
                <a:defRPr sz="1800" b="0">
                  <a:solidFill>
                    <a:srgbClr val="000000"/>
                  </a:solidFill>
                </a:defRPr>
              </a:pPr>
              <a:r>
                <a:rPr>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551" name="Shape 551"/>
            <p:cNvSpPr/>
            <p:nvPr/>
          </p:nvSpPr>
          <p:spPr>
            <a:xfrm rot="10800000">
              <a:off x="4524041" y="-1"/>
              <a:ext cx="1423819" cy="140415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50" y="10800"/>
                  </a:moveTo>
                  <a:cubicBezTo>
                    <a:pt x="2950" y="15113"/>
                    <a:pt x="6464" y="18609"/>
                    <a:pt x="10800" y="18609"/>
                  </a:cubicBezTo>
                  <a:cubicBezTo>
                    <a:pt x="15136" y="18609"/>
                    <a:pt x="18650" y="15113"/>
                    <a:pt x="18650" y="10800"/>
                  </a:cubicBezTo>
                  <a:cubicBezTo>
                    <a:pt x="18650" y="6487"/>
                    <a:pt x="15136" y="2991"/>
                    <a:pt x="10800" y="2991"/>
                  </a:cubicBezTo>
                  <a:cubicBezTo>
                    <a:pt x="6464" y="2991"/>
                    <a:pt x="2950" y="6487"/>
                    <a:pt x="2950" y="10800"/>
                  </a:cubicBezTo>
                  <a:close/>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56" name="Group 556"/>
          <p:cNvGrpSpPr/>
          <p:nvPr/>
        </p:nvGrpSpPr>
        <p:grpSpPr>
          <a:xfrm>
            <a:off x="796" y="3508911"/>
            <a:ext cx="2136479" cy="1404266"/>
            <a:chOff x="0" y="-1"/>
            <a:chExt cx="2136756" cy="1404264"/>
          </a:xfrm>
        </p:grpSpPr>
        <p:sp>
          <p:nvSpPr>
            <p:cNvPr id="553" name="Shape 553"/>
            <p:cNvSpPr/>
            <p:nvPr/>
          </p:nvSpPr>
          <p:spPr>
            <a:xfrm>
              <a:off x="1013621" y="517413"/>
              <a:ext cx="791851" cy="369329"/>
            </a:xfrm>
            <a:prstGeom prst="rect">
              <a:avLst/>
            </a:prstGeom>
            <a:noFill/>
            <a:ln w="12700" cap="flat">
              <a:noFill/>
              <a:miter lim="400000"/>
            </a:ln>
            <a:effectLst/>
          </p:spPr>
          <p:txBody>
            <a:bodyPr wrap="square" lIns="45719" tIns="45719" rIns="45719" bIns="45719" numCol="1" anchor="ctr">
              <a:spAutoFit/>
            </a:bodyPr>
            <a:lstStyle>
              <a:lvl1pPr algn="ctr">
                <a:defRPr sz="4000" b="1">
                  <a:solidFill>
                    <a:srgbClr val="595C54"/>
                  </a:solidFill>
                  <a:latin typeface="+mj-lt"/>
                  <a:ea typeface="+mj-ea"/>
                  <a:cs typeface="+mj-cs"/>
                  <a:sym typeface="Source Sans Pro" panose="020B0503030403020204"/>
                </a:defRPr>
              </a:lvl1pPr>
            </a:lstStyle>
            <a:p>
              <a:pPr lvl="0">
                <a:defRPr sz="1800" b="0">
                  <a:solidFill>
                    <a:srgbClr val="000000"/>
                  </a:solidFill>
                </a:defRPr>
              </a:pPr>
              <a:r>
                <a:rPr>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554" name="Shape 554"/>
            <p:cNvSpPr/>
            <p:nvPr/>
          </p:nvSpPr>
          <p:spPr>
            <a:xfrm rot="10800000" flipH="1">
              <a:off x="0" y="-1"/>
              <a:ext cx="1416868" cy="162019"/>
            </a:xfrm>
            <a:prstGeom prst="rect">
              <a:avLst/>
            </a:pr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55" name="Shape 555"/>
            <p:cNvSpPr/>
            <p:nvPr/>
          </p:nvSpPr>
          <p:spPr>
            <a:xfrm rot="10800000">
              <a:off x="712937" y="105"/>
              <a:ext cx="1423819" cy="140415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50" y="10800"/>
                  </a:moveTo>
                  <a:cubicBezTo>
                    <a:pt x="2950" y="15113"/>
                    <a:pt x="6464" y="18609"/>
                    <a:pt x="10800" y="18609"/>
                  </a:cubicBezTo>
                  <a:cubicBezTo>
                    <a:pt x="15136" y="18609"/>
                    <a:pt x="18650" y="15113"/>
                    <a:pt x="18650" y="10800"/>
                  </a:cubicBezTo>
                  <a:cubicBezTo>
                    <a:pt x="18650" y="6487"/>
                    <a:pt x="15136" y="2991"/>
                    <a:pt x="10800" y="2991"/>
                  </a:cubicBezTo>
                  <a:cubicBezTo>
                    <a:pt x="6464" y="2991"/>
                    <a:pt x="2950" y="6487"/>
                    <a:pt x="2950" y="10800"/>
                  </a:cubicBezTo>
                  <a:close/>
                </a:path>
              </a:pathLst>
            </a:cu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59" name="Group 559"/>
          <p:cNvGrpSpPr/>
          <p:nvPr/>
        </p:nvGrpSpPr>
        <p:grpSpPr>
          <a:xfrm>
            <a:off x="4229957" y="1762948"/>
            <a:ext cx="4616565" cy="785609"/>
            <a:chOff x="0" y="0"/>
            <a:chExt cx="4617165" cy="785608"/>
          </a:xfrm>
        </p:grpSpPr>
        <p:sp>
          <p:nvSpPr>
            <p:cNvPr id="557" name="Shape 557"/>
            <p:cNvSpPr/>
            <p:nvPr/>
          </p:nvSpPr>
          <p:spPr>
            <a:xfrm>
              <a:off x="0" y="0"/>
              <a:ext cx="2531352" cy="383540"/>
            </a:xfrm>
            <a:prstGeom prst="rect">
              <a:avLst/>
            </a:prstGeom>
            <a:noFill/>
            <a:ln w="12700" cap="flat">
              <a:noFill/>
              <a:miter lim="400000"/>
            </a:ln>
            <a:effectLst/>
          </p:spPr>
          <p:txBody>
            <a:bodyPr wrap="squar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8" name="Shape 558"/>
            <p:cNvSpPr/>
            <p:nvPr/>
          </p:nvSpPr>
          <p:spPr>
            <a:xfrm>
              <a:off x="2" y="262391"/>
              <a:ext cx="4617163" cy="523217"/>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400" b="1" i="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562" name="Group 562"/>
          <p:cNvGrpSpPr/>
          <p:nvPr/>
        </p:nvGrpSpPr>
        <p:grpSpPr>
          <a:xfrm>
            <a:off x="6092761" y="3244547"/>
            <a:ext cx="3732264" cy="880978"/>
            <a:chOff x="2" y="21417"/>
            <a:chExt cx="3732748" cy="880977"/>
          </a:xfrm>
        </p:grpSpPr>
        <p:sp>
          <p:nvSpPr>
            <p:cNvPr id="560" name="Shape 560"/>
            <p:cNvSpPr/>
            <p:nvPr/>
          </p:nvSpPr>
          <p:spPr>
            <a:xfrm>
              <a:off x="2" y="21417"/>
              <a:ext cx="2531352" cy="383540"/>
            </a:xfrm>
            <a:prstGeom prst="rect">
              <a:avLst/>
            </a:prstGeom>
            <a:noFill/>
            <a:ln w="12700" cap="flat">
              <a:noFill/>
              <a:miter lim="400000"/>
            </a:ln>
            <a:effectLst/>
          </p:spPr>
          <p:txBody>
            <a:bodyPr wrap="square" lIns="45719" tIns="45719" rIns="45719" bIns="45719" numCol="1" anchor="t">
              <a:spAutoFit/>
            </a:bodyPr>
            <a:lstStyle>
              <a:lvl1pP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1" name="Shape 561"/>
            <p:cNvSpPr/>
            <p:nvPr/>
          </p:nvSpPr>
          <p:spPr>
            <a:xfrm>
              <a:off x="2" y="379176"/>
              <a:ext cx="3732748" cy="523218"/>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565" name="Group 565"/>
          <p:cNvGrpSpPr/>
          <p:nvPr/>
        </p:nvGrpSpPr>
        <p:grpSpPr>
          <a:xfrm>
            <a:off x="605752" y="4910365"/>
            <a:ext cx="3918496" cy="785634"/>
            <a:chOff x="0" y="0"/>
            <a:chExt cx="3919005" cy="785633"/>
          </a:xfrm>
        </p:grpSpPr>
        <p:sp>
          <p:nvSpPr>
            <p:cNvPr id="563" name="Shape 563"/>
            <p:cNvSpPr/>
            <p:nvPr/>
          </p:nvSpPr>
          <p:spPr>
            <a:xfrm>
              <a:off x="0" y="0"/>
              <a:ext cx="2531352" cy="383540"/>
            </a:xfrm>
            <a:prstGeom prst="rect">
              <a:avLst/>
            </a:prstGeom>
            <a:noFill/>
            <a:ln w="12700" cap="flat">
              <a:noFill/>
              <a:miter lim="400000"/>
            </a:ln>
            <a:effectLst/>
          </p:spPr>
          <p:txBody>
            <a:bodyPr wrap="square" lIns="45719" tIns="45719" rIns="45719" bIns="45719" numCol="1" anchor="t">
              <a:spAutoFit/>
            </a:bodyPr>
            <a:lstStyle>
              <a:lvl1pPr>
                <a:defRPr>
                  <a:solidFill>
                    <a:srgbClr val="7B3A9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4" name="Shape 564"/>
            <p:cNvSpPr/>
            <p:nvPr/>
          </p:nvSpPr>
          <p:spPr>
            <a:xfrm>
              <a:off x="2" y="262392"/>
              <a:ext cx="3919003" cy="523241"/>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400" b="1" i="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548"/>
                                        </p:tgtEl>
                                        <p:attrNameLst>
                                          <p:attrName>style.visibility</p:attrName>
                                        </p:attrNameLst>
                                      </p:cBhvr>
                                      <p:to>
                                        <p:strVal val="visible"/>
                                      </p:to>
                                    </p:set>
                                    <p:anim calcmode="lin" valueType="num">
                                      <p:cBhvr>
                                        <p:cTn id="7" dur="500" fill="hold"/>
                                        <p:tgtEl>
                                          <p:spTgt spid="548"/>
                                        </p:tgtEl>
                                        <p:attrNameLst>
                                          <p:attrName>ppt_x</p:attrName>
                                        </p:attrNameLst>
                                      </p:cBhvr>
                                      <p:tavLst>
                                        <p:tav tm="0">
                                          <p:val>
                                            <p:strVal val="0-#ppt_w/2"/>
                                          </p:val>
                                        </p:tav>
                                        <p:tav tm="100000">
                                          <p:val>
                                            <p:strVal val="#ppt_x"/>
                                          </p:val>
                                        </p:tav>
                                      </p:tavLst>
                                    </p:anim>
                                    <p:anim calcmode="lin" valueType="num">
                                      <p:cBhvr>
                                        <p:cTn id="8" dur="500" fill="hold"/>
                                        <p:tgtEl>
                                          <p:spTgt spid="5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indefinite" fill="hold"/>
                                        <p:tgtEl>
                                          <p:spTgt spid="559"/>
                                        </p:tgtEl>
                                        <p:attrNameLst>
                                          <p:attrName>style.visibility</p:attrName>
                                        </p:attrNameLst>
                                      </p:cBhvr>
                                      <p:to>
                                        <p:strVal val="visible"/>
                                      </p:to>
                                    </p:set>
                                    <p:anim calcmode="lin" valueType="num">
                                      <p:cBhvr>
                                        <p:cTn id="12" dur="500" fill="hold"/>
                                        <p:tgtEl>
                                          <p:spTgt spid="559"/>
                                        </p:tgtEl>
                                        <p:attrNameLst>
                                          <p:attrName>ppt_x</p:attrName>
                                        </p:attrNameLst>
                                      </p:cBhvr>
                                      <p:tavLst>
                                        <p:tav tm="0">
                                          <p:val>
                                            <p:strVal val="1+#ppt_w/2"/>
                                          </p:val>
                                        </p:tav>
                                        <p:tav tm="100000">
                                          <p:val>
                                            <p:strVal val="#ppt_x"/>
                                          </p:val>
                                        </p:tav>
                                      </p:tavLst>
                                    </p:anim>
                                    <p:anim calcmode="lin" valueType="num">
                                      <p:cBhvr>
                                        <p:cTn id="13" dur="500" fill="hold"/>
                                        <p:tgtEl>
                                          <p:spTgt spid="55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indefinite" fill="hold"/>
                                        <p:tgtEl>
                                          <p:spTgt spid="552"/>
                                        </p:tgtEl>
                                        <p:attrNameLst>
                                          <p:attrName>style.visibility</p:attrName>
                                        </p:attrNameLst>
                                      </p:cBhvr>
                                      <p:to>
                                        <p:strVal val="visible"/>
                                      </p:to>
                                    </p:set>
                                    <p:anim calcmode="lin" valueType="num">
                                      <p:cBhvr>
                                        <p:cTn id="17" dur="500" fill="hold"/>
                                        <p:tgtEl>
                                          <p:spTgt spid="552"/>
                                        </p:tgtEl>
                                        <p:attrNameLst>
                                          <p:attrName>ppt_x</p:attrName>
                                        </p:attrNameLst>
                                      </p:cBhvr>
                                      <p:tavLst>
                                        <p:tav tm="0">
                                          <p:val>
                                            <p:strVal val="0-#ppt_w/2"/>
                                          </p:val>
                                        </p:tav>
                                        <p:tav tm="100000">
                                          <p:val>
                                            <p:strVal val="#ppt_x"/>
                                          </p:val>
                                        </p:tav>
                                      </p:tavLst>
                                    </p:anim>
                                    <p:anim calcmode="lin" valueType="num">
                                      <p:cBhvr>
                                        <p:cTn id="18" dur="500" fill="hold"/>
                                        <p:tgtEl>
                                          <p:spTgt spid="55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indefinite" fill="hold"/>
                                        <p:tgtEl>
                                          <p:spTgt spid="562"/>
                                        </p:tgtEl>
                                        <p:attrNameLst>
                                          <p:attrName>style.visibility</p:attrName>
                                        </p:attrNameLst>
                                      </p:cBhvr>
                                      <p:to>
                                        <p:strVal val="visible"/>
                                      </p:to>
                                    </p:set>
                                    <p:anim calcmode="lin" valueType="num">
                                      <p:cBhvr>
                                        <p:cTn id="22" dur="500" fill="hold"/>
                                        <p:tgtEl>
                                          <p:spTgt spid="562"/>
                                        </p:tgtEl>
                                        <p:attrNameLst>
                                          <p:attrName>ppt_x</p:attrName>
                                        </p:attrNameLst>
                                      </p:cBhvr>
                                      <p:tavLst>
                                        <p:tav tm="0">
                                          <p:val>
                                            <p:strVal val="1+#ppt_w/2"/>
                                          </p:val>
                                        </p:tav>
                                        <p:tav tm="100000">
                                          <p:val>
                                            <p:strVal val="#ppt_x"/>
                                          </p:val>
                                        </p:tav>
                                      </p:tavLst>
                                    </p:anim>
                                    <p:anim calcmode="lin" valueType="num">
                                      <p:cBhvr>
                                        <p:cTn id="23" dur="500" fill="hold"/>
                                        <p:tgtEl>
                                          <p:spTgt spid="56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indefinite" fill="hold"/>
                                        <p:tgtEl>
                                          <p:spTgt spid="556"/>
                                        </p:tgtEl>
                                        <p:attrNameLst>
                                          <p:attrName>style.visibility</p:attrName>
                                        </p:attrNameLst>
                                      </p:cBhvr>
                                      <p:to>
                                        <p:strVal val="visible"/>
                                      </p:to>
                                    </p:set>
                                    <p:anim calcmode="lin" valueType="num">
                                      <p:cBhvr>
                                        <p:cTn id="27" dur="500" fill="hold"/>
                                        <p:tgtEl>
                                          <p:spTgt spid="556"/>
                                        </p:tgtEl>
                                        <p:attrNameLst>
                                          <p:attrName>ppt_x</p:attrName>
                                        </p:attrNameLst>
                                      </p:cBhvr>
                                      <p:tavLst>
                                        <p:tav tm="0">
                                          <p:val>
                                            <p:strVal val="0-#ppt_w/2"/>
                                          </p:val>
                                        </p:tav>
                                        <p:tav tm="100000">
                                          <p:val>
                                            <p:strVal val="#ppt_x"/>
                                          </p:val>
                                        </p:tav>
                                      </p:tavLst>
                                    </p:anim>
                                    <p:anim calcmode="lin" valueType="num">
                                      <p:cBhvr>
                                        <p:cTn id="28" dur="500" fill="hold"/>
                                        <p:tgtEl>
                                          <p:spTgt spid="55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indefinite" fill="hold"/>
                                        <p:tgtEl>
                                          <p:spTgt spid="565"/>
                                        </p:tgtEl>
                                        <p:attrNameLst>
                                          <p:attrName>style.visibility</p:attrName>
                                        </p:attrNameLst>
                                      </p:cBhvr>
                                      <p:to>
                                        <p:strVal val="visible"/>
                                      </p:to>
                                    </p:set>
                                    <p:anim calcmode="lin" valueType="num">
                                      <p:cBhvr>
                                        <p:cTn id="32" dur="500" fill="hold"/>
                                        <p:tgtEl>
                                          <p:spTgt spid="565"/>
                                        </p:tgtEl>
                                        <p:attrNameLst>
                                          <p:attrName>ppt_x</p:attrName>
                                        </p:attrNameLst>
                                      </p:cBhvr>
                                      <p:tavLst>
                                        <p:tav tm="0">
                                          <p:val>
                                            <p:strVal val="1+#ppt_w/2"/>
                                          </p:val>
                                        </p:tav>
                                        <p:tav tm="100000">
                                          <p:val>
                                            <p:strVal val="#ppt_x"/>
                                          </p:val>
                                        </p:tav>
                                      </p:tavLst>
                                    </p:anim>
                                    <p:anim calcmode="lin" valueType="num">
                                      <p:cBhvr>
                                        <p:cTn id="33" dur="500" fill="hold"/>
                                        <p:tgtEl>
                                          <p:spTgt spid="5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8" grpId="0" animBg="1" advAuto="0"/>
      <p:bldP spid="552" grpId="0" animBg="1" advAuto="0"/>
      <p:bldP spid="556" grpId="0" animBg="1" advAuto="0"/>
      <p:bldP spid="559" grpId="0" advAuto="0"/>
      <p:bldP spid="562" grpId="0" advAuto="0"/>
      <p:bldP spid="565" grpId="0"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6" name="Group 576"/>
          <p:cNvGrpSpPr/>
          <p:nvPr/>
        </p:nvGrpSpPr>
        <p:grpSpPr>
          <a:xfrm>
            <a:off x="6331404" y="1717095"/>
            <a:ext cx="1884897" cy="1543017"/>
            <a:chOff x="91930" y="319568"/>
            <a:chExt cx="1885141" cy="1543016"/>
          </a:xfrm>
        </p:grpSpPr>
        <p:sp>
          <p:nvSpPr>
            <p:cNvPr id="569" name="Shape 569"/>
            <p:cNvSpPr/>
            <p:nvPr/>
          </p:nvSpPr>
          <p:spPr>
            <a:xfrm rot="2700000">
              <a:off x="434055" y="319568"/>
              <a:ext cx="1543016" cy="1543016"/>
            </a:xfrm>
            <a:prstGeom prst="roundRect">
              <a:avLst>
                <a:gd name="adj" fmla="val 16461"/>
              </a:avLst>
            </a:pr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70" name="Shape 570"/>
            <p:cNvSpPr/>
            <p:nvPr/>
          </p:nvSpPr>
          <p:spPr>
            <a:xfrm rot="2700000">
              <a:off x="91930" y="869165"/>
              <a:ext cx="443882" cy="443882"/>
            </a:xfrm>
            <a:prstGeom prst="rect">
              <a:avLst/>
            </a:prstGeom>
            <a:solidFill>
              <a:schemeClr val="accent2"/>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1" name="Shape 571"/>
            <p:cNvSpPr/>
            <p:nvPr/>
          </p:nvSpPr>
          <p:spPr>
            <a:xfrm>
              <a:off x="139322" y="884782"/>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nvGrpSpPr>
            <p:cNvPr id="574" name="Group 574"/>
            <p:cNvGrpSpPr/>
            <p:nvPr/>
          </p:nvGrpSpPr>
          <p:grpSpPr>
            <a:xfrm>
              <a:off x="950873" y="439921"/>
              <a:ext cx="509381" cy="445817"/>
              <a:chOff x="0" y="0"/>
              <a:chExt cx="509380" cy="445816"/>
            </a:xfrm>
          </p:grpSpPr>
          <p:sp>
            <p:nvSpPr>
              <p:cNvPr id="572" name="Shape 572"/>
              <p:cNvSpPr/>
              <p:nvPr/>
            </p:nvSpPr>
            <p:spPr>
              <a:xfrm>
                <a:off x="80107" y="79236"/>
                <a:ext cx="182855" cy="120162"/>
              </a:xfrm>
              <a:custGeom>
                <a:avLst/>
                <a:gdLst/>
                <a:ahLst/>
                <a:cxnLst>
                  <a:cxn ang="0">
                    <a:pos x="wd2" y="hd2"/>
                  </a:cxn>
                  <a:cxn ang="5400000">
                    <a:pos x="wd2" y="hd2"/>
                  </a:cxn>
                  <a:cxn ang="10800000">
                    <a:pos x="wd2" y="hd2"/>
                  </a:cxn>
                  <a:cxn ang="16200000">
                    <a:pos x="wd2" y="hd2"/>
                  </a:cxn>
                </a:cxnLst>
                <a:rect l="0" t="0" r="r" b="b"/>
                <a:pathLst>
                  <a:path w="21600" h="21600" extrusionOk="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3" name="Shape 573"/>
              <p:cNvSpPr/>
              <p:nvPr/>
            </p:nvSpPr>
            <p:spPr>
              <a:xfrm>
                <a:off x="-1" y="-1"/>
                <a:ext cx="509381" cy="445817"/>
              </a:xfrm>
              <a:custGeom>
                <a:avLst/>
                <a:gdLst/>
                <a:ahLst/>
                <a:cxnLst>
                  <a:cxn ang="0">
                    <a:pos x="wd2" y="hd2"/>
                  </a:cxn>
                  <a:cxn ang="5400000">
                    <a:pos x="wd2" y="hd2"/>
                  </a:cxn>
                  <a:cxn ang="10800000">
                    <a:pos x="wd2" y="hd2"/>
                  </a:cxn>
                  <a:cxn ang="16200000">
                    <a:pos x="wd2" y="hd2"/>
                  </a:cxn>
                </a:cxnLst>
                <a:rect l="0" t="0" r="r" b="b"/>
                <a:pathLst>
                  <a:path w="21600" h="21600" extrusionOk="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75" name="Shape 575"/>
            <p:cNvSpPr/>
            <p:nvPr/>
          </p:nvSpPr>
          <p:spPr>
            <a:xfrm>
              <a:off x="907060" y="961726"/>
              <a:ext cx="553996"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p>
          </p:txBody>
        </p:sp>
      </p:grpSp>
      <p:grpSp>
        <p:nvGrpSpPr>
          <p:cNvPr id="584" name="Group 584"/>
          <p:cNvGrpSpPr/>
          <p:nvPr/>
        </p:nvGrpSpPr>
        <p:grpSpPr>
          <a:xfrm>
            <a:off x="6331406" y="4190240"/>
            <a:ext cx="1884898" cy="1543017"/>
            <a:chOff x="91930" y="319568"/>
            <a:chExt cx="1885141" cy="1543016"/>
          </a:xfrm>
        </p:grpSpPr>
        <p:sp>
          <p:nvSpPr>
            <p:cNvPr id="577" name="Shape 577"/>
            <p:cNvSpPr/>
            <p:nvPr/>
          </p:nvSpPr>
          <p:spPr>
            <a:xfrm rot="2700000">
              <a:off x="434055" y="319568"/>
              <a:ext cx="1543016" cy="1543016"/>
            </a:xfrm>
            <a:prstGeom prst="roundRect">
              <a:avLst>
                <a:gd name="adj" fmla="val 16461"/>
              </a:avLst>
            </a:pr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78" name="Shape 578"/>
            <p:cNvSpPr/>
            <p:nvPr/>
          </p:nvSpPr>
          <p:spPr>
            <a:xfrm rot="2700000">
              <a:off x="91930" y="869163"/>
              <a:ext cx="443882" cy="443882"/>
            </a:xfrm>
            <a:prstGeom prst="rect">
              <a:avLst/>
            </a:prstGeom>
            <a:solidFill>
              <a:schemeClr val="accent3"/>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9" name="Shape 579"/>
            <p:cNvSpPr/>
            <p:nvPr/>
          </p:nvSpPr>
          <p:spPr>
            <a:xfrm>
              <a:off x="139321" y="8910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p>
          </p:txBody>
        </p:sp>
        <p:grpSp>
          <p:nvGrpSpPr>
            <p:cNvPr id="582" name="Group 582"/>
            <p:cNvGrpSpPr/>
            <p:nvPr/>
          </p:nvGrpSpPr>
          <p:grpSpPr>
            <a:xfrm>
              <a:off x="950872" y="436198"/>
              <a:ext cx="510228" cy="509357"/>
              <a:chOff x="0" y="0"/>
              <a:chExt cx="510226" cy="509355"/>
            </a:xfrm>
          </p:grpSpPr>
          <p:sp>
            <p:nvSpPr>
              <p:cNvPr id="580" name="Shape 580"/>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1" name="Shape 581"/>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83" name="Shape 583"/>
            <p:cNvSpPr/>
            <p:nvPr/>
          </p:nvSpPr>
          <p:spPr>
            <a:xfrm>
              <a:off x="969602" y="1009140"/>
              <a:ext cx="553995"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p>
          </p:txBody>
        </p:sp>
      </p:grpSp>
      <p:grpSp>
        <p:nvGrpSpPr>
          <p:cNvPr id="592" name="Group 592"/>
          <p:cNvGrpSpPr/>
          <p:nvPr/>
        </p:nvGrpSpPr>
        <p:grpSpPr>
          <a:xfrm>
            <a:off x="3794598" y="4190240"/>
            <a:ext cx="1888212" cy="1543017"/>
            <a:chOff x="91930" y="319568"/>
            <a:chExt cx="1888456" cy="1543016"/>
          </a:xfrm>
        </p:grpSpPr>
        <p:sp>
          <p:nvSpPr>
            <p:cNvPr id="585" name="Shape 585"/>
            <p:cNvSpPr/>
            <p:nvPr/>
          </p:nvSpPr>
          <p:spPr>
            <a:xfrm rot="2700000">
              <a:off x="437370" y="319568"/>
              <a:ext cx="1543016" cy="1543016"/>
            </a:xfrm>
            <a:prstGeom prst="roundRect">
              <a:avLst>
                <a:gd name="adj" fmla="val 16461"/>
              </a:avLst>
            </a:pr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86" name="Shape 586"/>
            <p:cNvSpPr/>
            <p:nvPr/>
          </p:nvSpPr>
          <p:spPr>
            <a:xfrm rot="2700000">
              <a:off x="91930" y="869163"/>
              <a:ext cx="443882" cy="443882"/>
            </a:xfrm>
            <a:prstGeom prst="rect">
              <a:avLst/>
            </a:prstGeom>
            <a:solidFill>
              <a:schemeClr val="accent4"/>
            </a:solidFill>
            <a:ln w="28575" cap="flat">
              <a:solidFill>
                <a:schemeClr val="bg1"/>
              </a:solidFill>
              <a:miter lim="400000"/>
            </a:ln>
            <a:effectLst/>
          </p:spPr>
          <p:txBody>
            <a:bodyPr wrap="square" lIns="0" tIns="0" rIns="0" bIns="0" numCol="1" anchor="ctr">
              <a:noAutofit/>
            </a:bodyPr>
            <a:lstStyle/>
            <a:p>
              <a:pPr lvl="0" algn="ctr">
                <a:defRPr>
                  <a:solidFill>
                    <a:srgbClr val="000000"/>
                  </a:solidFill>
                </a:defRPr>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7" name="Shape 587"/>
            <p:cNvSpPr/>
            <p:nvPr/>
          </p:nvSpPr>
          <p:spPr>
            <a:xfrm>
              <a:off x="130156" y="8910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nvGrpSpPr>
            <p:cNvPr id="590" name="Group 590"/>
            <p:cNvGrpSpPr/>
            <p:nvPr/>
          </p:nvGrpSpPr>
          <p:grpSpPr>
            <a:xfrm>
              <a:off x="1013830" y="522107"/>
              <a:ext cx="350036" cy="510228"/>
              <a:chOff x="0" y="0"/>
              <a:chExt cx="350035" cy="510226"/>
            </a:xfrm>
          </p:grpSpPr>
          <p:sp>
            <p:nvSpPr>
              <p:cNvPr id="588" name="Shape 588"/>
              <p:cNvSpPr/>
              <p:nvPr/>
            </p:nvSpPr>
            <p:spPr>
              <a:xfrm>
                <a:off x="-1" y="-1"/>
                <a:ext cx="350037" cy="510228"/>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9" name="Shape 589"/>
              <p:cNvSpPr/>
              <p:nvPr/>
            </p:nvSpPr>
            <p:spPr>
              <a:xfrm>
                <a:off x="79237" y="80107"/>
                <a:ext cx="103618" cy="103618"/>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1" name="Shape 591"/>
            <p:cNvSpPr/>
            <p:nvPr/>
          </p:nvSpPr>
          <p:spPr>
            <a:xfrm>
              <a:off x="895765" y="891048"/>
              <a:ext cx="553995" cy="89254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sz="160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 </a:t>
              </a: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p>
          </p:txBody>
        </p:sp>
      </p:grpSp>
      <p:grpSp>
        <p:nvGrpSpPr>
          <p:cNvPr id="600" name="Group 600"/>
          <p:cNvGrpSpPr/>
          <p:nvPr/>
        </p:nvGrpSpPr>
        <p:grpSpPr>
          <a:xfrm>
            <a:off x="3794599" y="1717129"/>
            <a:ext cx="1884598" cy="1543017"/>
            <a:chOff x="91930" y="319568"/>
            <a:chExt cx="1884842" cy="1543016"/>
          </a:xfrm>
        </p:grpSpPr>
        <p:sp>
          <p:nvSpPr>
            <p:cNvPr id="593" name="Shape 593"/>
            <p:cNvSpPr/>
            <p:nvPr/>
          </p:nvSpPr>
          <p:spPr>
            <a:xfrm rot="2700000">
              <a:off x="433756" y="319568"/>
              <a:ext cx="1543016" cy="1543016"/>
            </a:xfrm>
            <a:prstGeom prst="roundRect">
              <a:avLst>
                <a:gd name="adj" fmla="val 16461"/>
              </a:avLst>
            </a:pr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94" name="Shape 594"/>
            <p:cNvSpPr/>
            <p:nvPr/>
          </p:nvSpPr>
          <p:spPr>
            <a:xfrm rot="2700000">
              <a:off x="91930" y="869131"/>
              <a:ext cx="443882" cy="443882"/>
            </a:xfrm>
            <a:prstGeom prst="rect">
              <a:avLst/>
            </a:prstGeom>
            <a:solidFill>
              <a:schemeClr val="accent1"/>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5" name="Shape 595"/>
            <p:cNvSpPr/>
            <p:nvPr/>
          </p:nvSpPr>
          <p:spPr>
            <a:xfrm>
              <a:off x="130155" y="8847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nvGrpSpPr>
            <p:cNvPr id="598" name="Group 598"/>
            <p:cNvGrpSpPr/>
            <p:nvPr/>
          </p:nvGrpSpPr>
          <p:grpSpPr>
            <a:xfrm>
              <a:off x="918075" y="375369"/>
              <a:ext cx="509380" cy="509357"/>
              <a:chOff x="0" y="0"/>
              <a:chExt cx="509379" cy="509355"/>
            </a:xfrm>
          </p:grpSpPr>
          <p:sp>
            <p:nvSpPr>
              <p:cNvPr id="596" name="Shape 596"/>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7" name="Shape 597"/>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9" name="Shape 599"/>
            <p:cNvSpPr/>
            <p:nvPr/>
          </p:nvSpPr>
          <p:spPr>
            <a:xfrm>
              <a:off x="895765" y="990514"/>
              <a:ext cx="553996"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en-US" altLang="zh-CN"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603" name="Group 603"/>
          <p:cNvGrpSpPr/>
          <p:nvPr/>
        </p:nvGrpSpPr>
        <p:grpSpPr>
          <a:xfrm>
            <a:off x="5118214" y="2634163"/>
            <a:ext cx="2181807" cy="2182091"/>
            <a:chOff x="0" y="0"/>
            <a:chExt cx="2182089" cy="2182089"/>
          </a:xfrm>
        </p:grpSpPr>
        <p:sp>
          <p:nvSpPr>
            <p:cNvPr id="601" name="Shape 601"/>
            <p:cNvSpPr/>
            <p:nvPr/>
          </p:nvSpPr>
          <p:spPr>
            <a:xfrm rot="2726102">
              <a:off x="319537" y="319537"/>
              <a:ext cx="1543016" cy="1543016"/>
            </a:xfrm>
            <a:prstGeom prst="roundRect">
              <a:avLst>
                <a:gd name="adj" fmla="val 16461"/>
              </a:avLst>
            </a:prstGeom>
            <a:solidFill>
              <a:schemeClr val="accent4"/>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02" name="Shape 602"/>
            <p:cNvSpPr/>
            <p:nvPr/>
          </p:nvSpPr>
          <p:spPr>
            <a:xfrm>
              <a:off x="734186" y="704727"/>
              <a:ext cx="797156" cy="772628"/>
            </a:xfrm>
            <a:custGeom>
              <a:avLst/>
              <a:gdLst/>
              <a:ahLst/>
              <a:cxnLst>
                <a:cxn ang="0">
                  <a:pos x="wd2" y="hd2"/>
                </a:cxn>
                <a:cxn ang="5400000">
                  <a:pos x="wd2" y="hd2"/>
                </a:cxn>
                <a:cxn ang="10800000">
                  <a:pos x="wd2" y="hd2"/>
                </a:cxn>
                <a:cxn ang="16200000">
                  <a:pos x="wd2" y="hd2"/>
                </a:cxn>
              </a:cxnLst>
              <a:rect l="0" t="0" r="r" b="b"/>
              <a:pathLst>
                <a:path w="21392" h="21600" extrusionOk="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4" name="Shape 604"/>
          <p:cNvSpPr/>
          <p:nvPr/>
        </p:nvSpPr>
        <p:spPr>
          <a:xfrm>
            <a:off x="8281314" y="2788012"/>
            <a:ext cx="3215287" cy="492443"/>
          </a:xfrm>
          <a:prstGeom prst="rect">
            <a:avLst/>
          </a:prstGeom>
          <a:ln w="12700">
            <a:miter lim="400000"/>
          </a:ln>
        </p:spPr>
        <p:txBody>
          <a:bodyPr lIns="45719" rIns="45719">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05" name="Shape 605"/>
          <p:cNvSpPr/>
          <p:nvPr/>
        </p:nvSpPr>
        <p:spPr>
          <a:xfrm>
            <a:off x="8281314" y="3884007"/>
            <a:ext cx="3215287" cy="492443"/>
          </a:xfrm>
          <a:prstGeom prst="rect">
            <a:avLst/>
          </a:prstGeom>
          <a:ln w="12700">
            <a:miter lim="400000"/>
          </a:ln>
        </p:spPr>
        <p:txBody>
          <a:bodyPr lIns="45719" rIns="45719">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06" name="Shape 606"/>
          <p:cNvSpPr/>
          <p:nvPr/>
        </p:nvSpPr>
        <p:spPr>
          <a:xfrm>
            <a:off x="906214" y="2788012"/>
            <a:ext cx="3215288" cy="492443"/>
          </a:xfrm>
          <a:prstGeom prst="rect">
            <a:avLst/>
          </a:prstGeom>
          <a:ln w="12700">
            <a:miter lim="400000"/>
          </a:ln>
        </p:spPr>
        <p:txBody>
          <a:bodyPr lIns="45719" rIns="45719">
            <a:spAutoFit/>
          </a:bodyPr>
          <a:lstStyle/>
          <a:p>
            <a:pPr lvl="0" algn="r">
              <a:defRPr>
                <a:solidFill>
                  <a:srgbClr val="000000"/>
                </a:solidFill>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607" name="Shape 607"/>
          <p:cNvSpPr/>
          <p:nvPr/>
        </p:nvSpPr>
        <p:spPr>
          <a:xfrm>
            <a:off x="940185" y="3961904"/>
            <a:ext cx="3215288" cy="492443"/>
          </a:xfrm>
          <a:prstGeom prst="rect">
            <a:avLst/>
          </a:prstGeom>
          <a:ln w="12700">
            <a:miter lim="400000"/>
          </a:ln>
        </p:spPr>
        <p:txBody>
          <a:bodyPr lIns="45719" rIns="45719">
            <a:spAutoFit/>
          </a:bodyPr>
          <a:lstStyle/>
          <a:p>
            <a:pPr lvl="0" algn="r">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603"/>
                                        </p:tgtEl>
                                        <p:attrNameLst>
                                          <p:attrName>style.visibility</p:attrName>
                                        </p:attrNameLst>
                                      </p:cBhvr>
                                      <p:to>
                                        <p:strVal val="visible"/>
                                      </p:to>
                                    </p:set>
                                    <p:anim calcmode="lin" valueType="num">
                                      <p:cBhvr>
                                        <p:cTn id="7" dur="500" fill="hold"/>
                                        <p:tgtEl>
                                          <p:spTgt spid="603"/>
                                        </p:tgtEl>
                                        <p:attrNameLst>
                                          <p:attrName>ppt_w</p:attrName>
                                        </p:attrNameLst>
                                      </p:cBhvr>
                                      <p:tavLst>
                                        <p:tav tm="0">
                                          <p:val>
                                            <p:fltVal val="0"/>
                                          </p:val>
                                        </p:tav>
                                        <p:tav tm="100000">
                                          <p:val>
                                            <p:strVal val="#ppt_w"/>
                                          </p:val>
                                        </p:tav>
                                      </p:tavLst>
                                    </p:anim>
                                    <p:anim calcmode="lin" valueType="num">
                                      <p:cBhvr>
                                        <p:cTn id="8" dur="500" fill="hold"/>
                                        <p:tgtEl>
                                          <p:spTgt spid="60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indefinite" fill="hold"/>
                                        <p:tgtEl>
                                          <p:spTgt spid="600"/>
                                        </p:tgtEl>
                                        <p:attrNameLst>
                                          <p:attrName>style.visibility</p:attrName>
                                        </p:attrNameLst>
                                      </p:cBhvr>
                                      <p:to>
                                        <p:strVal val="visible"/>
                                      </p:to>
                                    </p:set>
                                    <p:anim calcmode="lin" valueType="num">
                                      <p:cBhvr>
                                        <p:cTn id="12" dur="500" fill="hold"/>
                                        <p:tgtEl>
                                          <p:spTgt spid="600"/>
                                        </p:tgtEl>
                                        <p:attrNameLst>
                                          <p:attrName>ppt_w</p:attrName>
                                        </p:attrNameLst>
                                      </p:cBhvr>
                                      <p:tavLst>
                                        <p:tav tm="0">
                                          <p:val>
                                            <p:fltVal val="0"/>
                                          </p:val>
                                        </p:tav>
                                        <p:tav tm="100000">
                                          <p:val>
                                            <p:strVal val="#ppt_w"/>
                                          </p:val>
                                        </p:tav>
                                      </p:tavLst>
                                    </p:anim>
                                    <p:anim calcmode="lin" valueType="num">
                                      <p:cBhvr>
                                        <p:cTn id="13" dur="500" fill="hold"/>
                                        <p:tgtEl>
                                          <p:spTgt spid="60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indefinite" fill="hold"/>
                                        <p:tgtEl>
                                          <p:spTgt spid="606"/>
                                        </p:tgtEl>
                                        <p:attrNameLst>
                                          <p:attrName>style.visibility</p:attrName>
                                        </p:attrNameLst>
                                      </p:cBhvr>
                                      <p:to>
                                        <p:strVal val="visible"/>
                                      </p:to>
                                    </p:set>
                                    <p:anim calcmode="lin" valueType="num">
                                      <p:cBhvr>
                                        <p:cTn id="17" dur="500" fill="hold"/>
                                        <p:tgtEl>
                                          <p:spTgt spid="606"/>
                                        </p:tgtEl>
                                        <p:attrNameLst>
                                          <p:attrName>ppt_x</p:attrName>
                                        </p:attrNameLst>
                                      </p:cBhvr>
                                      <p:tavLst>
                                        <p:tav tm="0">
                                          <p:val>
                                            <p:strVal val="1+#ppt_w/2"/>
                                          </p:val>
                                        </p:tav>
                                        <p:tav tm="100000">
                                          <p:val>
                                            <p:strVal val="#ppt_x"/>
                                          </p:val>
                                        </p:tav>
                                      </p:tavLst>
                                    </p:anim>
                                    <p:anim calcmode="lin" valueType="num">
                                      <p:cBhvr>
                                        <p:cTn id="18" dur="500" fill="hold"/>
                                        <p:tgtEl>
                                          <p:spTgt spid="60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3" presetClass="entr" presetSubtype="32" fill="hold" grpId="0" nodeType="afterEffect">
                                  <p:stCondLst>
                                    <p:cond delay="0"/>
                                  </p:stCondLst>
                                  <p:childTnLst>
                                    <p:set>
                                      <p:cBhvr>
                                        <p:cTn id="21" dur="indefinite" fill="hold"/>
                                        <p:tgtEl>
                                          <p:spTgt spid="576"/>
                                        </p:tgtEl>
                                        <p:attrNameLst>
                                          <p:attrName>style.visibility</p:attrName>
                                        </p:attrNameLst>
                                      </p:cBhvr>
                                      <p:to>
                                        <p:strVal val="visible"/>
                                      </p:to>
                                    </p:set>
                                    <p:anim calcmode="lin" valueType="num">
                                      <p:cBhvr>
                                        <p:cTn id="22" dur="500" fill="hold"/>
                                        <p:tgtEl>
                                          <p:spTgt spid="576"/>
                                        </p:tgtEl>
                                        <p:attrNameLst>
                                          <p:attrName>ppt_w</p:attrName>
                                        </p:attrNameLst>
                                      </p:cBhvr>
                                      <p:tavLst>
                                        <p:tav tm="0">
                                          <p:val>
                                            <p:fltVal val="0"/>
                                          </p:val>
                                        </p:tav>
                                        <p:tav tm="100000">
                                          <p:val>
                                            <p:strVal val="#ppt_w"/>
                                          </p:val>
                                        </p:tav>
                                      </p:tavLst>
                                    </p:anim>
                                    <p:anim calcmode="lin" valueType="num">
                                      <p:cBhvr>
                                        <p:cTn id="23" dur="500" fill="hold"/>
                                        <p:tgtEl>
                                          <p:spTgt spid="576"/>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indefinite" fill="hold"/>
                                        <p:tgtEl>
                                          <p:spTgt spid="604"/>
                                        </p:tgtEl>
                                        <p:attrNameLst>
                                          <p:attrName>style.visibility</p:attrName>
                                        </p:attrNameLst>
                                      </p:cBhvr>
                                      <p:to>
                                        <p:strVal val="visible"/>
                                      </p:to>
                                    </p:set>
                                    <p:anim calcmode="lin" valueType="num">
                                      <p:cBhvr>
                                        <p:cTn id="27" dur="500" fill="hold"/>
                                        <p:tgtEl>
                                          <p:spTgt spid="604"/>
                                        </p:tgtEl>
                                        <p:attrNameLst>
                                          <p:attrName>ppt_x</p:attrName>
                                        </p:attrNameLst>
                                      </p:cBhvr>
                                      <p:tavLst>
                                        <p:tav tm="0">
                                          <p:val>
                                            <p:strVal val="0-#ppt_w/2"/>
                                          </p:val>
                                        </p:tav>
                                        <p:tav tm="100000">
                                          <p:val>
                                            <p:strVal val="#ppt_x"/>
                                          </p:val>
                                        </p:tav>
                                      </p:tavLst>
                                    </p:anim>
                                    <p:anim calcmode="lin" valueType="num">
                                      <p:cBhvr>
                                        <p:cTn id="28" dur="500" fill="hold"/>
                                        <p:tgtEl>
                                          <p:spTgt spid="60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3" presetClass="entr" presetSubtype="32" fill="hold" grpId="0" nodeType="afterEffect">
                                  <p:stCondLst>
                                    <p:cond delay="0"/>
                                  </p:stCondLst>
                                  <p:childTnLst>
                                    <p:set>
                                      <p:cBhvr>
                                        <p:cTn id="31" dur="indefinite" fill="hold"/>
                                        <p:tgtEl>
                                          <p:spTgt spid="592"/>
                                        </p:tgtEl>
                                        <p:attrNameLst>
                                          <p:attrName>style.visibility</p:attrName>
                                        </p:attrNameLst>
                                      </p:cBhvr>
                                      <p:to>
                                        <p:strVal val="visible"/>
                                      </p:to>
                                    </p:set>
                                    <p:anim calcmode="lin" valueType="num">
                                      <p:cBhvr>
                                        <p:cTn id="32" dur="500" fill="hold"/>
                                        <p:tgtEl>
                                          <p:spTgt spid="592"/>
                                        </p:tgtEl>
                                        <p:attrNameLst>
                                          <p:attrName>ppt_w</p:attrName>
                                        </p:attrNameLst>
                                      </p:cBhvr>
                                      <p:tavLst>
                                        <p:tav tm="0">
                                          <p:val>
                                            <p:fltVal val="0"/>
                                          </p:val>
                                        </p:tav>
                                        <p:tav tm="100000">
                                          <p:val>
                                            <p:strVal val="#ppt_w"/>
                                          </p:val>
                                        </p:tav>
                                      </p:tavLst>
                                    </p:anim>
                                    <p:anim calcmode="lin" valueType="num">
                                      <p:cBhvr>
                                        <p:cTn id="33" dur="500" fill="hold"/>
                                        <p:tgtEl>
                                          <p:spTgt spid="592"/>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indefinite" fill="hold"/>
                                        <p:tgtEl>
                                          <p:spTgt spid="607"/>
                                        </p:tgtEl>
                                        <p:attrNameLst>
                                          <p:attrName>style.visibility</p:attrName>
                                        </p:attrNameLst>
                                      </p:cBhvr>
                                      <p:to>
                                        <p:strVal val="visible"/>
                                      </p:to>
                                    </p:set>
                                    <p:anim calcmode="lin" valueType="num">
                                      <p:cBhvr>
                                        <p:cTn id="37" dur="500" fill="hold"/>
                                        <p:tgtEl>
                                          <p:spTgt spid="607"/>
                                        </p:tgtEl>
                                        <p:attrNameLst>
                                          <p:attrName>ppt_x</p:attrName>
                                        </p:attrNameLst>
                                      </p:cBhvr>
                                      <p:tavLst>
                                        <p:tav tm="0">
                                          <p:val>
                                            <p:strVal val="1+#ppt_w/2"/>
                                          </p:val>
                                        </p:tav>
                                        <p:tav tm="100000">
                                          <p:val>
                                            <p:strVal val="#ppt_x"/>
                                          </p:val>
                                        </p:tav>
                                      </p:tavLst>
                                    </p:anim>
                                    <p:anim calcmode="lin" valueType="num">
                                      <p:cBhvr>
                                        <p:cTn id="38" dur="500" fill="hold"/>
                                        <p:tgtEl>
                                          <p:spTgt spid="60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3" presetClass="entr" presetSubtype="32" fill="hold" grpId="0" nodeType="afterEffect">
                                  <p:stCondLst>
                                    <p:cond delay="0"/>
                                  </p:stCondLst>
                                  <p:childTnLst>
                                    <p:set>
                                      <p:cBhvr>
                                        <p:cTn id="41" dur="indefinite" fill="hold"/>
                                        <p:tgtEl>
                                          <p:spTgt spid="584"/>
                                        </p:tgtEl>
                                        <p:attrNameLst>
                                          <p:attrName>style.visibility</p:attrName>
                                        </p:attrNameLst>
                                      </p:cBhvr>
                                      <p:to>
                                        <p:strVal val="visible"/>
                                      </p:to>
                                    </p:set>
                                    <p:anim calcmode="lin" valueType="num">
                                      <p:cBhvr>
                                        <p:cTn id="42" dur="500" fill="hold"/>
                                        <p:tgtEl>
                                          <p:spTgt spid="584"/>
                                        </p:tgtEl>
                                        <p:attrNameLst>
                                          <p:attrName>ppt_w</p:attrName>
                                        </p:attrNameLst>
                                      </p:cBhvr>
                                      <p:tavLst>
                                        <p:tav tm="0">
                                          <p:val>
                                            <p:fltVal val="0"/>
                                          </p:val>
                                        </p:tav>
                                        <p:tav tm="100000">
                                          <p:val>
                                            <p:strVal val="#ppt_w"/>
                                          </p:val>
                                        </p:tav>
                                      </p:tavLst>
                                    </p:anim>
                                    <p:anim calcmode="lin" valueType="num">
                                      <p:cBhvr>
                                        <p:cTn id="43" dur="500" fill="hold"/>
                                        <p:tgtEl>
                                          <p:spTgt spid="584"/>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indefinite" fill="hold"/>
                                        <p:tgtEl>
                                          <p:spTgt spid="605"/>
                                        </p:tgtEl>
                                        <p:attrNameLst>
                                          <p:attrName>style.visibility</p:attrName>
                                        </p:attrNameLst>
                                      </p:cBhvr>
                                      <p:to>
                                        <p:strVal val="visible"/>
                                      </p:to>
                                    </p:set>
                                    <p:anim calcmode="lin" valueType="num">
                                      <p:cBhvr>
                                        <p:cTn id="47" dur="500" fill="hold"/>
                                        <p:tgtEl>
                                          <p:spTgt spid="605"/>
                                        </p:tgtEl>
                                        <p:attrNameLst>
                                          <p:attrName>ppt_x</p:attrName>
                                        </p:attrNameLst>
                                      </p:cBhvr>
                                      <p:tavLst>
                                        <p:tav tm="0">
                                          <p:val>
                                            <p:strVal val="0-#ppt_w/2"/>
                                          </p:val>
                                        </p:tav>
                                        <p:tav tm="100000">
                                          <p:val>
                                            <p:strVal val="#ppt_x"/>
                                          </p:val>
                                        </p:tav>
                                      </p:tavLst>
                                    </p:anim>
                                    <p:anim calcmode="lin" valueType="num">
                                      <p:cBhvr>
                                        <p:cTn id="48" dur="500" fill="hold"/>
                                        <p:tgtEl>
                                          <p:spTgt spid="6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 grpId="0" advAuto="0"/>
      <p:bldP spid="584" grpId="0" advAuto="0"/>
      <p:bldP spid="592" grpId="0" advAuto="0"/>
      <p:bldP spid="600" grpId="0" advAuto="0"/>
      <p:bldP spid="603" grpId="0" advAuto="0"/>
      <p:bldP spid="604" grpId="0" animBg="1" advAuto="0"/>
      <p:bldP spid="605" grpId="0" animBg="1" advAuto="0"/>
      <p:bldP spid="606" grpId="0" animBg="1" advAuto="0"/>
      <p:bldP spid="607"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29" name="Group 1629"/>
          <p:cNvGrpSpPr/>
          <p:nvPr/>
        </p:nvGrpSpPr>
        <p:grpSpPr>
          <a:xfrm>
            <a:off x="1539550" y="3436338"/>
            <a:ext cx="1257137" cy="2656959"/>
            <a:chOff x="0" y="-9647"/>
            <a:chExt cx="1257300" cy="2656957"/>
          </a:xfrm>
        </p:grpSpPr>
        <p:sp>
          <p:nvSpPr>
            <p:cNvPr id="1626" name="Shape 1626"/>
            <p:cNvSpPr/>
            <p:nvPr/>
          </p:nvSpPr>
          <p:spPr>
            <a:xfrm flipH="1">
              <a:off x="662644" y="-9647"/>
              <a:ext cx="1" cy="1529368"/>
            </a:xfrm>
            <a:prstGeom prst="line">
              <a:avLst/>
            </a:prstGeom>
            <a:noFill/>
            <a:ln w="38100"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27" name="Chart 1627"/>
            <p:cNvGraphicFramePr/>
            <p:nvPr/>
          </p:nvGraphicFramePr>
          <p:xfrm>
            <a:off x="0" y="1390009"/>
            <a:ext cx="1257300" cy="1257301"/>
          </p:xfrm>
          <a:graphic>
            <a:graphicData uri="http://schemas.openxmlformats.org/drawingml/2006/chart">
              <c:chart xmlns:c="http://schemas.openxmlformats.org/drawingml/2006/chart" xmlns:r="http://schemas.openxmlformats.org/officeDocument/2006/relationships" r:id="rId3"/>
            </a:graphicData>
          </a:graphic>
        </p:graphicFrame>
        <p:sp>
          <p:nvSpPr>
            <p:cNvPr id="1628" name="Shape 1628"/>
            <p:cNvSpPr/>
            <p:nvPr/>
          </p:nvSpPr>
          <p:spPr>
            <a:xfrm>
              <a:off x="382136" y="1888888"/>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70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grpSp>
        <p:nvGrpSpPr>
          <p:cNvPr id="1633" name="Group 1633"/>
          <p:cNvGrpSpPr/>
          <p:nvPr/>
        </p:nvGrpSpPr>
        <p:grpSpPr>
          <a:xfrm>
            <a:off x="1287255" y="2466012"/>
            <a:ext cx="2043778" cy="1314827"/>
            <a:chOff x="0" y="379713"/>
            <a:chExt cx="2044043" cy="1314825"/>
          </a:xfrm>
        </p:grpSpPr>
        <p:sp>
          <p:nvSpPr>
            <p:cNvPr id="1630" name="Shape 1630"/>
            <p:cNvSpPr/>
            <p:nvPr/>
          </p:nvSpPr>
          <p:spPr>
            <a:xfrm>
              <a:off x="0" y="1359686"/>
              <a:ext cx="1970470" cy="334852"/>
            </a:xfrm>
            <a:prstGeom prst="chevron">
              <a:avLst>
                <a:gd name="adj" fmla="val 0"/>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1" name="Shape 1631"/>
            <p:cNvSpPr/>
            <p:nvPr/>
          </p:nvSpPr>
          <p:spPr>
            <a:xfrm>
              <a:off x="281146" y="919523"/>
              <a:ext cx="1406975" cy="369329"/>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en-US"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9</a:t>
              </a: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a:t>
              </a:r>
              <a:r>
                <a:rPr lang="en-US"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10</a:t>
              </a:r>
              <a:endPar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2" name="Shape 1632"/>
            <p:cNvSpPr/>
            <p:nvPr/>
          </p:nvSpPr>
          <p:spPr>
            <a:xfrm>
              <a:off x="73573" y="379713"/>
              <a:ext cx="1970470" cy="492439"/>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37" name="Group 1637"/>
          <p:cNvGrpSpPr/>
          <p:nvPr/>
        </p:nvGrpSpPr>
        <p:grpSpPr>
          <a:xfrm>
            <a:off x="3257468" y="3445983"/>
            <a:ext cx="1970215" cy="1286562"/>
            <a:chOff x="0" y="0"/>
            <a:chExt cx="1970470" cy="1286561"/>
          </a:xfrm>
        </p:grpSpPr>
        <p:sp>
          <p:nvSpPr>
            <p:cNvPr id="1634" name="Shape 1634"/>
            <p:cNvSpPr/>
            <p:nvPr/>
          </p:nvSpPr>
          <p:spPr>
            <a:xfrm>
              <a:off x="0" y="0"/>
              <a:ext cx="1970470" cy="334852"/>
            </a:xfrm>
            <a:prstGeom prst="chevron">
              <a:avLst>
                <a:gd name="adj" fmla="val 0"/>
              </a:avLst>
            </a:pr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5" name="Shape 1635"/>
            <p:cNvSpPr/>
            <p:nvPr/>
          </p:nvSpPr>
          <p:spPr>
            <a:xfrm>
              <a:off x="262465" y="451222"/>
              <a:ext cx="1406975" cy="369330"/>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a:t>
              </a:r>
              <a:r>
                <a:rPr lang="en-US"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11</a:t>
              </a: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a:t>
              </a:r>
              <a:r>
                <a:rPr lang="en-US"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12</a:t>
              </a:r>
              <a:endPar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6" name="Shape 1636"/>
            <p:cNvSpPr/>
            <p:nvPr/>
          </p:nvSpPr>
          <p:spPr>
            <a:xfrm>
              <a:off x="0" y="794121"/>
              <a:ext cx="1970470" cy="492440"/>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1638" name="Chart 1638"/>
          <p:cNvGraphicFramePr/>
          <p:nvPr/>
        </p:nvGraphicFramePr>
        <p:xfrm>
          <a:off x="3476985" y="1471378"/>
          <a:ext cx="1423531" cy="1715816"/>
        </p:xfrm>
        <a:graphic>
          <a:graphicData uri="http://schemas.openxmlformats.org/drawingml/2006/chart">
            <c:chart xmlns:c="http://schemas.openxmlformats.org/drawingml/2006/chart" xmlns:r="http://schemas.openxmlformats.org/officeDocument/2006/relationships" r:id="rId4"/>
          </a:graphicData>
        </a:graphic>
      </p:graphicFrame>
      <p:grpSp>
        <p:nvGrpSpPr>
          <p:cNvPr id="1642" name="Group 1642"/>
          <p:cNvGrpSpPr/>
          <p:nvPr/>
        </p:nvGrpSpPr>
        <p:grpSpPr>
          <a:xfrm>
            <a:off x="5227680" y="2466011"/>
            <a:ext cx="1992099" cy="1314826"/>
            <a:chOff x="0" y="379714"/>
            <a:chExt cx="1992357" cy="1314824"/>
          </a:xfrm>
        </p:grpSpPr>
        <p:sp>
          <p:nvSpPr>
            <p:cNvPr id="1639" name="Shape 1639"/>
            <p:cNvSpPr/>
            <p:nvPr/>
          </p:nvSpPr>
          <p:spPr>
            <a:xfrm>
              <a:off x="0" y="1359686"/>
              <a:ext cx="1970470" cy="334852"/>
            </a:xfrm>
            <a:prstGeom prst="chevron">
              <a:avLst>
                <a:gd name="adj" fmla="val 0"/>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 name="Shape 1640"/>
            <p:cNvSpPr/>
            <p:nvPr/>
          </p:nvSpPr>
          <p:spPr>
            <a:xfrm>
              <a:off x="217576" y="920168"/>
              <a:ext cx="1406975" cy="369329"/>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a:t>
              </a:r>
              <a:r>
                <a:rPr lang="en-US"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13</a:t>
              </a: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4</a:t>
              </a:r>
              <a:endPar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 name="Shape 1641"/>
            <p:cNvSpPr/>
            <p:nvPr/>
          </p:nvSpPr>
          <p:spPr>
            <a:xfrm>
              <a:off x="21888" y="379714"/>
              <a:ext cx="1970469" cy="492439"/>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46" name="Group 1646"/>
          <p:cNvGrpSpPr/>
          <p:nvPr/>
        </p:nvGrpSpPr>
        <p:grpSpPr>
          <a:xfrm>
            <a:off x="5424010" y="3780837"/>
            <a:ext cx="1257137" cy="2215135"/>
            <a:chOff x="0" y="334852"/>
            <a:chExt cx="1257300" cy="2215133"/>
          </a:xfrm>
        </p:grpSpPr>
        <p:sp>
          <p:nvSpPr>
            <p:cNvPr id="1643" name="Shape 1643"/>
            <p:cNvSpPr/>
            <p:nvPr/>
          </p:nvSpPr>
          <p:spPr>
            <a:xfrm flipH="1">
              <a:off x="628377" y="334852"/>
              <a:ext cx="0" cy="1194516"/>
            </a:xfrm>
            <a:prstGeom prst="line">
              <a:avLst/>
            </a:prstGeom>
            <a:noFill/>
            <a:ln w="38100"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44" name="Chart 1644"/>
            <p:cNvGraphicFramePr/>
            <p:nvPr/>
          </p:nvGraphicFramePr>
          <p:xfrm>
            <a:off x="0" y="1292684"/>
            <a:ext cx="1257300" cy="1257301"/>
          </p:xfrm>
          <a:graphic>
            <a:graphicData uri="http://schemas.openxmlformats.org/drawingml/2006/chart">
              <c:chart xmlns:c="http://schemas.openxmlformats.org/drawingml/2006/chart" xmlns:r="http://schemas.openxmlformats.org/officeDocument/2006/relationships" r:id="rId5"/>
            </a:graphicData>
          </a:graphic>
        </p:graphicFrame>
        <p:sp>
          <p:nvSpPr>
            <p:cNvPr id="1645" name="Shape 1645"/>
            <p:cNvSpPr/>
            <p:nvPr/>
          </p:nvSpPr>
          <p:spPr>
            <a:xfrm>
              <a:off x="424529" y="1787434"/>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50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grpSp>
        <p:nvGrpSpPr>
          <p:cNvPr id="1653" name="Group 1653"/>
          <p:cNvGrpSpPr/>
          <p:nvPr/>
        </p:nvGrpSpPr>
        <p:grpSpPr>
          <a:xfrm>
            <a:off x="7571742" y="1945456"/>
            <a:ext cx="1059893" cy="1266960"/>
            <a:chOff x="0" y="0"/>
            <a:chExt cx="1060030" cy="1266959"/>
          </a:xfrm>
        </p:grpSpPr>
        <p:sp>
          <p:nvSpPr>
            <p:cNvPr id="1647" name="Shape 1647"/>
            <p:cNvSpPr/>
            <p:nvPr/>
          </p:nvSpPr>
          <p:spPr>
            <a:xfrm>
              <a:off x="-1"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8" name="Shape 1648"/>
            <p:cNvSpPr/>
            <p:nvPr/>
          </p:nvSpPr>
          <p:spPr>
            <a:xfrm>
              <a:off x="416002"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9" name="Shape 1649"/>
            <p:cNvSpPr/>
            <p:nvPr/>
          </p:nvSpPr>
          <p:spPr>
            <a:xfrm>
              <a:off x="832005"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0" name="Shape 1650"/>
            <p:cNvSpPr/>
            <p:nvPr/>
          </p:nvSpPr>
          <p:spPr>
            <a:xfrm>
              <a:off x="-1" y="539343"/>
              <a:ext cx="228025" cy="727617"/>
            </a:xfrm>
            <a:prstGeom prst="rect">
              <a:avLst/>
            </a:prstGeom>
            <a:solidFill>
              <a:schemeClr val="accent5"/>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1" name="Shape 1651"/>
            <p:cNvSpPr/>
            <p:nvPr/>
          </p:nvSpPr>
          <p:spPr>
            <a:xfrm>
              <a:off x="416002" y="209266"/>
              <a:ext cx="228025" cy="1057694"/>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2" name="Shape 1652"/>
            <p:cNvSpPr/>
            <p:nvPr/>
          </p:nvSpPr>
          <p:spPr>
            <a:xfrm>
              <a:off x="832005" y="821186"/>
              <a:ext cx="228025" cy="445774"/>
            </a:xfrm>
            <a:prstGeom prst="rect">
              <a:avLst/>
            </a:prstGeom>
            <a:solidFill>
              <a:schemeClr val="accent1"/>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57" name="Group 1657"/>
          <p:cNvGrpSpPr/>
          <p:nvPr/>
        </p:nvGrpSpPr>
        <p:grpSpPr>
          <a:xfrm>
            <a:off x="7197892" y="3445983"/>
            <a:ext cx="1970215" cy="1286562"/>
            <a:chOff x="0" y="0"/>
            <a:chExt cx="1970470" cy="1286561"/>
          </a:xfrm>
        </p:grpSpPr>
        <p:sp>
          <p:nvSpPr>
            <p:cNvPr id="1654" name="Shape 1654"/>
            <p:cNvSpPr/>
            <p:nvPr/>
          </p:nvSpPr>
          <p:spPr>
            <a:xfrm>
              <a:off x="0" y="0"/>
              <a:ext cx="1970470" cy="334852"/>
            </a:xfrm>
            <a:prstGeom prst="chevron">
              <a:avLst>
                <a:gd name="adj" fmla="val 0"/>
              </a:avLst>
            </a:prstGeom>
            <a:ln>
              <a:noFill/>
            </a:ln>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5" name="Shape 1655"/>
            <p:cNvSpPr/>
            <p:nvPr/>
          </p:nvSpPr>
          <p:spPr>
            <a:xfrm>
              <a:off x="245797" y="451222"/>
              <a:ext cx="1432626" cy="369330"/>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b="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6</a:t>
              </a:r>
              <a:endPar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6" name="Shape 1656"/>
            <p:cNvSpPr/>
            <p:nvPr/>
          </p:nvSpPr>
          <p:spPr>
            <a:xfrm>
              <a:off x="0" y="794121"/>
              <a:ext cx="1970470" cy="492440"/>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61" name="Group 1661"/>
          <p:cNvGrpSpPr/>
          <p:nvPr/>
        </p:nvGrpSpPr>
        <p:grpSpPr>
          <a:xfrm>
            <a:off x="9168104" y="3005819"/>
            <a:ext cx="2040465" cy="1337660"/>
            <a:chOff x="0" y="0"/>
            <a:chExt cx="2040729" cy="1337658"/>
          </a:xfrm>
        </p:grpSpPr>
        <p:sp>
          <p:nvSpPr>
            <p:cNvPr id="1658" name="Shape 1658"/>
            <p:cNvSpPr/>
            <p:nvPr/>
          </p:nvSpPr>
          <p:spPr>
            <a:xfrm>
              <a:off x="0" y="440163"/>
              <a:ext cx="1970470" cy="334852"/>
            </a:xfrm>
            <a:prstGeom prst="chevron">
              <a:avLst>
                <a:gd name="adj" fmla="val 0"/>
              </a:avLst>
            </a:prstGeom>
            <a:solidFill>
              <a:schemeClr val="tx1">
                <a:lumMod val="50000"/>
              </a:schemeClr>
            </a:solidFill>
            <a:ln w="12700" cap="flat">
              <a:noFill/>
              <a:miter lim="400000"/>
            </a:ln>
            <a:effectLst/>
          </p:spPr>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9" name="Shape 1659"/>
            <p:cNvSpPr/>
            <p:nvPr/>
          </p:nvSpPr>
          <p:spPr>
            <a:xfrm>
              <a:off x="257818" y="0"/>
              <a:ext cx="1406975" cy="369329"/>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7</a:t>
              </a:r>
              <a:r>
                <a:rPr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sz="1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8</a:t>
              </a:r>
              <a:endParaRPr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60" name="Shape 1660"/>
            <p:cNvSpPr/>
            <p:nvPr/>
          </p:nvSpPr>
          <p:spPr>
            <a:xfrm>
              <a:off x="70259" y="845219"/>
              <a:ext cx="1970470" cy="492439"/>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1661"/>
                                        </p:tgtEl>
                                        <p:attrNameLst>
                                          <p:attrName>style.visibility</p:attrName>
                                        </p:attrNameLst>
                                      </p:cBhvr>
                                      <p:to>
                                        <p:strVal val="visible"/>
                                      </p:to>
                                    </p:set>
                                    <p:anim calcmode="lin" valueType="num">
                                      <p:cBhvr>
                                        <p:cTn id="7" dur="500" fill="hold"/>
                                        <p:tgtEl>
                                          <p:spTgt spid="1661"/>
                                        </p:tgtEl>
                                        <p:attrNameLst>
                                          <p:attrName>ppt_x</p:attrName>
                                        </p:attrNameLst>
                                      </p:cBhvr>
                                      <p:tavLst>
                                        <p:tav tm="0">
                                          <p:val>
                                            <p:strVal val="0-#ppt_w/2"/>
                                          </p:val>
                                        </p:tav>
                                        <p:tav tm="100000">
                                          <p:val>
                                            <p:strVal val="#ppt_x"/>
                                          </p:val>
                                        </p:tav>
                                      </p:tavLst>
                                    </p:anim>
                                    <p:anim calcmode="lin" valueType="num">
                                      <p:cBhvr>
                                        <p:cTn id="8" dur="500" fill="hold"/>
                                        <p:tgtEl>
                                          <p:spTgt spid="16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1657"/>
                                        </p:tgtEl>
                                        <p:attrNameLst>
                                          <p:attrName>style.visibility</p:attrName>
                                        </p:attrNameLst>
                                      </p:cBhvr>
                                      <p:to>
                                        <p:strVal val="visible"/>
                                      </p:to>
                                    </p:set>
                                    <p:anim calcmode="lin" valueType="num">
                                      <p:cBhvr>
                                        <p:cTn id="12" dur="500" fill="hold"/>
                                        <p:tgtEl>
                                          <p:spTgt spid="1657"/>
                                        </p:tgtEl>
                                        <p:attrNameLst>
                                          <p:attrName>ppt_x</p:attrName>
                                        </p:attrNameLst>
                                      </p:cBhvr>
                                      <p:tavLst>
                                        <p:tav tm="0">
                                          <p:val>
                                            <p:strVal val="0-#ppt_w/2"/>
                                          </p:val>
                                        </p:tav>
                                        <p:tav tm="100000">
                                          <p:val>
                                            <p:strVal val="#ppt_x"/>
                                          </p:val>
                                        </p:tav>
                                      </p:tavLst>
                                    </p:anim>
                                    <p:anim calcmode="lin" valueType="num">
                                      <p:cBhvr>
                                        <p:cTn id="13" dur="500" fill="hold"/>
                                        <p:tgtEl>
                                          <p:spTgt spid="165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indefinite" fill="hold"/>
                                        <p:tgtEl>
                                          <p:spTgt spid="1653"/>
                                        </p:tgtEl>
                                        <p:attrNameLst>
                                          <p:attrName>style.visibility</p:attrName>
                                        </p:attrNameLst>
                                      </p:cBhvr>
                                      <p:to>
                                        <p:strVal val="visible"/>
                                      </p:to>
                                    </p:set>
                                    <p:anim calcmode="lin" valueType="num">
                                      <p:cBhvr>
                                        <p:cTn id="17" dur="500" fill="hold"/>
                                        <p:tgtEl>
                                          <p:spTgt spid="1653"/>
                                        </p:tgtEl>
                                        <p:attrNameLst>
                                          <p:attrName>ppt_x</p:attrName>
                                        </p:attrNameLst>
                                      </p:cBhvr>
                                      <p:tavLst>
                                        <p:tav tm="0">
                                          <p:val>
                                            <p:strVal val="#ppt_x"/>
                                          </p:val>
                                        </p:tav>
                                        <p:tav tm="100000">
                                          <p:val>
                                            <p:strVal val="#ppt_x"/>
                                          </p:val>
                                        </p:tav>
                                      </p:tavLst>
                                    </p:anim>
                                    <p:anim calcmode="lin" valueType="num">
                                      <p:cBhvr>
                                        <p:cTn id="18" dur="500" fill="hold"/>
                                        <p:tgtEl>
                                          <p:spTgt spid="165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indefinite" fill="hold"/>
                                        <p:tgtEl>
                                          <p:spTgt spid="1642"/>
                                        </p:tgtEl>
                                        <p:attrNameLst>
                                          <p:attrName>style.visibility</p:attrName>
                                        </p:attrNameLst>
                                      </p:cBhvr>
                                      <p:to>
                                        <p:strVal val="visible"/>
                                      </p:to>
                                    </p:set>
                                    <p:anim calcmode="lin" valueType="num">
                                      <p:cBhvr>
                                        <p:cTn id="22" dur="500" fill="hold"/>
                                        <p:tgtEl>
                                          <p:spTgt spid="1642"/>
                                        </p:tgtEl>
                                        <p:attrNameLst>
                                          <p:attrName>ppt_x</p:attrName>
                                        </p:attrNameLst>
                                      </p:cBhvr>
                                      <p:tavLst>
                                        <p:tav tm="0">
                                          <p:val>
                                            <p:strVal val="0-#ppt_w/2"/>
                                          </p:val>
                                        </p:tav>
                                        <p:tav tm="100000">
                                          <p:val>
                                            <p:strVal val="#ppt_x"/>
                                          </p:val>
                                        </p:tav>
                                      </p:tavLst>
                                    </p:anim>
                                    <p:anim calcmode="lin" valueType="num">
                                      <p:cBhvr>
                                        <p:cTn id="23" dur="500" fill="hold"/>
                                        <p:tgtEl>
                                          <p:spTgt spid="164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indefinite" fill="hold"/>
                                        <p:tgtEl>
                                          <p:spTgt spid="1646"/>
                                        </p:tgtEl>
                                        <p:attrNameLst>
                                          <p:attrName>style.visibility</p:attrName>
                                        </p:attrNameLst>
                                      </p:cBhvr>
                                      <p:to>
                                        <p:strVal val="visible"/>
                                      </p:to>
                                    </p:set>
                                    <p:anim calcmode="lin" valueType="num">
                                      <p:cBhvr>
                                        <p:cTn id="27" dur="500" fill="hold"/>
                                        <p:tgtEl>
                                          <p:spTgt spid="1646"/>
                                        </p:tgtEl>
                                        <p:attrNameLst>
                                          <p:attrName>ppt_x</p:attrName>
                                        </p:attrNameLst>
                                      </p:cBhvr>
                                      <p:tavLst>
                                        <p:tav tm="0">
                                          <p:val>
                                            <p:strVal val="#ppt_x"/>
                                          </p:val>
                                        </p:tav>
                                        <p:tav tm="100000">
                                          <p:val>
                                            <p:strVal val="#ppt_x"/>
                                          </p:val>
                                        </p:tav>
                                      </p:tavLst>
                                    </p:anim>
                                    <p:anim calcmode="lin" valueType="num">
                                      <p:cBhvr>
                                        <p:cTn id="28" dur="500" fill="hold"/>
                                        <p:tgtEl>
                                          <p:spTgt spid="164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indefinite" fill="hold"/>
                                        <p:tgtEl>
                                          <p:spTgt spid="1637"/>
                                        </p:tgtEl>
                                        <p:attrNameLst>
                                          <p:attrName>style.visibility</p:attrName>
                                        </p:attrNameLst>
                                      </p:cBhvr>
                                      <p:to>
                                        <p:strVal val="visible"/>
                                      </p:to>
                                    </p:set>
                                    <p:anim calcmode="lin" valueType="num">
                                      <p:cBhvr>
                                        <p:cTn id="32" dur="500" fill="hold"/>
                                        <p:tgtEl>
                                          <p:spTgt spid="1637"/>
                                        </p:tgtEl>
                                        <p:attrNameLst>
                                          <p:attrName>ppt_x</p:attrName>
                                        </p:attrNameLst>
                                      </p:cBhvr>
                                      <p:tavLst>
                                        <p:tav tm="0">
                                          <p:val>
                                            <p:strVal val="0-#ppt_w/2"/>
                                          </p:val>
                                        </p:tav>
                                        <p:tav tm="100000">
                                          <p:val>
                                            <p:strVal val="#ppt_x"/>
                                          </p:val>
                                        </p:tav>
                                      </p:tavLst>
                                    </p:anim>
                                    <p:anim calcmode="lin" valueType="num">
                                      <p:cBhvr>
                                        <p:cTn id="33" dur="500" fill="hold"/>
                                        <p:tgtEl>
                                          <p:spTgt spid="163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indefinite" fill="hold"/>
                                        <p:tgtEl>
                                          <p:spTgt spid="1638"/>
                                        </p:tgtEl>
                                        <p:attrNameLst>
                                          <p:attrName>style.visibility</p:attrName>
                                        </p:attrNameLst>
                                      </p:cBhvr>
                                      <p:to>
                                        <p:strVal val="visible"/>
                                      </p:to>
                                    </p:set>
                                    <p:anim calcmode="lin" valueType="num">
                                      <p:cBhvr>
                                        <p:cTn id="37" dur="500" fill="hold"/>
                                        <p:tgtEl>
                                          <p:spTgt spid="1638"/>
                                        </p:tgtEl>
                                        <p:attrNameLst>
                                          <p:attrName>ppt_x</p:attrName>
                                        </p:attrNameLst>
                                      </p:cBhvr>
                                      <p:tavLst>
                                        <p:tav tm="0">
                                          <p:val>
                                            <p:strVal val="#ppt_x"/>
                                          </p:val>
                                        </p:tav>
                                        <p:tav tm="100000">
                                          <p:val>
                                            <p:strVal val="#ppt_x"/>
                                          </p:val>
                                        </p:tav>
                                      </p:tavLst>
                                    </p:anim>
                                    <p:anim calcmode="lin" valueType="num">
                                      <p:cBhvr>
                                        <p:cTn id="38" dur="500" fill="hold"/>
                                        <p:tgtEl>
                                          <p:spTgt spid="1638"/>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indefinite" fill="hold"/>
                                        <p:tgtEl>
                                          <p:spTgt spid="1633"/>
                                        </p:tgtEl>
                                        <p:attrNameLst>
                                          <p:attrName>style.visibility</p:attrName>
                                        </p:attrNameLst>
                                      </p:cBhvr>
                                      <p:to>
                                        <p:strVal val="visible"/>
                                      </p:to>
                                    </p:set>
                                    <p:anim calcmode="lin" valueType="num">
                                      <p:cBhvr>
                                        <p:cTn id="42" dur="500" fill="hold"/>
                                        <p:tgtEl>
                                          <p:spTgt spid="1633"/>
                                        </p:tgtEl>
                                        <p:attrNameLst>
                                          <p:attrName>ppt_x</p:attrName>
                                        </p:attrNameLst>
                                      </p:cBhvr>
                                      <p:tavLst>
                                        <p:tav tm="0">
                                          <p:val>
                                            <p:strVal val="0-#ppt_w/2"/>
                                          </p:val>
                                        </p:tav>
                                        <p:tav tm="100000">
                                          <p:val>
                                            <p:strVal val="#ppt_x"/>
                                          </p:val>
                                        </p:tav>
                                      </p:tavLst>
                                    </p:anim>
                                    <p:anim calcmode="lin" valueType="num">
                                      <p:cBhvr>
                                        <p:cTn id="43" dur="500" fill="hold"/>
                                        <p:tgtEl>
                                          <p:spTgt spid="163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indefinite" fill="hold"/>
                                        <p:tgtEl>
                                          <p:spTgt spid="1629"/>
                                        </p:tgtEl>
                                        <p:attrNameLst>
                                          <p:attrName>style.visibility</p:attrName>
                                        </p:attrNameLst>
                                      </p:cBhvr>
                                      <p:to>
                                        <p:strVal val="visible"/>
                                      </p:to>
                                    </p:set>
                                    <p:anim calcmode="lin" valueType="num">
                                      <p:cBhvr>
                                        <p:cTn id="47" dur="500" fill="hold"/>
                                        <p:tgtEl>
                                          <p:spTgt spid="1629"/>
                                        </p:tgtEl>
                                        <p:attrNameLst>
                                          <p:attrName>ppt_x</p:attrName>
                                        </p:attrNameLst>
                                      </p:cBhvr>
                                      <p:tavLst>
                                        <p:tav tm="0">
                                          <p:val>
                                            <p:strVal val="#ppt_x"/>
                                          </p:val>
                                        </p:tav>
                                        <p:tav tm="100000">
                                          <p:val>
                                            <p:strVal val="#ppt_x"/>
                                          </p:val>
                                        </p:tav>
                                      </p:tavLst>
                                    </p:anim>
                                    <p:anim calcmode="lin" valueType="num">
                                      <p:cBhvr>
                                        <p:cTn id="48" dur="500" fill="hold"/>
                                        <p:tgtEl>
                                          <p:spTgt spid="16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9" grpId="0" advAuto="0"/>
      <p:bldP spid="1633" grpId="0" advAuto="0"/>
      <p:bldP spid="1637" grpId="0" advAuto="0"/>
      <p:bldP spid="1638" grpId="0" advAuto="0"/>
      <p:bldP spid="1642" grpId="0" advAuto="0"/>
      <p:bldP spid="1646" grpId="0" advAuto="0"/>
      <p:bldP spid="1653" grpId="0" advAuto="0"/>
      <p:bldP spid="1657" grpId="0" advAuto="0"/>
      <p:bldP spid="1661" grpId="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2" name="Shape 1972"/>
          <p:cNvSpPr/>
          <p:nvPr/>
        </p:nvSpPr>
        <p:spPr>
          <a:xfrm>
            <a:off x="4332548" y="2745074"/>
            <a:ext cx="484570" cy="484633"/>
          </a:xfrm>
          <a:prstGeom prst="chevron">
            <a:avLst>
              <a:gd name="adj" fmla="val 0"/>
            </a:avLst>
          </a:prstGeom>
          <a:solidFill>
            <a:srgbClr val="91958B"/>
          </a:solidFill>
          <a:ln w="12700">
            <a:miter lim="400000"/>
          </a:ln>
        </p:spPr>
        <p:txBody>
          <a:bodyPr lIns="0" tIns="0" rIns="0" bIns="0" anchor="ctr"/>
          <a:lstStyle/>
          <a:p>
            <a:pPr lvl="0"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3" name="Shape 1973"/>
          <p:cNvSpPr/>
          <p:nvPr/>
        </p:nvSpPr>
        <p:spPr>
          <a:xfrm>
            <a:off x="7911921" y="2745074"/>
            <a:ext cx="484570" cy="484633"/>
          </a:xfrm>
          <a:prstGeom prst="chevron">
            <a:avLst>
              <a:gd name="adj" fmla="val 0"/>
            </a:avLst>
          </a:prstGeom>
          <a:solidFill>
            <a:srgbClr val="91958B"/>
          </a:solidFill>
          <a:ln w="12700">
            <a:miter lim="400000"/>
          </a:ln>
        </p:spPr>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78" name="Group 1978"/>
          <p:cNvGrpSpPr/>
          <p:nvPr/>
        </p:nvGrpSpPr>
        <p:grpSpPr>
          <a:xfrm>
            <a:off x="1506148" y="4212593"/>
            <a:ext cx="2722653" cy="954594"/>
            <a:chOff x="0" y="0"/>
            <a:chExt cx="2723006" cy="954593"/>
          </a:xfrm>
        </p:grpSpPr>
        <p:sp>
          <p:nvSpPr>
            <p:cNvPr id="1975" name="Shape 1975"/>
            <p:cNvSpPr/>
            <p:nvPr/>
          </p:nvSpPr>
          <p:spPr>
            <a:xfrm>
              <a:off x="460579" y="0"/>
              <a:ext cx="509359" cy="510227"/>
            </a:xfrm>
            <a:custGeom>
              <a:avLst/>
              <a:gdLst/>
              <a:ahLst/>
              <a:cxnLst>
                <a:cxn ang="0">
                  <a:pos x="wd2" y="hd2"/>
                </a:cxn>
                <a:cxn ang="5400000">
                  <a:pos x="wd2" y="hd2"/>
                </a:cxn>
                <a:cxn ang="10800000">
                  <a:pos x="wd2" y="hd2"/>
                </a:cxn>
                <a:cxn ang="16200000">
                  <a:pos x="wd2" y="hd2"/>
                </a:cxn>
              </a:cxnLst>
              <a:rect l="0" t="0" r="r" b="b"/>
              <a:pathLst>
                <a:path w="21019" h="21600" extrusionOk="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30"/>
                  </a:moveTo>
                  <a:cubicBezTo>
                    <a:pt x="5813" y="18425"/>
                    <a:pt x="5454" y="17482"/>
                    <a:pt x="4730" y="16740"/>
                  </a:cubicBezTo>
                  <a:cubicBezTo>
                    <a:pt x="4046" y="16035"/>
                    <a:pt x="3150" y="15629"/>
                    <a:pt x="2257" y="15593"/>
                  </a:cubicBezTo>
                  <a:lnTo>
                    <a:pt x="2911" y="13158"/>
                  </a:lnTo>
                  <a:cubicBezTo>
                    <a:pt x="2959" y="12996"/>
                    <a:pt x="3052" y="12836"/>
                    <a:pt x="3168" y="12696"/>
                  </a:cubicBezTo>
                  <a:cubicBezTo>
                    <a:pt x="4485" y="11727"/>
                    <a:pt x="6512" y="12013"/>
                    <a:pt x="7920" y="13461"/>
                  </a:cubicBezTo>
                  <a:cubicBezTo>
                    <a:pt x="9409" y="14991"/>
                    <a:pt x="9639" y="17231"/>
                    <a:pt x="8492" y="18569"/>
                  </a:cubicBezTo>
                  <a:cubicBezTo>
                    <a:pt x="8416" y="18610"/>
                    <a:pt x="8339" y="18649"/>
                    <a:pt x="8256" y="18676"/>
                  </a:cubicBezTo>
                  <a:cubicBezTo>
                    <a:pt x="8256" y="18676"/>
                    <a:pt x="5828" y="19330"/>
                    <a:pt x="5828" y="19330"/>
                  </a:cubicBezTo>
                  <a:close/>
                  <a:moveTo>
                    <a:pt x="2737" y="20165"/>
                  </a:moveTo>
                  <a:cubicBezTo>
                    <a:pt x="2665" y="20182"/>
                    <a:pt x="2443" y="20240"/>
                    <a:pt x="2291" y="20250"/>
                  </a:cubicBezTo>
                  <a:cubicBezTo>
                    <a:pt x="1751" y="20245"/>
                    <a:pt x="1313" y="19793"/>
                    <a:pt x="1313" y="19238"/>
                  </a:cubicBezTo>
                  <a:cubicBezTo>
                    <a:pt x="1321" y="19125"/>
                    <a:pt x="1365" y="18930"/>
                    <a:pt x="1380" y="18858"/>
                  </a:cubicBezTo>
                  <a:lnTo>
                    <a:pt x="2071" y="16284"/>
                  </a:lnTo>
                  <a:cubicBezTo>
                    <a:pt x="2822" y="16262"/>
                    <a:pt x="3630" y="16563"/>
                    <a:pt x="4265" y="17216"/>
                  </a:cubicBezTo>
                  <a:cubicBezTo>
                    <a:pt x="4911" y="17879"/>
                    <a:pt x="5214" y="18726"/>
                    <a:pt x="5181" y="19505"/>
                  </a:cubicBezTo>
                  <a:cubicBezTo>
                    <a:pt x="5181" y="19505"/>
                    <a:pt x="2737" y="20165"/>
                    <a:pt x="2737" y="20165"/>
                  </a:cubicBezTo>
                  <a:close/>
                  <a:moveTo>
                    <a:pt x="6888" y="11180"/>
                  </a:moveTo>
                  <a:cubicBezTo>
                    <a:pt x="6280" y="10928"/>
                    <a:pt x="5642" y="10783"/>
                    <a:pt x="5004" y="10774"/>
                  </a:cubicBezTo>
                  <a:lnTo>
                    <a:pt x="10063" y="5536"/>
                  </a:lnTo>
                  <a:cubicBezTo>
                    <a:pt x="10838" y="4759"/>
                    <a:pt x="11966" y="4536"/>
                    <a:pt x="13077" y="4819"/>
                  </a:cubicBezTo>
                  <a:cubicBezTo>
                    <a:pt x="13077" y="4819"/>
                    <a:pt x="6888" y="11180"/>
                    <a:pt x="6888" y="11180"/>
                  </a:cubicBezTo>
                  <a:close/>
                  <a:moveTo>
                    <a:pt x="9717" y="13673"/>
                  </a:moveTo>
                  <a:cubicBezTo>
                    <a:pt x="9473" y="13259"/>
                    <a:pt x="9194" y="12860"/>
                    <a:pt x="8848" y="12506"/>
                  </a:cubicBezTo>
                  <a:cubicBezTo>
                    <a:pt x="8447" y="12094"/>
                    <a:pt x="7986" y="11771"/>
                    <a:pt x="7507" y="11499"/>
                  </a:cubicBezTo>
                  <a:lnTo>
                    <a:pt x="13767" y="5064"/>
                  </a:lnTo>
                  <a:cubicBezTo>
                    <a:pt x="14259" y="5288"/>
                    <a:pt x="14729" y="5607"/>
                    <a:pt x="15145" y="6035"/>
                  </a:cubicBezTo>
                  <a:cubicBezTo>
                    <a:pt x="15500" y="6398"/>
                    <a:pt x="15775" y="6806"/>
                    <a:pt x="15987" y="7229"/>
                  </a:cubicBezTo>
                  <a:cubicBezTo>
                    <a:pt x="15987" y="7229"/>
                    <a:pt x="9717" y="13673"/>
                    <a:pt x="9717" y="13673"/>
                  </a:cubicBezTo>
                  <a:close/>
                  <a:moveTo>
                    <a:pt x="10519" y="16062"/>
                  </a:moveTo>
                  <a:cubicBezTo>
                    <a:pt x="10465" y="15453"/>
                    <a:pt x="10298" y="14855"/>
                    <a:pt x="10047" y="14289"/>
                  </a:cubicBezTo>
                  <a:lnTo>
                    <a:pt x="16257" y="7906"/>
                  </a:lnTo>
                  <a:cubicBezTo>
                    <a:pt x="16637" y="9140"/>
                    <a:pt x="16442" y="10429"/>
                    <a:pt x="15610" y="11285"/>
                  </a:cubicBezTo>
                  <a:cubicBezTo>
                    <a:pt x="15604" y="11291"/>
                    <a:pt x="15598" y="11294"/>
                    <a:pt x="15593" y="11299"/>
                  </a:cubicBezTo>
                  <a:lnTo>
                    <a:pt x="15602" y="11307"/>
                  </a:lnTo>
                  <a:lnTo>
                    <a:pt x="10525" y="16566"/>
                  </a:lnTo>
                  <a:cubicBezTo>
                    <a:pt x="10527" y="16398"/>
                    <a:pt x="10534" y="16233"/>
                    <a:pt x="10519" y="16062"/>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8"/>
                  </a:lnTo>
                  <a:cubicBezTo>
                    <a:pt x="1998" y="11967"/>
                    <a:pt x="1771" y="12365"/>
                    <a:pt x="1645" y="12798"/>
                  </a:cubicBezTo>
                  <a:lnTo>
                    <a:pt x="102" y="18542"/>
                  </a:lnTo>
                  <a:cubicBezTo>
                    <a:pt x="100" y="18558"/>
                    <a:pt x="0" y="19009"/>
                    <a:pt x="0" y="19238"/>
                  </a:cubicBezTo>
                  <a:cubicBezTo>
                    <a:pt x="0" y="20542"/>
                    <a:pt x="1030" y="21600"/>
                    <a:pt x="2302" y="21600"/>
                  </a:cubicBezTo>
                  <a:cubicBezTo>
                    <a:pt x="2554" y="21600"/>
                    <a:pt x="3044" y="21476"/>
                    <a:pt x="3062" y="21474"/>
                  </a:cubicBezTo>
                  <a:lnTo>
                    <a:pt x="8630" y="19970"/>
                  </a:lnTo>
                  <a:cubicBezTo>
                    <a:pt x="9054" y="19840"/>
                    <a:pt x="9439" y="19605"/>
                    <a:pt x="9750" y="19284"/>
                  </a:cubicBezTo>
                  <a:lnTo>
                    <a:pt x="19776" y="8899"/>
                  </a:lnTo>
                  <a:cubicBezTo>
                    <a:pt x="21600" y="7023"/>
                    <a:pt x="21394" y="3881"/>
                    <a:pt x="19308" y="1741"/>
                  </a:cubicBezTo>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pP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6" name="Shape 1976"/>
            <p:cNvSpPr/>
            <p:nvPr/>
          </p:nvSpPr>
          <p:spPr>
            <a:xfrm>
              <a:off x="959222" y="319301"/>
              <a:ext cx="913068" cy="338552"/>
            </a:xfrm>
            <a:prstGeom prst="rect">
              <a:avLst/>
            </a:prstGeom>
            <a:noFill/>
            <a:ln w="12700" cap="flat">
              <a:noFill/>
              <a:miter lim="400000"/>
            </a:ln>
            <a:effectLst/>
          </p:spPr>
          <p:txBody>
            <a:bodyPr wrap="none" lIns="45719" tIns="45719" rIns="45719" bIns="45719" numCol="1" anchor="t">
              <a:spAutoFit/>
            </a:bodyPr>
            <a:lstStyle>
              <a:lvl1pPr>
                <a:defRPr>
                  <a:solidFill>
                    <a:srgbClr val="1C789F"/>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7" name="Shape 1977"/>
            <p:cNvSpPr/>
            <p:nvPr/>
          </p:nvSpPr>
          <p:spPr>
            <a:xfrm>
              <a:off x="0" y="646818"/>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84" name="Group 1984"/>
          <p:cNvGrpSpPr/>
          <p:nvPr/>
        </p:nvGrpSpPr>
        <p:grpSpPr>
          <a:xfrm>
            <a:off x="4824973" y="4232352"/>
            <a:ext cx="2722654" cy="934837"/>
            <a:chOff x="0" y="0"/>
            <a:chExt cx="2723006" cy="934836"/>
          </a:xfrm>
        </p:grpSpPr>
        <p:sp>
          <p:nvSpPr>
            <p:cNvPr id="1979" name="Shape 1979"/>
            <p:cNvSpPr/>
            <p:nvPr/>
          </p:nvSpPr>
          <p:spPr>
            <a:xfrm>
              <a:off x="904969" y="254247"/>
              <a:ext cx="913067" cy="338552"/>
            </a:xfrm>
            <a:prstGeom prst="rect">
              <a:avLst/>
            </a:prstGeom>
            <a:noFill/>
            <a:ln w="12700" cap="flat">
              <a:noFill/>
              <a:miter lim="400000"/>
            </a:ln>
            <a:effectLst/>
          </p:spPr>
          <p:txBody>
            <a:bodyPr wrap="none" lIns="45719" tIns="45719" rIns="45719" bIns="45719" numCol="1" anchor="t">
              <a:spAutoFit/>
            </a:bodyPr>
            <a:lstStyle>
              <a:lvl1pP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82" name="Group 1982"/>
            <p:cNvGrpSpPr/>
            <p:nvPr/>
          </p:nvGrpSpPr>
          <p:grpSpPr>
            <a:xfrm>
              <a:off x="430392" y="0"/>
              <a:ext cx="510227" cy="509356"/>
              <a:chOff x="0" y="0"/>
              <a:chExt cx="510226" cy="509355"/>
            </a:xfrm>
          </p:grpSpPr>
          <p:sp>
            <p:nvSpPr>
              <p:cNvPr id="1980" name="Shape 1980"/>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1" name="Shape 1981"/>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83" name="Shape 1983"/>
            <p:cNvSpPr/>
            <p:nvPr/>
          </p:nvSpPr>
          <p:spPr>
            <a:xfrm>
              <a:off x="0" y="627061"/>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90" name="Group 1990"/>
          <p:cNvGrpSpPr/>
          <p:nvPr/>
        </p:nvGrpSpPr>
        <p:grpSpPr>
          <a:xfrm>
            <a:off x="8154206" y="4181914"/>
            <a:ext cx="2722653" cy="914793"/>
            <a:chOff x="0" y="0"/>
            <a:chExt cx="2723006" cy="914792"/>
          </a:xfrm>
        </p:grpSpPr>
        <p:grpSp>
          <p:nvGrpSpPr>
            <p:cNvPr id="1987" name="Group 1987"/>
            <p:cNvGrpSpPr/>
            <p:nvPr/>
          </p:nvGrpSpPr>
          <p:grpSpPr>
            <a:xfrm>
              <a:off x="280557" y="0"/>
              <a:ext cx="509380" cy="509356"/>
              <a:chOff x="0" y="0"/>
              <a:chExt cx="509379" cy="509355"/>
            </a:xfrm>
          </p:grpSpPr>
          <p:sp>
            <p:nvSpPr>
              <p:cNvPr id="1985" name="Shape 1985"/>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pPr>
                <a:endParaRPr sz="3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6" name="Shape 1986"/>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pPr>
                <a:endParaRPr sz="3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88" name="Shape 1988"/>
            <p:cNvSpPr/>
            <p:nvPr/>
          </p:nvSpPr>
          <p:spPr>
            <a:xfrm>
              <a:off x="863357" y="200966"/>
              <a:ext cx="913068" cy="338552"/>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9" name="Shape 1989"/>
            <p:cNvSpPr/>
            <p:nvPr/>
          </p:nvSpPr>
          <p:spPr>
            <a:xfrm>
              <a:off x="0" y="607017"/>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94" name="Group 1994"/>
          <p:cNvGrpSpPr/>
          <p:nvPr/>
        </p:nvGrpSpPr>
        <p:grpSpPr>
          <a:xfrm>
            <a:off x="8630880" y="1844535"/>
            <a:ext cx="1932039" cy="1931943"/>
            <a:chOff x="-1" y="-1"/>
            <a:chExt cx="1932290" cy="1931941"/>
          </a:xfrm>
        </p:grpSpPr>
        <p:sp>
          <p:nvSpPr>
            <p:cNvPr id="1991" name="Shape 1991"/>
            <p:cNvSpPr/>
            <p:nvPr/>
          </p:nvSpPr>
          <p:spPr>
            <a:xfrm>
              <a:off x="-1" y="-1"/>
              <a:ext cx="1932290" cy="193194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defRPr sz="3000">
                  <a:solidFill>
                    <a:srgbClr val="000000"/>
                  </a:solidFill>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2" name="Shape 1992"/>
            <p:cNvSpPr/>
            <p:nvPr/>
          </p:nvSpPr>
          <p:spPr>
            <a:xfrm>
              <a:off x="448116" y="918330"/>
              <a:ext cx="1057783" cy="461663"/>
            </a:xfrm>
            <a:prstGeom prst="rect">
              <a:avLst/>
            </a:prstGeom>
            <a:noFill/>
            <a:ln w="12700" cap="flat">
              <a:noFill/>
              <a:miter lim="400000"/>
            </a:ln>
            <a:effectLst/>
          </p:spPr>
          <p:txBody>
            <a:bodyPr wrap="square" lIns="45719" tIns="45719" rIns="45719" bIns="45719" numCol="1" anchor="t">
              <a:spAutoFit/>
            </a:bodyPr>
            <a:lstStyle>
              <a:lvl1pPr algn="ctr">
                <a:defRPr sz="1400" b="1" i="1"/>
              </a:lvl1pPr>
            </a:lstStyle>
            <a:p>
              <a:pPr lvl="0">
                <a:defRPr sz="1800" b="0" i="0">
                  <a:solidFill>
                    <a:srgbClr val="000000"/>
                  </a:solidFill>
                </a:defRPr>
              </a:pPr>
              <a:r>
                <a:rPr lang="zh-CN" altLang="en-US" sz="1200" b="0" i="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200" b="0" i="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3" name="Shape 1993"/>
            <p:cNvSpPr/>
            <p:nvPr/>
          </p:nvSpPr>
          <p:spPr>
            <a:xfrm>
              <a:off x="608074" y="578984"/>
              <a:ext cx="829820" cy="369330"/>
            </a:xfrm>
            <a:prstGeom prst="rect">
              <a:avLst/>
            </a:prstGeom>
            <a:noFill/>
            <a:ln w="12700" cap="flat">
              <a:noFill/>
              <a:miter lim="400000"/>
            </a:ln>
            <a:effectLst/>
          </p:spPr>
          <p:txBody>
            <a:bodyPr wrap="none" lIns="45719" tIns="45719" rIns="45719" bIns="45719" numCol="1" anchor="t">
              <a:spAutoFit/>
            </a:bodyPr>
            <a:lstStyle>
              <a:lvl1pPr algn="ctr">
                <a:defRPr sz="2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STEP 3</a:t>
              </a:r>
            </a:p>
          </p:txBody>
        </p:sp>
      </p:grpSp>
      <p:grpSp>
        <p:nvGrpSpPr>
          <p:cNvPr id="2000" name="Group 2000"/>
          <p:cNvGrpSpPr/>
          <p:nvPr/>
        </p:nvGrpSpPr>
        <p:grpSpPr>
          <a:xfrm>
            <a:off x="5000042" y="2085916"/>
            <a:ext cx="2722653" cy="1515839"/>
            <a:chOff x="0" y="-1"/>
            <a:chExt cx="2723006" cy="1515837"/>
          </a:xfrm>
        </p:grpSpPr>
        <p:grpSp>
          <p:nvGrpSpPr>
            <p:cNvPr id="1997" name="Group 1997"/>
            <p:cNvGrpSpPr/>
            <p:nvPr/>
          </p:nvGrpSpPr>
          <p:grpSpPr>
            <a:xfrm>
              <a:off x="69510" y="-1"/>
              <a:ext cx="2608331" cy="1515837"/>
              <a:chOff x="0" y="0"/>
              <a:chExt cx="2608329" cy="1515835"/>
            </a:xfrm>
          </p:grpSpPr>
          <p:sp>
            <p:nvSpPr>
              <p:cNvPr id="1995" name="Shape 1995"/>
              <p:cNvSpPr/>
              <p:nvPr/>
            </p:nvSpPr>
            <p:spPr>
              <a:xfrm>
                <a:off x="0" y="-1"/>
                <a:ext cx="1515836" cy="151583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2">
                  <a:alpha val="70000"/>
                </a:schemeClr>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6" name="Shape 1996"/>
              <p:cNvSpPr/>
              <p:nvPr/>
            </p:nvSpPr>
            <p:spPr>
              <a:xfrm>
                <a:off x="1092494" y="-1"/>
                <a:ext cx="1515836" cy="151583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2">
                  <a:alpha val="70000"/>
                </a:schemeClr>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defRPr sz="2400"/>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98" name="Shape 1998"/>
            <p:cNvSpPr/>
            <p:nvPr/>
          </p:nvSpPr>
          <p:spPr>
            <a:xfrm>
              <a:off x="977407" y="259046"/>
              <a:ext cx="829820" cy="369330"/>
            </a:xfrm>
            <a:prstGeom prst="rect">
              <a:avLst/>
            </a:prstGeom>
            <a:noFill/>
            <a:ln w="12700" cap="flat">
              <a:noFill/>
              <a:miter lim="400000"/>
            </a:ln>
            <a:effectLst/>
          </p:spPr>
          <p:txBody>
            <a:bodyPr wrap="none" lIns="45719" tIns="45719" rIns="45719" bIns="45719" numCol="1" anchor="t">
              <a:spAutoFit/>
            </a:bodyPr>
            <a:lstStyle>
              <a:lvl1pPr algn="ctr">
                <a:defRPr sz="2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STEP 2</a:t>
              </a:r>
            </a:p>
          </p:txBody>
        </p:sp>
        <p:sp>
          <p:nvSpPr>
            <p:cNvPr id="1999" name="Shape 1999"/>
            <p:cNvSpPr/>
            <p:nvPr/>
          </p:nvSpPr>
          <p:spPr>
            <a:xfrm>
              <a:off x="0" y="659156"/>
              <a:ext cx="2723006" cy="369330"/>
            </a:xfrm>
            <a:prstGeom prst="rect">
              <a:avLst/>
            </a:prstGeom>
            <a:noFill/>
            <a:ln w="12700" cap="flat">
              <a:noFill/>
              <a:miter lim="400000"/>
            </a:ln>
            <a:effectLst/>
          </p:spPr>
          <p:txBody>
            <a:bodyPr wrap="square" lIns="45719" tIns="45719" rIns="45719" bIns="45719" numCol="1" anchor="t">
              <a:spAutoFit/>
            </a:bodyPr>
            <a:lstStyle>
              <a:lvl1pPr algn="ctr">
                <a:defRPr sz="1400" b="1"/>
              </a:lvl1pPr>
            </a:lstStyle>
            <a:p>
              <a:pPr lvl="0">
                <a:defRPr sz="1800" b="0">
                  <a:solidFill>
                    <a:srgbClr val="000000"/>
                  </a:solidFill>
                </a:defRPr>
              </a:pPr>
              <a:r>
                <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13" name="Group 2013"/>
          <p:cNvGrpSpPr/>
          <p:nvPr/>
        </p:nvGrpSpPr>
        <p:grpSpPr>
          <a:xfrm>
            <a:off x="1589100" y="1762180"/>
            <a:ext cx="2457596" cy="2273534"/>
            <a:chOff x="-1" y="-3"/>
            <a:chExt cx="2457914" cy="2273533"/>
          </a:xfrm>
        </p:grpSpPr>
        <p:grpSp>
          <p:nvGrpSpPr>
            <p:cNvPr id="2011" name="Group 2011"/>
            <p:cNvGrpSpPr/>
            <p:nvPr/>
          </p:nvGrpSpPr>
          <p:grpSpPr>
            <a:xfrm>
              <a:off x="-1" y="-3"/>
              <a:ext cx="2457914" cy="2273533"/>
              <a:chOff x="-1" y="-2"/>
              <a:chExt cx="2457913" cy="2273531"/>
            </a:xfrm>
          </p:grpSpPr>
          <p:grpSp>
            <p:nvGrpSpPr>
              <p:cNvPr id="2003" name="Group 2003"/>
              <p:cNvGrpSpPr/>
              <p:nvPr/>
            </p:nvGrpSpPr>
            <p:grpSpPr>
              <a:xfrm>
                <a:off x="386628" y="-2"/>
                <a:ext cx="1048301" cy="1048327"/>
                <a:chOff x="-1" y="-1"/>
                <a:chExt cx="1048300" cy="1048325"/>
              </a:xfrm>
            </p:grpSpPr>
            <p:sp>
              <p:nvSpPr>
                <p:cNvPr id="2001" name="Shape 2001"/>
                <p:cNvSpPr/>
                <p:nvPr/>
              </p:nvSpPr>
              <p:spPr>
                <a:xfrm>
                  <a:off x="-1" y="-1"/>
                  <a:ext cx="1048300"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2" name="Shape 2002"/>
                <p:cNvSpPr/>
                <p:nvPr/>
              </p:nvSpPr>
              <p:spPr>
                <a:xfrm>
                  <a:off x="0" y="212108"/>
                  <a:ext cx="1048299" cy="624106"/>
                </a:xfrm>
                <a:prstGeom prst="rect">
                  <a:avLst/>
                </a:prstGeom>
                <a:noFill/>
                <a:ln w="12700" cap="flat">
                  <a:noFill/>
                  <a:miter lim="400000"/>
                </a:ln>
                <a:effectLst/>
              </p:spPr>
              <p:txBody>
                <a:bodyPr wrap="square" lIns="185592" tIns="185592" rIns="185592" bIns="185592" numCol="1" anchor="ctr">
                  <a:spAutoFit/>
                </a:bodyPr>
                <a:lstStyle>
                  <a:lvl1pPr algn="ctr" defTabSz="711200">
                    <a:lnSpc>
                      <a:spcPct val="90000"/>
                    </a:lnSpc>
                    <a:spcBef>
                      <a:spcPts val="700"/>
                    </a:spcBef>
                    <a:defRPr b="1"/>
                  </a:lvl1pPr>
                </a:lstStyle>
                <a:p>
                  <a:pPr lvl="0">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04" name="Shape 2004"/>
              <p:cNvSpPr/>
              <p:nvPr/>
            </p:nvSpPr>
            <p:spPr>
              <a:xfrm>
                <a:off x="-1" y="876445"/>
                <a:ext cx="514934" cy="5147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5" name="Shape 2005"/>
              <p:cNvSpPr/>
              <p:nvPr/>
            </p:nvSpPr>
            <p:spPr>
              <a:xfrm>
                <a:off x="1520954" y="206208"/>
                <a:ext cx="299621" cy="299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08" name="Group 2008"/>
              <p:cNvGrpSpPr/>
              <p:nvPr/>
            </p:nvGrpSpPr>
            <p:grpSpPr>
              <a:xfrm>
                <a:off x="1409611" y="626129"/>
                <a:ext cx="1048301" cy="1048326"/>
                <a:chOff x="-1" y="-1"/>
                <a:chExt cx="1048300" cy="1048325"/>
              </a:xfrm>
            </p:grpSpPr>
            <p:sp>
              <p:nvSpPr>
                <p:cNvPr id="2006" name="Shape 2006"/>
                <p:cNvSpPr/>
                <p:nvPr/>
              </p:nvSpPr>
              <p:spPr>
                <a:xfrm>
                  <a:off x="-1" y="-1"/>
                  <a:ext cx="1048300"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7" name="Shape 2007"/>
                <p:cNvSpPr/>
                <p:nvPr/>
              </p:nvSpPr>
              <p:spPr>
                <a:xfrm>
                  <a:off x="0" y="212108"/>
                  <a:ext cx="1048299" cy="624107"/>
                </a:xfrm>
                <a:prstGeom prst="rect">
                  <a:avLst/>
                </a:prstGeom>
                <a:noFill/>
                <a:ln w="12700" cap="flat">
                  <a:noFill/>
                  <a:miter lim="400000"/>
                </a:ln>
                <a:effectLst/>
              </p:spPr>
              <p:txBody>
                <a:bodyPr wrap="square" lIns="185592" tIns="185592" rIns="185592" bIns="185592" numCol="1" anchor="ctr">
                  <a:spAutoFit/>
                </a:bodyPr>
                <a:lstStyle>
                  <a:lvl1pPr algn="ctr" defTabSz="711200">
                    <a:lnSpc>
                      <a:spcPct val="90000"/>
                    </a:lnSpc>
                    <a:spcBef>
                      <a:spcPts val="700"/>
                    </a:spcBef>
                    <a:defRPr b="1"/>
                  </a:lvl1pPr>
                </a:lstStyle>
                <a:p>
                  <a:pPr>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grpSp>
          <p:sp>
            <p:nvSpPr>
              <p:cNvPr id="2009" name="Shape 2009"/>
              <p:cNvSpPr/>
              <p:nvPr/>
            </p:nvSpPr>
            <p:spPr>
              <a:xfrm>
                <a:off x="1519235" y="1738567"/>
                <a:ext cx="299621" cy="299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10" name="Shape 2010"/>
              <p:cNvSpPr/>
              <p:nvPr/>
            </p:nvSpPr>
            <p:spPr>
              <a:xfrm>
                <a:off x="405310" y="1225204"/>
                <a:ext cx="1048299"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12" name="Shape 2012"/>
            <p:cNvSpPr/>
            <p:nvPr/>
          </p:nvSpPr>
          <p:spPr>
            <a:xfrm>
              <a:off x="652460" y="1604382"/>
              <a:ext cx="553996" cy="341630"/>
            </a:xfrm>
            <a:prstGeom prst="rect">
              <a:avLst/>
            </a:prstGeom>
            <a:noFill/>
            <a:ln w="12700" cap="flat">
              <a:noFill/>
              <a:miter lim="400000"/>
            </a:ln>
            <a:effectLst/>
          </p:spPr>
          <p:txBody>
            <a:bodyPr wrap="none" lIns="45719" tIns="45719" rIns="45719" bIns="45719" numCol="1" anchor="t">
              <a:spAutoFit/>
            </a:bodyPr>
            <a:lstStyle>
              <a:lvl1pPr algn="ctr" defTabSz="711200">
                <a:lnSpc>
                  <a:spcPct val="90000"/>
                </a:lnSpc>
                <a:spcBef>
                  <a:spcPts val="700"/>
                </a:spcBef>
                <a:defRPr b="1"/>
              </a:lvl1pPr>
            </a:lstStyle>
            <a:p>
              <a:pPr lvl="0">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2013"/>
                                        </p:tgtEl>
                                        <p:attrNameLst>
                                          <p:attrName>style.visibility</p:attrName>
                                        </p:attrNameLst>
                                      </p:cBhvr>
                                      <p:to>
                                        <p:strVal val="visible"/>
                                      </p:to>
                                    </p:set>
                                    <p:anim calcmode="lin" valueType="num">
                                      <p:cBhvr>
                                        <p:cTn id="7" dur="500" fill="hold"/>
                                        <p:tgtEl>
                                          <p:spTgt spid="2013"/>
                                        </p:tgtEl>
                                        <p:attrNameLst>
                                          <p:attrName>ppt_w</p:attrName>
                                        </p:attrNameLst>
                                      </p:cBhvr>
                                      <p:tavLst>
                                        <p:tav tm="0">
                                          <p:val>
                                            <p:fltVal val="0"/>
                                          </p:val>
                                        </p:tav>
                                        <p:tav tm="100000">
                                          <p:val>
                                            <p:strVal val="#ppt_w"/>
                                          </p:val>
                                        </p:tav>
                                      </p:tavLst>
                                    </p:anim>
                                    <p:anim calcmode="lin" valueType="num">
                                      <p:cBhvr>
                                        <p:cTn id="8" dur="500" fill="hold"/>
                                        <p:tgtEl>
                                          <p:spTgt spid="201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indefinite" fill="hold"/>
                                        <p:tgtEl>
                                          <p:spTgt spid="1978"/>
                                        </p:tgtEl>
                                        <p:attrNameLst>
                                          <p:attrName>style.visibility</p:attrName>
                                        </p:attrNameLst>
                                      </p:cBhvr>
                                      <p:to>
                                        <p:strVal val="visible"/>
                                      </p:to>
                                    </p:set>
                                    <p:anim calcmode="lin" valueType="num">
                                      <p:cBhvr>
                                        <p:cTn id="12" dur="500" fill="hold"/>
                                        <p:tgtEl>
                                          <p:spTgt spid="1978"/>
                                        </p:tgtEl>
                                        <p:attrNameLst>
                                          <p:attrName>ppt_x</p:attrName>
                                        </p:attrNameLst>
                                      </p:cBhvr>
                                      <p:tavLst>
                                        <p:tav tm="0">
                                          <p:val>
                                            <p:strVal val="#ppt_x"/>
                                          </p:val>
                                        </p:tav>
                                        <p:tav tm="100000">
                                          <p:val>
                                            <p:strVal val="#ppt_x"/>
                                          </p:val>
                                        </p:tav>
                                      </p:tavLst>
                                    </p:anim>
                                    <p:anim calcmode="lin" valueType="num">
                                      <p:cBhvr>
                                        <p:cTn id="13" dur="500" fill="hold"/>
                                        <p:tgtEl>
                                          <p:spTgt spid="197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indefinite" fill="hold"/>
                                        <p:tgtEl>
                                          <p:spTgt spid="1972"/>
                                        </p:tgtEl>
                                        <p:attrNameLst>
                                          <p:attrName>style.visibility</p:attrName>
                                        </p:attrNameLst>
                                      </p:cBhvr>
                                      <p:to>
                                        <p:strVal val="visible"/>
                                      </p:to>
                                    </p:set>
                                  </p:childTnLst>
                                </p:cTn>
                              </p:par>
                            </p:childTnLst>
                          </p:cTn>
                        </p:par>
                        <p:par>
                          <p:cTn id="17" fill="hold">
                            <p:stCondLst>
                              <p:cond delay="1000"/>
                            </p:stCondLst>
                            <p:childTnLst>
                              <p:par>
                                <p:cTn id="18" presetID="23" presetClass="entr" presetSubtype="32" fill="hold" grpId="0" nodeType="afterEffect">
                                  <p:stCondLst>
                                    <p:cond delay="0"/>
                                  </p:stCondLst>
                                  <p:childTnLst>
                                    <p:set>
                                      <p:cBhvr>
                                        <p:cTn id="19" dur="indefinite" fill="hold"/>
                                        <p:tgtEl>
                                          <p:spTgt spid="2000"/>
                                        </p:tgtEl>
                                        <p:attrNameLst>
                                          <p:attrName>style.visibility</p:attrName>
                                        </p:attrNameLst>
                                      </p:cBhvr>
                                      <p:to>
                                        <p:strVal val="visible"/>
                                      </p:to>
                                    </p:set>
                                    <p:anim calcmode="lin" valueType="num">
                                      <p:cBhvr>
                                        <p:cTn id="20" dur="500" fill="hold"/>
                                        <p:tgtEl>
                                          <p:spTgt spid="2000"/>
                                        </p:tgtEl>
                                        <p:attrNameLst>
                                          <p:attrName>ppt_w</p:attrName>
                                        </p:attrNameLst>
                                      </p:cBhvr>
                                      <p:tavLst>
                                        <p:tav tm="0">
                                          <p:val>
                                            <p:fltVal val="0"/>
                                          </p:val>
                                        </p:tav>
                                        <p:tav tm="100000">
                                          <p:val>
                                            <p:strVal val="#ppt_w"/>
                                          </p:val>
                                        </p:tav>
                                      </p:tavLst>
                                    </p:anim>
                                    <p:anim calcmode="lin" valueType="num">
                                      <p:cBhvr>
                                        <p:cTn id="21" dur="500" fill="hold"/>
                                        <p:tgtEl>
                                          <p:spTgt spid="2000"/>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indefinite" fill="hold"/>
                                        <p:tgtEl>
                                          <p:spTgt spid="1984"/>
                                        </p:tgtEl>
                                        <p:attrNameLst>
                                          <p:attrName>style.visibility</p:attrName>
                                        </p:attrNameLst>
                                      </p:cBhvr>
                                      <p:to>
                                        <p:strVal val="visible"/>
                                      </p:to>
                                    </p:set>
                                    <p:anim calcmode="lin" valueType="num">
                                      <p:cBhvr>
                                        <p:cTn id="25" dur="500" fill="hold"/>
                                        <p:tgtEl>
                                          <p:spTgt spid="1984"/>
                                        </p:tgtEl>
                                        <p:attrNameLst>
                                          <p:attrName>ppt_x</p:attrName>
                                        </p:attrNameLst>
                                      </p:cBhvr>
                                      <p:tavLst>
                                        <p:tav tm="0">
                                          <p:val>
                                            <p:strVal val="#ppt_x"/>
                                          </p:val>
                                        </p:tav>
                                        <p:tav tm="100000">
                                          <p:val>
                                            <p:strVal val="#ppt_x"/>
                                          </p:val>
                                        </p:tav>
                                      </p:tavLst>
                                    </p:anim>
                                    <p:anim calcmode="lin" valueType="num">
                                      <p:cBhvr>
                                        <p:cTn id="26" dur="500" fill="hold"/>
                                        <p:tgtEl>
                                          <p:spTgt spid="198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indefinite" fill="hold"/>
                                        <p:tgtEl>
                                          <p:spTgt spid="1973"/>
                                        </p:tgtEl>
                                        <p:attrNameLst>
                                          <p:attrName>style.visibility</p:attrName>
                                        </p:attrNameLst>
                                      </p:cBhvr>
                                      <p:to>
                                        <p:strVal val="visible"/>
                                      </p:to>
                                    </p:set>
                                  </p:childTnLst>
                                </p:cTn>
                              </p:par>
                            </p:childTnLst>
                          </p:cTn>
                        </p:par>
                        <p:par>
                          <p:cTn id="30" fill="hold">
                            <p:stCondLst>
                              <p:cond delay="2000"/>
                            </p:stCondLst>
                            <p:childTnLst>
                              <p:par>
                                <p:cTn id="31" presetID="23" presetClass="entr" presetSubtype="32" fill="hold" grpId="0" nodeType="afterEffect">
                                  <p:stCondLst>
                                    <p:cond delay="0"/>
                                  </p:stCondLst>
                                  <p:childTnLst>
                                    <p:set>
                                      <p:cBhvr>
                                        <p:cTn id="32" dur="indefinite" fill="hold"/>
                                        <p:tgtEl>
                                          <p:spTgt spid="1994"/>
                                        </p:tgtEl>
                                        <p:attrNameLst>
                                          <p:attrName>style.visibility</p:attrName>
                                        </p:attrNameLst>
                                      </p:cBhvr>
                                      <p:to>
                                        <p:strVal val="visible"/>
                                      </p:to>
                                    </p:set>
                                    <p:anim calcmode="lin" valueType="num">
                                      <p:cBhvr>
                                        <p:cTn id="33" dur="500" fill="hold"/>
                                        <p:tgtEl>
                                          <p:spTgt spid="1994"/>
                                        </p:tgtEl>
                                        <p:attrNameLst>
                                          <p:attrName>ppt_w</p:attrName>
                                        </p:attrNameLst>
                                      </p:cBhvr>
                                      <p:tavLst>
                                        <p:tav tm="0">
                                          <p:val>
                                            <p:fltVal val="0"/>
                                          </p:val>
                                        </p:tav>
                                        <p:tav tm="100000">
                                          <p:val>
                                            <p:strVal val="#ppt_w"/>
                                          </p:val>
                                        </p:tav>
                                      </p:tavLst>
                                    </p:anim>
                                    <p:anim calcmode="lin" valueType="num">
                                      <p:cBhvr>
                                        <p:cTn id="34" dur="500" fill="hold"/>
                                        <p:tgtEl>
                                          <p:spTgt spid="1994"/>
                                        </p:tgtEl>
                                        <p:attrNameLst>
                                          <p:attrName>ppt_h</p:attrName>
                                        </p:attrNameLst>
                                      </p:cBhvr>
                                      <p:tavLst>
                                        <p:tav tm="0">
                                          <p:val>
                                            <p:fltVal val="0"/>
                                          </p:val>
                                        </p:tav>
                                        <p:tav tm="100000">
                                          <p:val>
                                            <p:strVal val="#ppt_h"/>
                                          </p:val>
                                        </p:tav>
                                      </p:tavLst>
                                    </p:anim>
                                  </p:childTnLst>
                                </p:cTn>
                              </p:par>
                            </p:childTnLst>
                          </p:cTn>
                        </p:par>
                        <p:par>
                          <p:cTn id="35" fill="hold">
                            <p:stCondLst>
                              <p:cond delay="2500"/>
                            </p:stCondLst>
                            <p:childTnLst>
                              <p:par>
                                <p:cTn id="36" presetID="2" presetClass="entr" presetSubtype="1" fill="hold" grpId="0" nodeType="afterEffect">
                                  <p:stCondLst>
                                    <p:cond delay="0"/>
                                  </p:stCondLst>
                                  <p:childTnLst>
                                    <p:set>
                                      <p:cBhvr>
                                        <p:cTn id="37" dur="indefinite" fill="hold"/>
                                        <p:tgtEl>
                                          <p:spTgt spid="1990"/>
                                        </p:tgtEl>
                                        <p:attrNameLst>
                                          <p:attrName>style.visibility</p:attrName>
                                        </p:attrNameLst>
                                      </p:cBhvr>
                                      <p:to>
                                        <p:strVal val="visible"/>
                                      </p:to>
                                    </p:set>
                                    <p:anim calcmode="lin" valueType="num">
                                      <p:cBhvr>
                                        <p:cTn id="38" dur="500" fill="hold"/>
                                        <p:tgtEl>
                                          <p:spTgt spid="1990"/>
                                        </p:tgtEl>
                                        <p:attrNameLst>
                                          <p:attrName>ppt_x</p:attrName>
                                        </p:attrNameLst>
                                      </p:cBhvr>
                                      <p:tavLst>
                                        <p:tav tm="0">
                                          <p:val>
                                            <p:strVal val="#ppt_x"/>
                                          </p:val>
                                        </p:tav>
                                        <p:tav tm="100000">
                                          <p:val>
                                            <p:strVal val="#ppt_x"/>
                                          </p:val>
                                        </p:tav>
                                      </p:tavLst>
                                    </p:anim>
                                    <p:anim calcmode="lin" valueType="num">
                                      <p:cBhvr>
                                        <p:cTn id="39" dur="500" fill="hold"/>
                                        <p:tgtEl>
                                          <p:spTgt spid="19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2" grpId="0" animBg="1" advAuto="0"/>
      <p:bldP spid="1973" grpId="0" animBg="1" advAuto="0"/>
      <p:bldP spid="1978" grpId="0" advAuto="0"/>
      <p:bldP spid="1984" grpId="0" animBg="1" advAuto="0"/>
      <p:bldP spid="1990" grpId="0" animBg="1" advAuto="0"/>
      <p:bldP spid="1994" grpId="0" animBg="1" advAuto="0"/>
      <p:bldP spid="2000" grpId="0" animBg="1" advAuto="0"/>
      <p:bldP spid="2013" grpId="0"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单击此处添加标题</a:t>
            </a:r>
          </a:p>
        </p:txBody>
      </p:sp>
      <p:sp>
        <p:nvSpPr>
          <p:cNvPr id="2458" name="Shape 2458"/>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23</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2459" name="Chart 2459"/>
          <p:cNvGraphicFramePr/>
          <p:nvPr/>
        </p:nvGraphicFramePr>
        <p:xfrm>
          <a:off x="721601" y="3695175"/>
          <a:ext cx="3723363" cy="2076451"/>
        </p:xfrm>
        <a:graphic>
          <a:graphicData uri="http://schemas.openxmlformats.org/drawingml/2006/chart">
            <c:chart xmlns:c="http://schemas.openxmlformats.org/drawingml/2006/chart" xmlns:r="http://schemas.openxmlformats.org/officeDocument/2006/relationships" r:id="rId3"/>
          </a:graphicData>
        </a:graphic>
      </p:graphicFrame>
      <p:grpSp>
        <p:nvGrpSpPr>
          <p:cNvPr id="2464" name="Group 2464"/>
          <p:cNvGrpSpPr/>
          <p:nvPr/>
        </p:nvGrpSpPr>
        <p:grpSpPr>
          <a:xfrm>
            <a:off x="4869447" y="4132694"/>
            <a:ext cx="2182685" cy="718574"/>
            <a:chOff x="-1" y="1"/>
            <a:chExt cx="2182968" cy="718573"/>
          </a:xfrm>
        </p:grpSpPr>
        <p:grpSp>
          <p:nvGrpSpPr>
            <p:cNvPr id="2462" name="Group 2462"/>
            <p:cNvGrpSpPr/>
            <p:nvPr/>
          </p:nvGrpSpPr>
          <p:grpSpPr>
            <a:xfrm>
              <a:off x="-1" y="1"/>
              <a:ext cx="528035" cy="528035"/>
              <a:chOff x="0" y="0"/>
              <a:chExt cx="528033" cy="528033"/>
            </a:xfrm>
          </p:grpSpPr>
          <p:sp>
            <p:nvSpPr>
              <p:cNvPr id="2460" name="Shape 2460"/>
              <p:cNvSpPr/>
              <p:nvPr/>
            </p:nvSpPr>
            <p:spPr>
              <a:xfrm>
                <a:off x="-1" y="-1"/>
                <a:ext cx="528035" cy="528035"/>
              </a:xfrm>
              <a:prstGeom prst="rect">
                <a:avLst/>
              </a:prstGeom>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defRPr b="1">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1" name="Shape 2461"/>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sp>
          <p:nvSpPr>
            <p:cNvPr id="2463" name="Shape 2463"/>
            <p:cNvSpPr/>
            <p:nvPr/>
          </p:nvSpPr>
          <p:spPr>
            <a:xfrm>
              <a:off x="528029" y="72246"/>
              <a:ext cx="1654938" cy="646328"/>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69" name="Group 2469"/>
          <p:cNvGrpSpPr/>
          <p:nvPr/>
        </p:nvGrpSpPr>
        <p:grpSpPr>
          <a:xfrm>
            <a:off x="7052129" y="4132693"/>
            <a:ext cx="2182688" cy="776020"/>
            <a:chOff x="-1" y="0"/>
            <a:chExt cx="2182971" cy="776017"/>
          </a:xfrm>
        </p:grpSpPr>
        <p:grpSp>
          <p:nvGrpSpPr>
            <p:cNvPr id="2467" name="Group 2467"/>
            <p:cNvGrpSpPr/>
            <p:nvPr/>
          </p:nvGrpSpPr>
          <p:grpSpPr>
            <a:xfrm>
              <a:off x="-1" y="0"/>
              <a:ext cx="528035" cy="528033"/>
              <a:chOff x="0" y="0"/>
              <a:chExt cx="528033" cy="528032"/>
            </a:xfrm>
          </p:grpSpPr>
          <p:sp>
            <p:nvSpPr>
              <p:cNvPr id="2465" name="Shape 2465"/>
              <p:cNvSpPr/>
              <p:nvPr/>
            </p:nvSpPr>
            <p:spPr>
              <a:xfrm>
                <a:off x="-1" y="0"/>
                <a:ext cx="528035" cy="528033"/>
              </a:xfrm>
              <a:prstGeom prst="rect">
                <a:avLst/>
              </a:pr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defRPr b="1">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6" name="Shape 2466"/>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sp>
          <p:nvSpPr>
            <p:cNvPr id="2468" name="Shape 2468"/>
            <p:cNvSpPr/>
            <p:nvPr/>
          </p:nvSpPr>
          <p:spPr>
            <a:xfrm>
              <a:off x="528032" y="129690"/>
              <a:ext cx="1654938" cy="646327"/>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74" name="Group 2474"/>
          <p:cNvGrpSpPr/>
          <p:nvPr/>
        </p:nvGrpSpPr>
        <p:grpSpPr>
          <a:xfrm>
            <a:off x="9234816" y="4132694"/>
            <a:ext cx="2182689" cy="737781"/>
            <a:chOff x="-1" y="0"/>
            <a:chExt cx="2182972" cy="737778"/>
          </a:xfrm>
        </p:grpSpPr>
        <p:grpSp>
          <p:nvGrpSpPr>
            <p:cNvPr id="2472" name="Group 2472"/>
            <p:cNvGrpSpPr/>
            <p:nvPr/>
          </p:nvGrpSpPr>
          <p:grpSpPr>
            <a:xfrm>
              <a:off x="-1" y="0"/>
              <a:ext cx="528035" cy="528033"/>
              <a:chOff x="0" y="0"/>
              <a:chExt cx="528033" cy="528032"/>
            </a:xfrm>
          </p:grpSpPr>
          <p:sp>
            <p:nvSpPr>
              <p:cNvPr id="2470" name="Shape 2470"/>
              <p:cNvSpPr/>
              <p:nvPr/>
            </p:nvSpPr>
            <p:spPr>
              <a:xfrm>
                <a:off x="-1" y="0"/>
                <a:ext cx="528035" cy="528033"/>
              </a:xfrm>
              <a:prstGeom prst="rect">
                <a:avLst/>
              </a:prstGeom>
              <a:solidFill>
                <a:srgbClr val="A6A6A6"/>
              </a:solidFill>
              <a:ln w="12700" cap="flat">
                <a:noFill/>
                <a:miter lim="400000"/>
              </a:ln>
              <a:effectLst/>
            </p:spPr>
            <p:txBody>
              <a:bodyPr wrap="square" lIns="0" tIns="0" rIns="0" bIns="0" numCol="1" anchor="ctr">
                <a:noAutofit/>
              </a:bodyPr>
              <a:lstStyle/>
              <a:p>
                <a:pPr lvl="0" algn="ctr">
                  <a:defRPr b="1">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71" name="Shape 2471"/>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sp>
          <p:nvSpPr>
            <p:cNvPr id="2473" name="Shape 2473"/>
            <p:cNvSpPr/>
            <p:nvPr/>
          </p:nvSpPr>
          <p:spPr>
            <a:xfrm>
              <a:off x="528033" y="91451"/>
              <a:ext cx="1654938" cy="646327"/>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79" name="Group 2479"/>
          <p:cNvGrpSpPr/>
          <p:nvPr/>
        </p:nvGrpSpPr>
        <p:grpSpPr>
          <a:xfrm>
            <a:off x="4869447" y="5304672"/>
            <a:ext cx="2182685" cy="771846"/>
            <a:chOff x="-1" y="1"/>
            <a:chExt cx="2182968" cy="771845"/>
          </a:xfrm>
        </p:grpSpPr>
        <p:grpSp>
          <p:nvGrpSpPr>
            <p:cNvPr id="2477" name="Group 2477"/>
            <p:cNvGrpSpPr/>
            <p:nvPr/>
          </p:nvGrpSpPr>
          <p:grpSpPr>
            <a:xfrm>
              <a:off x="-1" y="1"/>
              <a:ext cx="528035" cy="528035"/>
              <a:chOff x="0" y="0"/>
              <a:chExt cx="528033" cy="528033"/>
            </a:xfrm>
          </p:grpSpPr>
          <p:sp>
            <p:nvSpPr>
              <p:cNvPr id="2475" name="Shape 2475"/>
              <p:cNvSpPr/>
              <p:nvPr/>
            </p:nvSpPr>
            <p:spPr>
              <a:xfrm>
                <a:off x="-1" y="-1"/>
                <a:ext cx="528035" cy="528035"/>
              </a:xfrm>
              <a:prstGeom prst="rect">
                <a:avLst/>
              </a:pr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defRPr b="1">
                    <a:latin typeface="+mj-lt"/>
                    <a:ea typeface="+mj-ea"/>
                    <a:cs typeface="+mj-cs"/>
                    <a:sym typeface="Source Sans Pro" panose="020B0503030403020204"/>
                  </a:defRPr>
                </a:pPr>
                <a:endParaRPr>
                  <a:solidFill>
                    <a:srgbClr val="29A3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76" name="Shape 2476"/>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p>
            </p:txBody>
          </p:sp>
        </p:grpSp>
        <p:sp>
          <p:nvSpPr>
            <p:cNvPr id="2478" name="Shape 2478"/>
            <p:cNvSpPr/>
            <p:nvPr/>
          </p:nvSpPr>
          <p:spPr>
            <a:xfrm>
              <a:off x="528029" y="125518"/>
              <a:ext cx="1654938" cy="646328"/>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84" name="Group 2484"/>
          <p:cNvGrpSpPr/>
          <p:nvPr/>
        </p:nvGrpSpPr>
        <p:grpSpPr>
          <a:xfrm>
            <a:off x="7052129" y="5304671"/>
            <a:ext cx="2182687" cy="735366"/>
            <a:chOff x="-2" y="0"/>
            <a:chExt cx="2182970" cy="735363"/>
          </a:xfrm>
        </p:grpSpPr>
        <p:grpSp>
          <p:nvGrpSpPr>
            <p:cNvPr id="2482" name="Group 2482"/>
            <p:cNvGrpSpPr/>
            <p:nvPr/>
          </p:nvGrpSpPr>
          <p:grpSpPr>
            <a:xfrm>
              <a:off x="-2" y="0"/>
              <a:ext cx="528037" cy="528034"/>
              <a:chOff x="-1" y="0"/>
              <a:chExt cx="528035" cy="528033"/>
            </a:xfrm>
          </p:grpSpPr>
          <p:sp>
            <p:nvSpPr>
              <p:cNvPr id="2480" name="Shape 2480"/>
              <p:cNvSpPr/>
              <p:nvPr/>
            </p:nvSpPr>
            <p:spPr>
              <a:xfrm>
                <a:off x="-1" y="0"/>
                <a:ext cx="528035" cy="528033"/>
              </a:xfrm>
              <a:prstGeom prst="rect">
                <a:avLst/>
              </a:prstGeom>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defRPr b="1">
                    <a:latin typeface="+mj-lt"/>
                    <a:ea typeface="+mj-ea"/>
                    <a:cs typeface="+mj-cs"/>
                    <a:sym typeface="Source Sans Pro" panose="020B0503030403020204"/>
                  </a:defRPr>
                </a:pPr>
                <a:endParaRPr>
                  <a:solidFill>
                    <a:srgbClr val="29A3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81" name="Shape 2481"/>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05</a:t>
                </a:r>
              </a:p>
            </p:txBody>
          </p:sp>
        </p:grpSp>
        <p:sp>
          <p:nvSpPr>
            <p:cNvPr id="2483" name="Shape 2483"/>
            <p:cNvSpPr/>
            <p:nvPr/>
          </p:nvSpPr>
          <p:spPr>
            <a:xfrm>
              <a:off x="528030" y="89036"/>
              <a:ext cx="1654938" cy="646327"/>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89" name="Group 2489"/>
          <p:cNvGrpSpPr/>
          <p:nvPr/>
        </p:nvGrpSpPr>
        <p:grpSpPr>
          <a:xfrm>
            <a:off x="9234816" y="5304672"/>
            <a:ext cx="2182689" cy="718576"/>
            <a:chOff x="-1" y="0"/>
            <a:chExt cx="2182972" cy="718573"/>
          </a:xfrm>
        </p:grpSpPr>
        <p:grpSp>
          <p:nvGrpSpPr>
            <p:cNvPr id="2487" name="Group 2487"/>
            <p:cNvGrpSpPr/>
            <p:nvPr/>
          </p:nvGrpSpPr>
          <p:grpSpPr>
            <a:xfrm>
              <a:off x="-1" y="0"/>
              <a:ext cx="528035" cy="528033"/>
              <a:chOff x="0" y="0"/>
              <a:chExt cx="528033" cy="528032"/>
            </a:xfrm>
          </p:grpSpPr>
          <p:sp>
            <p:nvSpPr>
              <p:cNvPr id="2485" name="Shape 2485"/>
              <p:cNvSpPr/>
              <p:nvPr/>
            </p:nvSpPr>
            <p:spPr>
              <a:xfrm>
                <a:off x="-1" y="0"/>
                <a:ext cx="528035" cy="528033"/>
              </a:xfrm>
              <a:prstGeom prst="rect">
                <a:avLst/>
              </a:prstGeom>
            </p:spPr>
            <p:style>
              <a:lnRef idx="3">
                <a:schemeClr val="lt1"/>
              </a:lnRef>
              <a:fillRef idx="1">
                <a:schemeClr val="accent6"/>
              </a:fillRef>
              <a:effectRef idx="1">
                <a:schemeClr val="accent6"/>
              </a:effectRef>
              <a:fontRef idx="minor">
                <a:schemeClr val="lt1"/>
              </a:fontRef>
            </p:style>
            <p:txBody>
              <a:bodyPr wrap="square" lIns="0" tIns="0" rIns="0" bIns="0" numCol="1" anchor="ctr">
                <a:noAutofit/>
              </a:bodyPr>
              <a:lstStyle/>
              <a:p>
                <a:pPr lvl="0" algn="ctr">
                  <a:defRPr b="1">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86" name="Shape 2486"/>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06</a:t>
                </a:r>
              </a:p>
            </p:txBody>
          </p:sp>
        </p:grpSp>
        <p:sp>
          <p:nvSpPr>
            <p:cNvPr id="2488" name="Shape 2488"/>
            <p:cNvSpPr/>
            <p:nvPr/>
          </p:nvSpPr>
          <p:spPr>
            <a:xfrm>
              <a:off x="528033" y="72246"/>
              <a:ext cx="1654938" cy="646327"/>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2490" name="Chart 2490"/>
          <p:cNvGraphicFramePr/>
          <p:nvPr/>
        </p:nvGraphicFramePr>
        <p:xfrm>
          <a:off x="1583401" y="1445274"/>
          <a:ext cx="2349195" cy="2349501"/>
        </p:xfrm>
        <a:graphic>
          <a:graphicData uri="http://schemas.openxmlformats.org/drawingml/2006/chart">
            <c:chart xmlns:c="http://schemas.openxmlformats.org/drawingml/2006/chart" xmlns:r="http://schemas.openxmlformats.org/officeDocument/2006/relationships" r:id="rId4"/>
          </a:graphicData>
        </a:graphic>
      </p:graphicFrame>
      <p:grpSp>
        <p:nvGrpSpPr>
          <p:cNvPr id="2495" name="Group 2495"/>
          <p:cNvGrpSpPr/>
          <p:nvPr/>
        </p:nvGrpSpPr>
        <p:grpSpPr>
          <a:xfrm>
            <a:off x="4869448" y="1622651"/>
            <a:ext cx="6483671" cy="1909725"/>
            <a:chOff x="0" y="0"/>
            <a:chExt cx="6484514" cy="1909724"/>
          </a:xfrm>
        </p:grpSpPr>
        <p:sp>
          <p:nvSpPr>
            <p:cNvPr id="2491" name="Shape 2491"/>
            <p:cNvSpPr/>
            <p:nvPr/>
          </p:nvSpPr>
          <p:spPr>
            <a:xfrm>
              <a:off x="0" y="0"/>
              <a:ext cx="92396" cy="523218"/>
            </a:xfrm>
            <a:prstGeom prst="rect">
              <a:avLst/>
            </a:prstGeom>
            <a:noFill/>
            <a:ln w="12700" cap="flat">
              <a:noFill/>
              <a:miter lim="400000"/>
            </a:ln>
            <a:effectLst/>
          </p:spPr>
          <p:txBody>
            <a:bodyPr wrap="none" lIns="45719" tIns="45719" rIns="45719" bIns="45719" numCol="1" anchor="t">
              <a:spAutoFit/>
            </a:bodyPr>
            <a:lstStyle/>
            <a:p>
              <a:pPr lvl="0">
                <a:defRPr>
                  <a:solidFill>
                    <a:srgbClr val="000000"/>
                  </a:solidFill>
                </a:defRPr>
              </a:pPr>
              <a:endParaRPr sz="2800">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sp>
          <p:nvSpPr>
            <p:cNvPr id="2492" name="Shape 2492"/>
            <p:cNvSpPr/>
            <p:nvPr/>
          </p:nvSpPr>
          <p:spPr>
            <a:xfrm>
              <a:off x="0" y="509043"/>
              <a:ext cx="6484514" cy="523218"/>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endParaRPr sz="14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493" name="image8.png"/>
            <p:cNvPicPr/>
            <p:nvPr/>
          </p:nvPicPr>
          <p:blipFill>
            <a:blip r:embed="rId5"/>
            <a:stretch>
              <a:fillRect/>
            </a:stretch>
          </p:blipFill>
          <p:spPr>
            <a:xfrm>
              <a:off x="15924" y="1397615"/>
              <a:ext cx="512108" cy="512109"/>
            </a:xfrm>
            <a:prstGeom prst="rect">
              <a:avLst/>
            </a:prstGeom>
            <a:ln w="12700" cap="flat">
              <a:noFill/>
              <a:miter lim="400000"/>
              <a:headEnd/>
              <a:tailEnd/>
            </a:ln>
            <a:effectLst/>
          </p:spPr>
        </p:pic>
        <p:sp>
          <p:nvSpPr>
            <p:cNvPr id="2494" name="Shape 2494"/>
            <p:cNvSpPr/>
            <p:nvPr/>
          </p:nvSpPr>
          <p:spPr>
            <a:xfrm>
              <a:off x="528031" y="1465178"/>
              <a:ext cx="4822792" cy="369330"/>
            </a:xfrm>
            <a:prstGeom prst="rect">
              <a:avLst/>
            </a:prstGeom>
            <a:noFill/>
            <a:ln w="12700" cap="flat">
              <a:noFill/>
              <a:miter lim="400000"/>
            </a:ln>
            <a:effectLst/>
          </p:spPr>
          <p:txBody>
            <a:bodyPr wrap="none" lIns="45719" tIns="45719" rIns="45719" bIns="45719" numCol="1" anchor="t">
              <a:spAutoFit/>
            </a:bodyPr>
            <a:lstStyle>
              <a:lvl1pPr>
                <a:defRPr b="1" i="1">
                  <a:solidFill>
                    <a:srgbClr val="595C54"/>
                  </a:solidFill>
                  <a:latin typeface="+mj-lt"/>
                  <a:ea typeface="+mj-ea"/>
                  <a:cs typeface="+mj-cs"/>
                  <a:sym typeface="Source Sans Pro" panose="020B0503030403020204"/>
                </a:defRPr>
              </a:lvl1pPr>
            </a:lstStyle>
            <a:p>
              <a:pPr lvl="0">
                <a:defRPr b="0" i="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r>
                <a:rPr>
                  <a:latin typeface="微软雅黑" panose="020B0503020204020204" pitchFamily="34" charset="-122"/>
                  <a:ea typeface="微软雅黑" panose="020B0503020204020204" pitchFamily="34" charset="-122"/>
                  <a:sym typeface="微软雅黑" panose="020B0503020204020204" pitchFamily="34" charset="-122"/>
                </a:rPr>
                <a:t> </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indefinite" fill="hold"/>
                                        <p:tgtEl>
                                          <p:spTgt spid="2490"/>
                                        </p:tgtEl>
                                        <p:attrNameLst>
                                          <p:attrName>style.visibility</p:attrName>
                                        </p:attrNameLst>
                                      </p:cBhvr>
                                      <p:to>
                                        <p:strVal val="visible"/>
                                      </p:to>
                                    </p:set>
                                    <p:animEffect transition="in" filter="fade">
                                      <p:cBhvr>
                                        <p:cTn id="7" dur="1000"/>
                                        <p:tgtEl>
                                          <p:spTgt spid="2490"/>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indefinite" fill="hold"/>
                                        <p:tgtEl>
                                          <p:spTgt spid="2495"/>
                                        </p:tgtEl>
                                        <p:attrNameLst>
                                          <p:attrName>style.visibility</p:attrName>
                                        </p:attrNameLst>
                                      </p:cBhvr>
                                      <p:to>
                                        <p:strVal val="visible"/>
                                      </p:to>
                                    </p:set>
                                    <p:animEffect transition="in" filter="strips(downLeft)">
                                      <p:cBhvr>
                                        <p:cTn id="11" dur="500"/>
                                        <p:tgtEl>
                                          <p:spTgt spid="2495"/>
                                        </p:tgtEl>
                                      </p:cBhvr>
                                    </p:animEffect>
                                  </p:childTnLst>
                                </p:cTn>
                              </p:par>
                            </p:childTnLst>
                          </p:cTn>
                        </p:par>
                        <p:par>
                          <p:cTn id="12" fill="hold">
                            <p:stCondLst>
                              <p:cond delay="1500"/>
                            </p:stCondLst>
                            <p:childTnLst>
                              <p:par>
                                <p:cTn id="13" presetID="2" presetClass="entr" presetSubtype="1" fill="hold" grpId="0" nodeType="afterEffect">
                                  <p:stCondLst>
                                    <p:cond delay="0"/>
                                  </p:stCondLst>
                                  <p:childTnLst>
                                    <p:set>
                                      <p:cBhvr>
                                        <p:cTn id="14" dur="indefinite" fill="hold"/>
                                        <p:tgtEl>
                                          <p:spTgt spid="2459">
                                            <p:graphicEl>
                                              <a:chart seriesIdx="-3" categoryIdx="-3" bldStep="gridLegend"/>
                                            </p:graphicEl>
                                          </p:spTgt>
                                        </p:tgtEl>
                                        <p:attrNameLst>
                                          <p:attrName>style.visibility</p:attrName>
                                        </p:attrNameLst>
                                      </p:cBhvr>
                                      <p:to>
                                        <p:strVal val="visible"/>
                                      </p:to>
                                    </p:set>
                                    <p:anim calcmode="lin" valueType="num">
                                      <p:cBhvr>
                                        <p:cTn id="15" dur="500" fill="hold"/>
                                        <p:tgtEl>
                                          <p:spTgt spid="2459">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16" dur="500" fill="hold"/>
                                        <p:tgtEl>
                                          <p:spTgt spid="2459">
                                            <p:graphicEl>
                                              <a:chart seriesIdx="-3" categoryIdx="-3" bldStep="gridLegend"/>
                                            </p:graphicEl>
                                          </p:spTgt>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1" fill="hold" grpId="0" nodeType="afterEffect">
                                  <p:stCondLst>
                                    <p:cond delay="0"/>
                                  </p:stCondLst>
                                  <p:childTnLst>
                                    <p:set>
                                      <p:cBhvr>
                                        <p:cTn id="19" dur="indefinite" fill="hold"/>
                                        <p:tgtEl>
                                          <p:spTgt spid="2459">
                                            <p:graphicEl>
                                              <a:chart seriesIdx="0" categoryIdx="-4" bldStep="series"/>
                                            </p:graphicEl>
                                          </p:spTgt>
                                        </p:tgtEl>
                                        <p:attrNameLst>
                                          <p:attrName>style.visibility</p:attrName>
                                        </p:attrNameLst>
                                      </p:cBhvr>
                                      <p:to>
                                        <p:strVal val="visible"/>
                                      </p:to>
                                    </p:set>
                                    <p:anim calcmode="lin" valueType="num">
                                      <p:cBhvr>
                                        <p:cTn id="20" dur="500" fill="hold"/>
                                        <p:tgtEl>
                                          <p:spTgt spid="2459">
                                            <p:graphicEl>
                                              <a:chart seriesIdx="0" categoryIdx="-4" bldStep="series"/>
                                            </p:graphicEl>
                                          </p:spTgt>
                                        </p:tgtEl>
                                        <p:attrNameLst>
                                          <p:attrName>ppt_x</p:attrName>
                                        </p:attrNameLst>
                                      </p:cBhvr>
                                      <p:tavLst>
                                        <p:tav tm="0">
                                          <p:val>
                                            <p:strVal val="#ppt_x"/>
                                          </p:val>
                                        </p:tav>
                                        <p:tav tm="100000">
                                          <p:val>
                                            <p:strVal val="#ppt_x"/>
                                          </p:val>
                                        </p:tav>
                                      </p:tavLst>
                                    </p:anim>
                                    <p:anim calcmode="lin" valueType="num">
                                      <p:cBhvr>
                                        <p:cTn id="21" dur="500" fill="hold"/>
                                        <p:tgtEl>
                                          <p:spTgt spid="2459">
                                            <p:graphicEl>
                                              <a:chart seriesIdx="0" categoryIdx="-4" bldStep="series"/>
                                            </p:graphicEl>
                                          </p:spTgt>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indefinite" fill="hold"/>
                                        <p:tgtEl>
                                          <p:spTgt spid="2459">
                                            <p:graphicEl>
                                              <a:chart seriesIdx="1" categoryIdx="-4" bldStep="series"/>
                                            </p:graphicEl>
                                          </p:spTgt>
                                        </p:tgtEl>
                                        <p:attrNameLst>
                                          <p:attrName>style.visibility</p:attrName>
                                        </p:attrNameLst>
                                      </p:cBhvr>
                                      <p:to>
                                        <p:strVal val="visible"/>
                                      </p:to>
                                    </p:set>
                                    <p:anim calcmode="lin" valueType="num">
                                      <p:cBhvr>
                                        <p:cTn id="25" dur="500" fill="hold"/>
                                        <p:tgtEl>
                                          <p:spTgt spid="2459">
                                            <p:graphicEl>
                                              <a:chart seriesIdx="1" categoryIdx="-4" bldStep="series"/>
                                            </p:graphicEl>
                                          </p:spTgt>
                                        </p:tgtEl>
                                        <p:attrNameLst>
                                          <p:attrName>ppt_x</p:attrName>
                                        </p:attrNameLst>
                                      </p:cBhvr>
                                      <p:tavLst>
                                        <p:tav tm="0">
                                          <p:val>
                                            <p:strVal val="#ppt_x"/>
                                          </p:val>
                                        </p:tav>
                                        <p:tav tm="100000">
                                          <p:val>
                                            <p:strVal val="#ppt_x"/>
                                          </p:val>
                                        </p:tav>
                                      </p:tavLst>
                                    </p:anim>
                                    <p:anim calcmode="lin" valueType="num">
                                      <p:cBhvr>
                                        <p:cTn id="26" dur="500" fill="hold"/>
                                        <p:tgtEl>
                                          <p:spTgt spid="2459">
                                            <p:graphicEl>
                                              <a:chart seriesIdx="1" categoryIdx="-4" bldStep="series"/>
                                            </p:graphicEl>
                                          </p:spTgt>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 presetClass="entr" presetSubtype="1" fill="hold" grpId="0" nodeType="afterEffect">
                                  <p:stCondLst>
                                    <p:cond delay="0"/>
                                  </p:stCondLst>
                                  <p:childTnLst>
                                    <p:set>
                                      <p:cBhvr>
                                        <p:cTn id="29" dur="indefinite" fill="hold"/>
                                        <p:tgtEl>
                                          <p:spTgt spid="2459">
                                            <p:graphicEl>
                                              <a:chart seriesIdx="2" categoryIdx="-4" bldStep="series"/>
                                            </p:graphicEl>
                                          </p:spTgt>
                                        </p:tgtEl>
                                        <p:attrNameLst>
                                          <p:attrName>style.visibility</p:attrName>
                                        </p:attrNameLst>
                                      </p:cBhvr>
                                      <p:to>
                                        <p:strVal val="visible"/>
                                      </p:to>
                                    </p:set>
                                    <p:anim calcmode="lin" valueType="num">
                                      <p:cBhvr>
                                        <p:cTn id="30" dur="500" fill="hold"/>
                                        <p:tgtEl>
                                          <p:spTgt spid="2459">
                                            <p:graphicEl>
                                              <a:chart seriesIdx="2" categoryIdx="-4" bldStep="series"/>
                                            </p:graphicEl>
                                          </p:spTgt>
                                        </p:tgtEl>
                                        <p:attrNameLst>
                                          <p:attrName>ppt_x</p:attrName>
                                        </p:attrNameLst>
                                      </p:cBhvr>
                                      <p:tavLst>
                                        <p:tav tm="0">
                                          <p:val>
                                            <p:strVal val="#ppt_x"/>
                                          </p:val>
                                        </p:tav>
                                        <p:tav tm="100000">
                                          <p:val>
                                            <p:strVal val="#ppt_x"/>
                                          </p:val>
                                        </p:tav>
                                      </p:tavLst>
                                    </p:anim>
                                    <p:anim calcmode="lin" valueType="num">
                                      <p:cBhvr>
                                        <p:cTn id="31" dur="500" fill="hold"/>
                                        <p:tgtEl>
                                          <p:spTgt spid="2459">
                                            <p:graphicEl>
                                              <a:chart seriesIdx="2" categoryIdx="-4" bldStep="series"/>
                                            </p:graphicEl>
                                          </p:spTgt>
                                        </p:tgtEl>
                                        <p:attrNameLst>
                                          <p:attrName>ppt_y</p:attrName>
                                        </p:attrNameLst>
                                      </p:cBhvr>
                                      <p:tavLst>
                                        <p:tav tm="0">
                                          <p:val>
                                            <p:strVal val="0-#ppt_h/2"/>
                                          </p:val>
                                        </p:tav>
                                        <p:tav tm="100000">
                                          <p:val>
                                            <p:strVal val="#ppt_y"/>
                                          </p:val>
                                        </p:tav>
                                      </p:tavLst>
                                    </p:anim>
                                  </p:childTnLst>
                                </p:cTn>
                              </p:par>
                            </p:childTnLst>
                          </p:cTn>
                        </p:par>
                        <p:par>
                          <p:cTn id="32" fill="hold">
                            <p:stCondLst>
                              <p:cond delay="3500"/>
                            </p:stCondLst>
                            <p:childTnLst>
                              <p:par>
                                <p:cTn id="33" presetID="2" presetClass="entr" presetSubtype="1" fill="hold" grpId="0" nodeType="afterEffect">
                                  <p:stCondLst>
                                    <p:cond delay="0"/>
                                  </p:stCondLst>
                                  <p:childTnLst>
                                    <p:set>
                                      <p:cBhvr>
                                        <p:cTn id="34" dur="indefinite" fill="hold"/>
                                        <p:tgtEl>
                                          <p:spTgt spid="2459">
                                            <p:graphicEl>
                                              <a:chart seriesIdx="3" categoryIdx="-4" bldStep="series"/>
                                            </p:graphicEl>
                                          </p:spTgt>
                                        </p:tgtEl>
                                        <p:attrNameLst>
                                          <p:attrName>style.visibility</p:attrName>
                                        </p:attrNameLst>
                                      </p:cBhvr>
                                      <p:to>
                                        <p:strVal val="visible"/>
                                      </p:to>
                                    </p:set>
                                    <p:anim calcmode="lin" valueType="num">
                                      <p:cBhvr>
                                        <p:cTn id="35" dur="500" fill="hold"/>
                                        <p:tgtEl>
                                          <p:spTgt spid="2459">
                                            <p:graphicEl>
                                              <a:chart seriesIdx="3" categoryIdx="-4" bldStep="series"/>
                                            </p:graphicEl>
                                          </p:spTgt>
                                        </p:tgtEl>
                                        <p:attrNameLst>
                                          <p:attrName>ppt_x</p:attrName>
                                        </p:attrNameLst>
                                      </p:cBhvr>
                                      <p:tavLst>
                                        <p:tav tm="0">
                                          <p:val>
                                            <p:strVal val="#ppt_x"/>
                                          </p:val>
                                        </p:tav>
                                        <p:tav tm="100000">
                                          <p:val>
                                            <p:strVal val="#ppt_x"/>
                                          </p:val>
                                        </p:tav>
                                      </p:tavLst>
                                    </p:anim>
                                    <p:anim calcmode="lin" valueType="num">
                                      <p:cBhvr>
                                        <p:cTn id="36" dur="500" fill="hold"/>
                                        <p:tgtEl>
                                          <p:spTgt spid="2459">
                                            <p:graphicEl>
                                              <a:chart seriesIdx="3" categoryIdx="-4" bldStep="series"/>
                                            </p:graphicEl>
                                          </p:spTgt>
                                        </p:tgtEl>
                                        <p:attrNameLst>
                                          <p:attrName>ppt_y</p:attrName>
                                        </p:attrNameLst>
                                      </p:cBhvr>
                                      <p:tavLst>
                                        <p:tav tm="0">
                                          <p:val>
                                            <p:strVal val="0-#ppt_h/2"/>
                                          </p:val>
                                        </p:tav>
                                        <p:tav tm="100000">
                                          <p:val>
                                            <p:strVal val="#ppt_y"/>
                                          </p:val>
                                        </p:tav>
                                      </p:tavLst>
                                    </p:anim>
                                  </p:childTnLst>
                                </p:cTn>
                              </p:par>
                            </p:childTnLst>
                          </p:cTn>
                        </p:par>
                        <p:par>
                          <p:cTn id="37" fill="hold">
                            <p:stCondLst>
                              <p:cond delay="4000"/>
                            </p:stCondLst>
                            <p:childTnLst>
                              <p:par>
                                <p:cTn id="38" presetID="2" presetClass="entr" presetSubtype="1" fill="hold" grpId="0" nodeType="afterEffect">
                                  <p:stCondLst>
                                    <p:cond delay="0"/>
                                  </p:stCondLst>
                                  <p:childTnLst>
                                    <p:set>
                                      <p:cBhvr>
                                        <p:cTn id="39" dur="indefinite" fill="hold"/>
                                        <p:tgtEl>
                                          <p:spTgt spid="2459">
                                            <p:graphicEl>
                                              <a:chart seriesIdx="4" categoryIdx="-4" bldStep="series"/>
                                            </p:graphicEl>
                                          </p:spTgt>
                                        </p:tgtEl>
                                        <p:attrNameLst>
                                          <p:attrName>style.visibility</p:attrName>
                                        </p:attrNameLst>
                                      </p:cBhvr>
                                      <p:to>
                                        <p:strVal val="visible"/>
                                      </p:to>
                                    </p:set>
                                    <p:anim calcmode="lin" valueType="num">
                                      <p:cBhvr>
                                        <p:cTn id="40" dur="500" fill="hold"/>
                                        <p:tgtEl>
                                          <p:spTgt spid="2459">
                                            <p:graphicEl>
                                              <a:chart seriesIdx="4" categoryIdx="-4" bldStep="series"/>
                                            </p:graphicEl>
                                          </p:spTgt>
                                        </p:tgtEl>
                                        <p:attrNameLst>
                                          <p:attrName>ppt_x</p:attrName>
                                        </p:attrNameLst>
                                      </p:cBhvr>
                                      <p:tavLst>
                                        <p:tav tm="0">
                                          <p:val>
                                            <p:strVal val="#ppt_x"/>
                                          </p:val>
                                        </p:tav>
                                        <p:tav tm="100000">
                                          <p:val>
                                            <p:strVal val="#ppt_x"/>
                                          </p:val>
                                        </p:tav>
                                      </p:tavLst>
                                    </p:anim>
                                    <p:anim calcmode="lin" valueType="num">
                                      <p:cBhvr>
                                        <p:cTn id="41" dur="500" fill="hold"/>
                                        <p:tgtEl>
                                          <p:spTgt spid="2459">
                                            <p:graphicEl>
                                              <a:chart seriesIdx="4" categoryIdx="-4" bldStep="series"/>
                                            </p:graphicEl>
                                          </p:spTgt>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2" presetClass="entr" presetSubtype="1" fill="hold" grpId="0" nodeType="afterEffect">
                                  <p:stCondLst>
                                    <p:cond delay="0"/>
                                  </p:stCondLst>
                                  <p:childTnLst>
                                    <p:set>
                                      <p:cBhvr>
                                        <p:cTn id="44" dur="indefinite" fill="hold"/>
                                        <p:tgtEl>
                                          <p:spTgt spid="2459">
                                            <p:graphicEl>
                                              <a:chart seriesIdx="5" categoryIdx="-4" bldStep="series"/>
                                            </p:graphicEl>
                                          </p:spTgt>
                                        </p:tgtEl>
                                        <p:attrNameLst>
                                          <p:attrName>style.visibility</p:attrName>
                                        </p:attrNameLst>
                                      </p:cBhvr>
                                      <p:to>
                                        <p:strVal val="visible"/>
                                      </p:to>
                                    </p:set>
                                    <p:anim calcmode="lin" valueType="num">
                                      <p:cBhvr>
                                        <p:cTn id="45" dur="500" fill="hold"/>
                                        <p:tgtEl>
                                          <p:spTgt spid="2459">
                                            <p:graphicEl>
                                              <a:chart seriesIdx="5" categoryIdx="-4" bldStep="series"/>
                                            </p:graphicEl>
                                          </p:spTgt>
                                        </p:tgtEl>
                                        <p:attrNameLst>
                                          <p:attrName>ppt_x</p:attrName>
                                        </p:attrNameLst>
                                      </p:cBhvr>
                                      <p:tavLst>
                                        <p:tav tm="0">
                                          <p:val>
                                            <p:strVal val="#ppt_x"/>
                                          </p:val>
                                        </p:tav>
                                        <p:tav tm="100000">
                                          <p:val>
                                            <p:strVal val="#ppt_x"/>
                                          </p:val>
                                        </p:tav>
                                      </p:tavLst>
                                    </p:anim>
                                    <p:anim calcmode="lin" valueType="num">
                                      <p:cBhvr>
                                        <p:cTn id="46" dur="500" fill="hold"/>
                                        <p:tgtEl>
                                          <p:spTgt spid="2459">
                                            <p:graphicEl>
                                              <a:chart seriesIdx="5" categoryIdx="-4" bldStep="series"/>
                                            </p:graphicEl>
                                          </p:spTgt>
                                        </p:tgtEl>
                                        <p:attrNameLst>
                                          <p:attrName>ppt_y</p:attrName>
                                        </p:attrNameLst>
                                      </p:cBhvr>
                                      <p:tavLst>
                                        <p:tav tm="0">
                                          <p:val>
                                            <p:strVal val="0-#ppt_h/2"/>
                                          </p:val>
                                        </p:tav>
                                        <p:tav tm="100000">
                                          <p:val>
                                            <p:strVal val="#ppt_y"/>
                                          </p:val>
                                        </p:tav>
                                      </p:tavLst>
                                    </p:anim>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indefinite" fill="hold"/>
                                        <p:tgtEl>
                                          <p:spTgt spid="2464"/>
                                        </p:tgtEl>
                                        <p:attrNameLst>
                                          <p:attrName>style.visibility</p:attrName>
                                        </p:attrNameLst>
                                      </p:cBhvr>
                                      <p:to>
                                        <p:strVal val="visible"/>
                                      </p:to>
                                    </p:set>
                                    <p:anim calcmode="lin" valueType="num">
                                      <p:cBhvr>
                                        <p:cTn id="50" dur="500" fill="hold"/>
                                        <p:tgtEl>
                                          <p:spTgt spid="2464"/>
                                        </p:tgtEl>
                                        <p:attrNameLst>
                                          <p:attrName>ppt_x</p:attrName>
                                        </p:attrNameLst>
                                      </p:cBhvr>
                                      <p:tavLst>
                                        <p:tav tm="0">
                                          <p:val>
                                            <p:strVal val="0-#ppt_w/2"/>
                                          </p:val>
                                        </p:tav>
                                        <p:tav tm="100000">
                                          <p:val>
                                            <p:strVal val="#ppt_x"/>
                                          </p:val>
                                        </p:tav>
                                      </p:tavLst>
                                    </p:anim>
                                    <p:anim calcmode="lin" valueType="num">
                                      <p:cBhvr>
                                        <p:cTn id="51" dur="500" fill="hold"/>
                                        <p:tgtEl>
                                          <p:spTgt spid="2464"/>
                                        </p:tgtEl>
                                        <p:attrNameLst>
                                          <p:attrName>ppt_y</p:attrName>
                                        </p:attrNameLst>
                                      </p:cBhvr>
                                      <p:tavLst>
                                        <p:tav tm="0">
                                          <p:val>
                                            <p:strVal val="#ppt_y"/>
                                          </p:val>
                                        </p:tav>
                                        <p:tav tm="100000">
                                          <p:val>
                                            <p:strVal val="#ppt_y"/>
                                          </p:val>
                                        </p:tav>
                                      </p:tavLst>
                                    </p:anim>
                                  </p:childTnLst>
                                </p:cTn>
                              </p:par>
                            </p:childTnLst>
                          </p:cTn>
                        </p:par>
                        <p:par>
                          <p:cTn id="52" fill="hold">
                            <p:stCondLst>
                              <p:cond delay="5500"/>
                            </p:stCondLst>
                            <p:childTnLst>
                              <p:par>
                                <p:cTn id="53" presetID="2" presetClass="entr" presetSubtype="8" fill="hold" grpId="0" nodeType="afterEffect">
                                  <p:stCondLst>
                                    <p:cond delay="0"/>
                                  </p:stCondLst>
                                  <p:childTnLst>
                                    <p:set>
                                      <p:cBhvr>
                                        <p:cTn id="54" dur="indefinite" fill="hold"/>
                                        <p:tgtEl>
                                          <p:spTgt spid="2469"/>
                                        </p:tgtEl>
                                        <p:attrNameLst>
                                          <p:attrName>style.visibility</p:attrName>
                                        </p:attrNameLst>
                                      </p:cBhvr>
                                      <p:to>
                                        <p:strVal val="visible"/>
                                      </p:to>
                                    </p:set>
                                    <p:anim calcmode="lin" valueType="num">
                                      <p:cBhvr>
                                        <p:cTn id="55" dur="500" fill="hold"/>
                                        <p:tgtEl>
                                          <p:spTgt spid="2469"/>
                                        </p:tgtEl>
                                        <p:attrNameLst>
                                          <p:attrName>ppt_x</p:attrName>
                                        </p:attrNameLst>
                                      </p:cBhvr>
                                      <p:tavLst>
                                        <p:tav tm="0">
                                          <p:val>
                                            <p:strVal val="0-#ppt_w/2"/>
                                          </p:val>
                                        </p:tav>
                                        <p:tav tm="100000">
                                          <p:val>
                                            <p:strVal val="#ppt_x"/>
                                          </p:val>
                                        </p:tav>
                                      </p:tavLst>
                                    </p:anim>
                                    <p:anim calcmode="lin" valueType="num">
                                      <p:cBhvr>
                                        <p:cTn id="56" dur="500" fill="hold"/>
                                        <p:tgtEl>
                                          <p:spTgt spid="2469"/>
                                        </p:tgtEl>
                                        <p:attrNameLst>
                                          <p:attrName>ppt_y</p:attrName>
                                        </p:attrNameLst>
                                      </p:cBhvr>
                                      <p:tavLst>
                                        <p:tav tm="0">
                                          <p:val>
                                            <p:strVal val="#ppt_y"/>
                                          </p:val>
                                        </p:tav>
                                        <p:tav tm="100000">
                                          <p:val>
                                            <p:strVal val="#ppt_y"/>
                                          </p:val>
                                        </p:tav>
                                      </p:tavLst>
                                    </p:anim>
                                  </p:childTnLst>
                                </p:cTn>
                              </p:par>
                            </p:childTnLst>
                          </p:cTn>
                        </p:par>
                        <p:par>
                          <p:cTn id="57" fill="hold">
                            <p:stCondLst>
                              <p:cond delay="6000"/>
                            </p:stCondLst>
                            <p:childTnLst>
                              <p:par>
                                <p:cTn id="58" presetID="2" presetClass="entr" presetSubtype="8" fill="hold" grpId="0" nodeType="afterEffect">
                                  <p:stCondLst>
                                    <p:cond delay="0"/>
                                  </p:stCondLst>
                                  <p:childTnLst>
                                    <p:set>
                                      <p:cBhvr>
                                        <p:cTn id="59" dur="indefinite" fill="hold"/>
                                        <p:tgtEl>
                                          <p:spTgt spid="2474"/>
                                        </p:tgtEl>
                                        <p:attrNameLst>
                                          <p:attrName>style.visibility</p:attrName>
                                        </p:attrNameLst>
                                      </p:cBhvr>
                                      <p:to>
                                        <p:strVal val="visible"/>
                                      </p:to>
                                    </p:set>
                                    <p:anim calcmode="lin" valueType="num">
                                      <p:cBhvr>
                                        <p:cTn id="60" dur="500" fill="hold"/>
                                        <p:tgtEl>
                                          <p:spTgt spid="2474"/>
                                        </p:tgtEl>
                                        <p:attrNameLst>
                                          <p:attrName>ppt_x</p:attrName>
                                        </p:attrNameLst>
                                      </p:cBhvr>
                                      <p:tavLst>
                                        <p:tav tm="0">
                                          <p:val>
                                            <p:strVal val="0-#ppt_w/2"/>
                                          </p:val>
                                        </p:tav>
                                        <p:tav tm="100000">
                                          <p:val>
                                            <p:strVal val="#ppt_x"/>
                                          </p:val>
                                        </p:tav>
                                      </p:tavLst>
                                    </p:anim>
                                    <p:anim calcmode="lin" valueType="num">
                                      <p:cBhvr>
                                        <p:cTn id="61" dur="500" fill="hold"/>
                                        <p:tgtEl>
                                          <p:spTgt spid="2474"/>
                                        </p:tgtEl>
                                        <p:attrNameLst>
                                          <p:attrName>ppt_y</p:attrName>
                                        </p:attrNameLst>
                                      </p:cBhvr>
                                      <p:tavLst>
                                        <p:tav tm="0">
                                          <p:val>
                                            <p:strVal val="#ppt_y"/>
                                          </p:val>
                                        </p:tav>
                                        <p:tav tm="100000">
                                          <p:val>
                                            <p:strVal val="#ppt_y"/>
                                          </p:val>
                                        </p:tav>
                                      </p:tavLst>
                                    </p:anim>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indefinite" fill="hold"/>
                                        <p:tgtEl>
                                          <p:spTgt spid="2479"/>
                                        </p:tgtEl>
                                        <p:attrNameLst>
                                          <p:attrName>style.visibility</p:attrName>
                                        </p:attrNameLst>
                                      </p:cBhvr>
                                      <p:to>
                                        <p:strVal val="visible"/>
                                      </p:to>
                                    </p:set>
                                    <p:anim calcmode="lin" valueType="num">
                                      <p:cBhvr>
                                        <p:cTn id="65" dur="500" fill="hold"/>
                                        <p:tgtEl>
                                          <p:spTgt spid="2479"/>
                                        </p:tgtEl>
                                        <p:attrNameLst>
                                          <p:attrName>ppt_x</p:attrName>
                                        </p:attrNameLst>
                                      </p:cBhvr>
                                      <p:tavLst>
                                        <p:tav tm="0">
                                          <p:val>
                                            <p:strVal val="0-#ppt_w/2"/>
                                          </p:val>
                                        </p:tav>
                                        <p:tav tm="100000">
                                          <p:val>
                                            <p:strVal val="#ppt_x"/>
                                          </p:val>
                                        </p:tav>
                                      </p:tavLst>
                                    </p:anim>
                                    <p:anim calcmode="lin" valueType="num">
                                      <p:cBhvr>
                                        <p:cTn id="66" dur="500" fill="hold"/>
                                        <p:tgtEl>
                                          <p:spTgt spid="2479"/>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2" presetClass="entr" presetSubtype="8" fill="hold" grpId="0" nodeType="afterEffect">
                                  <p:stCondLst>
                                    <p:cond delay="0"/>
                                  </p:stCondLst>
                                  <p:childTnLst>
                                    <p:set>
                                      <p:cBhvr>
                                        <p:cTn id="69" dur="indefinite" fill="hold"/>
                                        <p:tgtEl>
                                          <p:spTgt spid="2484"/>
                                        </p:tgtEl>
                                        <p:attrNameLst>
                                          <p:attrName>style.visibility</p:attrName>
                                        </p:attrNameLst>
                                      </p:cBhvr>
                                      <p:to>
                                        <p:strVal val="visible"/>
                                      </p:to>
                                    </p:set>
                                    <p:anim calcmode="lin" valueType="num">
                                      <p:cBhvr>
                                        <p:cTn id="70" dur="500" fill="hold"/>
                                        <p:tgtEl>
                                          <p:spTgt spid="2484"/>
                                        </p:tgtEl>
                                        <p:attrNameLst>
                                          <p:attrName>ppt_x</p:attrName>
                                        </p:attrNameLst>
                                      </p:cBhvr>
                                      <p:tavLst>
                                        <p:tav tm="0">
                                          <p:val>
                                            <p:strVal val="0-#ppt_w/2"/>
                                          </p:val>
                                        </p:tav>
                                        <p:tav tm="100000">
                                          <p:val>
                                            <p:strVal val="#ppt_x"/>
                                          </p:val>
                                        </p:tav>
                                      </p:tavLst>
                                    </p:anim>
                                    <p:anim calcmode="lin" valueType="num">
                                      <p:cBhvr>
                                        <p:cTn id="71" dur="500" fill="hold"/>
                                        <p:tgtEl>
                                          <p:spTgt spid="2484"/>
                                        </p:tgtEl>
                                        <p:attrNameLst>
                                          <p:attrName>ppt_y</p:attrName>
                                        </p:attrNameLst>
                                      </p:cBhvr>
                                      <p:tavLst>
                                        <p:tav tm="0">
                                          <p:val>
                                            <p:strVal val="#ppt_y"/>
                                          </p:val>
                                        </p:tav>
                                        <p:tav tm="100000">
                                          <p:val>
                                            <p:strVal val="#ppt_y"/>
                                          </p:val>
                                        </p:tav>
                                      </p:tavLst>
                                    </p:anim>
                                  </p:childTnLst>
                                </p:cTn>
                              </p:par>
                            </p:childTnLst>
                          </p:cTn>
                        </p:par>
                        <p:par>
                          <p:cTn id="72" fill="hold">
                            <p:stCondLst>
                              <p:cond delay="7500"/>
                            </p:stCondLst>
                            <p:childTnLst>
                              <p:par>
                                <p:cTn id="73" presetID="2" presetClass="entr" presetSubtype="8" fill="hold" grpId="0" nodeType="afterEffect">
                                  <p:stCondLst>
                                    <p:cond delay="0"/>
                                  </p:stCondLst>
                                  <p:childTnLst>
                                    <p:set>
                                      <p:cBhvr>
                                        <p:cTn id="74" dur="indefinite" fill="hold"/>
                                        <p:tgtEl>
                                          <p:spTgt spid="2489"/>
                                        </p:tgtEl>
                                        <p:attrNameLst>
                                          <p:attrName>style.visibility</p:attrName>
                                        </p:attrNameLst>
                                      </p:cBhvr>
                                      <p:to>
                                        <p:strVal val="visible"/>
                                      </p:to>
                                    </p:set>
                                    <p:anim calcmode="lin" valueType="num">
                                      <p:cBhvr>
                                        <p:cTn id="75" dur="500" fill="hold"/>
                                        <p:tgtEl>
                                          <p:spTgt spid="2489"/>
                                        </p:tgtEl>
                                        <p:attrNameLst>
                                          <p:attrName>ppt_x</p:attrName>
                                        </p:attrNameLst>
                                      </p:cBhvr>
                                      <p:tavLst>
                                        <p:tav tm="0">
                                          <p:val>
                                            <p:strVal val="0-#ppt_w/2"/>
                                          </p:val>
                                        </p:tav>
                                        <p:tav tm="100000">
                                          <p:val>
                                            <p:strVal val="#ppt_x"/>
                                          </p:val>
                                        </p:tav>
                                      </p:tavLst>
                                    </p:anim>
                                    <p:anim calcmode="lin" valueType="num">
                                      <p:cBhvr>
                                        <p:cTn id="76" dur="500" fill="hold"/>
                                        <p:tgtEl>
                                          <p:spTgt spid="24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59" grpId="0">
        <p:bldSub>
          <a:bldChart bld="series"/>
        </p:bldSub>
      </p:bldGraphic>
      <p:bldP spid="2464" grpId="0" animBg="1" advAuto="0"/>
      <p:bldP spid="2469" grpId="0" animBg="1" advAuto="0"/>
      <p:bldP spid="2474" grpId="0" animBg="1" advAuto="0"/>
      <p:bldP spid="2479" grpId="0" animBg="1" advAuto="0"/>
      <p:bldP spid="2484" grpId="0" animBg="1" advAuto="0"/>
      <p:bldP spid="2489" grpId="0" animBg="1" advAuto="0"/>
      <p:bldP spid="2490" grpId="0" advAuto="0"/>
      <p:bldP spid="2495"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 name="Shape 2561"/>
          <p:cNvSpPr/>
          <p:nvPr/>
        </p:nvSpPr>
        <p:spPr>
          <a:xfrm>
            <a:off x="1687343" y="3419299"/>
            <a:ext cx="8927831" cy="3960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18" y="0"/>
                </a:lnTo>
                <a:lnTo>
                  <a:pt x="20482" y="0"/>
                </a:lnTo>
                <a:lnTo>
                  <a:pt x="21600" y="21600"/>
                </a:lnTo>
                <a:close/>
              </a:path>
            </a:pathLst>
          </a:custGeom>
          <a:solidFill>
            <a:schemeClr val="accent1"/>
          </a:solidFill>
          <a:ln w="12700">
            <a:miter lim="400000"/>
          </a:ln>
        </p:spPr>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
        <p:nvSpPr>
          <p:cNvPr id="2563" name="Shape 2563"/>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24</a:t>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66" name="Group 2566"/>
          <p:cNvGrpSpPr/>
          <p:nvPr/>
        </p:nvGrpSpPr>
        <p:grpSpPr>
          <a:xfrm>
            <a:off x="2082685" y="2326215"/>
            <a:ext cx="1257137" cy="1257301"/>
            <a:chOff x="0" y="0"/>
            <a:chExt cx="1257300" cy="1257300"/>
          </a:xfrm>
        </p:grpSpPr>
        <p:graphicFrame>
          <p:nvGraphicFramePr>
            <p:cNvPr id="2564" name="Chart 2564"/>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3"/>
            </a:graphicData>
          </a:graphic>
        </p:graphicFrame>
        <p:sp>
          <p:nvSpPr>
            <p:cNvPr id="2565" name="Shape 2565"/>
            <p:cNvSpPr/>
            <p:nvPr/>
          </p:nvSpPr>
          <p:spPr>
            <a:xfrm>
              <a:off x="382136" y="498878"/>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70</a:t>
              </a:r>
              <a:r>
                <a:rPr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grpSp>
        <p:nvGrpSpPr>
          <p:cNvPr id="2569" name="Group 2569"/>
          <p:cNvGrpSpPr/>
          <p:nvPr/>
        </p:nvGrpSpPr>
        <p:grpSpPr>
          <a:xfrm>
            <a:off x="4349071" y="2326215"/>
            <a:ext cx="1257137" cy="1257301"/>
            <a:chOff x="0" y="0"/>
            <a:chExt cx="1257300" cy="1257300"/>
          </a:xfrm>
        </p:grpSpPr>
        <p:graphicFrame>
          <p:nvGraphicFramePr>
            <p:cNvPr id="2567" name="Chart 2567"/>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4"/>
            </a:graphicData>
          </a:graphic>
        </p:graphicFrame>
        <p:sp>
          <p:nvSpPr>
            <p:cNvPr id="2568" name="Shape 2568"/>
            <p:cNvSpPr/>
            <p:nvPr/>
          </p:nvSpPr>
          <p:spPr>
            <a:xfrm>
              <a:off x="413838" y="494750"/>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30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grpSp>
        <p:nvGrpSpPr>
          <p:cNvPr id="2572" name="Group 2572"/>
          <p:cNvGrpSpPr/>
          <p:nvPr/>
        </p:nvGrpSpPr>
        <p:grpSpPr>
          <a:xfrm>
            <a:off x="6546601" y="2326215"/>
            <a:ext cx="1257137" cy="1257301"/>
            <a:chOff x="0" y="0"/>
            <a:chExt cx="1257300" cy="1257300"/>
          </a:xfrm>
        </p:grpSpPr>
        <p:graphicFrame>
          <p:nvGraphicFramePr>
            <p:cNvPr id="2570" name="Chart 2570"/>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5"/>
            </a:graphicData>
          </a:graphic>
        </p:graphicFrame>
        <p:sp>
          <p:nvSpPr>
            <p:cNvPr id="2571" name="Shape 2571"/>
            <p:cNvSpPr/>
            <p:nvPr/>
          </p:nvSpPr>
          <p:spPr>
            <a:xfrm>
              <a:off x="424529" y="494749"/>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50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grpSp>
        <p:nvGrpSpPr>
          <p:cNvPr id="2575" name="Group 2575"/>
          <p:cNvGrpSpPr/>
          <p:nvPr/>
        </p:nvGrpSpPr>
        <p:grpSpPr>
          <a:xfrm>
            <a:off x="8774354" y="2326215"/>
            <a:ext cx="1257137" cy="1257301"/>
            <a:chOff x="0" y="0"/>
            <a:chExt cx="1257300" cy="1257300"/>
          </a:xfrm>
        </p:grpSpPr>
        <p:graphicFrame>
          <p:nvGraphicFramePr>
            <p:cNvPr id="2573" name="Chart 2573"/>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6"/>
            </a:graphicData>
          </a:graphic>
        </p:graphicFrame>
        <p:sp>
          <p:nvSpPr>
            <p:cNvPr id="2574" name="Shape 2574"/>
            <p:cNvSpPr/>
            <p:nvPr/>
          </p:nvSpPr>
          <p:spPr>
            <a:xfrm>
              <a:off x="404990" y="494748"/>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20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grpSp>
      <p:sp>
        <p:nvSpPr>
          <p:cNvPr id="2576" name="Shape 2576"/>
          <p:cNvSpPr/>
          <p:nvPr/>
        </p:nvSpPr>
        <p:spPr>
          <a:xfrm>
            <a:off x="2402261" y="3872486"/>
            <a:ext cx="810371" cy="307777"/>
          </a:xfrm>
          <a:prstGeom prst="rect">
            <a:avLst/>
          </a:prstGeom>
          <a:noFill/>
          <a:ln w="12700">
            <a:miter lim="400000"/>
          </a:ln>
        </p:spPr>
        <p:txBody>
          <a:bodyPr wrap="none" lIns="45719" rIns="45719">
            <a:spAutoFit/>
          </a:bodyPr>
          <a:lstStyle>
            <a:lvl1pPr algn="ctr">
              <a:defRPr>
                <a:solidFill>
                  <a:srgbClr val="1C789F"/>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77" name="Shape 2577"/>
          <p:cNvSpPr/>
          <p:nvPr/>
        </p:nvSpPr>
        <p:spPr>
          <a:xfrm>
            <a:off x="4700346" y="3872486"/>
            <a:ext cx="810371" cy="307777"/>
          </a:xfrm>
          <a:prstGeom prst="rect">
            <a:avLst/>
          </a:prstGeom>
          <a:noFill/>
          <a:ln w="12700">
            <a:miter lim="400000"/>
          </a:ln>
        </p:spPr>
        <p:txBody>
          <a:bodyPr wrap="none" lIns="45719" rIns="45719">
            <a:spAutoFit/>
          </a:bodyPr>
          <a:lstStyle>
            <a:lvl1pPr algn="ctr">
              <a:defRPr>
                <a:solidFill>
                  <a:srgbClr val="D05126"/>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78" name="Shape 2578"/>
          <p:cNvSpPr/>
          <p:nvPr/>
        </p:nvSpPr>
        <p:spPr>
          <a:xfrm>
            <a:off x="6908564" y="3872486"/>
            <a:ext cx="810371" cy="307777"/>
          </a:xfrm>
          <a:prstGeom prst="rect">
            <a:avLst/>
          </a:prstGeom>
          <a:noFill/>
          <a:ln w="12700">
            <a:miter lim="400000"/>
          </a:ln>
        </p:spPr>
        <p:txBody>
          <a:bodyPr wrap="none" lIns="45719" rIns="45719">
            <a:spAutoFit/>
          </a:bodyPr>
          <a:lstStyle>
            <a:lvl1pPr algn="ct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79" name="Shape 2579"/>
          <p:cNvSpPr/>
          <p:nvPr/>
        </p:nvSpPr>
        <p:spPr>
          <a:xfrm>
            <a:off x="9116783" y="3872486"/>
            <a:ext cx="810371" cy="307777"/>
          </a:xfrm>
          <a:prstGeom prst="rect">
            <a:avLst/>
          </a:prstGeom>
          <a:noFill/>
          <a:ln w="12700">
            <a:miter lim="400000"/>
          </a:ln>
        </p:spPr>
        <p:txBody>
          <a:bodyPr wrap="none" lIns="45719" rIns="45719">
            <a:spAutoFit/>
          </a:bodyPr>
          <a:lstStyle>
            <a:lvl1pPr algn="ct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83" name="Group 2583"/>
          <p:cNvGrpSpPr/>
          <p:nvPr/>
        </p:nvGrpSpPr>
        <p:grpSpPr>
          <a:xfrm>
            <a:off x="838884" y="4812676"/>
            <a:ext cx="10447171" cy="790061"/>
            <a:chOff x="0" y="0"/>
            <a:chExt cx="10448530" cy="790060"/>
          </a:xfrm>
        </p:grpSpPr>
        <p:sp>
          <p:nvSpPr>
            <p:cNvPr id="2580" name="Shape 2580"/>
            <p:cNvSpPr/>
            <p:nvPr/>
          </p:nvSpPr>
          <p:spPr>
            <a:xfrm>
              <a:off x="864405" y="0"/>
              <a:ext cx="3004891" cy="276999"/>
            </a:xfrm>
            <a:prstGeom prst="rect">
              <a:avLst/>
            </a:prstGeom>
            <a:noFill/>
            <a:ln w="9525" cap="flat">
              <a:noFill/>
              <a:prstDash val="solid"/>
              <a:bevel/>
            </a:ln>
            <a:effectLst/>
          </p:spPr>
          <p:txBody>
            <a:bodyPr wrap="square" lIns="0" tIns="0" rIns="0" bIns="0" numCol="1" anchor="t">
              <a:spAutoFit/>
            </a:bodyPr>
            <a:lstStyle/>
            <a:p>
              <a:pPr lvl="0">
                <a:defRPr>
                  <a:solidFill>
                    <a:srgbClr val="000000"/>
                  </a:solidFill>
                </a:defRPr>
              </a:pPr>
              <a:r>
                <a:rPr lang="zh-CN" altLang="en-US" b="1" dirty="0">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此处添加标题</a:t>
              </a:r>
              <a:r>
                <a:rPr b="1" dirty="0">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a:t>
              </a:r>
            </a:p>
          </p:txBody>
        </p:sp>
        <p:sp>
          <p:nvSpPr>
            <p:cNvPr id="2581" name="Shape 2581"/>
            <p:cNvSpPr/>
            <p:nvPr/>
          </p:nvSpPr>
          <p:spPr>
            <a:xfrm>
              <a:off x="0" y="0"/>
              <a:ext cx="793306" cy="369333"/>
            </a:xfrm>
            <a:prstGeom prst="rect">
              <a:avLst/>
            </a:prstGeom>
            <a:solidFill>
              <a:schemeClr val="accent1"/>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82" name="Shape 2582"/>
            <p:cNvSpPr/>
            <p:nvPr/>
          </p:nvSpPr>
          <p:spPr>
            <a:xfrm>
              <a:off x="793306" y="328398"/>
              <a:ext cx="9655224" cy="46166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r>
                <a:rPr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  . </a:t>
              </a:r>
              <a:r>
                <a:rPr lang="zh-CN" altLang="en-US"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indefinite" fill="hold"/>
                                        <p:tgtEl>
                                          <p:spTgt spid="2561"/>
                                        </p:tgtEl>
                                        <p:attrNameLst>
                                          <p:attrName>style.visibility</p:attrName>
                                        </p:attrNameLst>
                                      </p:cBhvr>
                                      <p:to>
                                        <p:strVal val="visible"/>
                                      </p:to>
                                    </p:set>
                                    <p:animEffect transition="in" filter="wipe(down)">
                                      <p:cBhvr>
                                        <p:cTn id="7" dur="500"/>
                                        <p:tgtEl>
                                          <p:spTgt spid="256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indefinite" fill="hold"/>
                                        <p:tgtEl>
                                          <p:spTgt spid="2566"/>
                                        </p:tgtEl>
                                        <p:attrNameLst>
                                          <p:attrName>style.visibility</p:attrName>
                                        </p:attrNameLst>
                                      </p:cBhvr>
                                      <p:to>
                                        <p:strVal val="visible"/>
                                      </p:to>
                                    </p:set>
                                    <p:animEffect transition="in" filter="fade">
                                      <p:cBhvr>
                                        <p:cTn id="11" dur="1000"/>
                                        <p:tgtEl>
                                          <p:spTgt spid="2566"/>
                                        </p:tgtEl>
                                      </p:cBhvr>
                                    </p:animEffect>
                                  </p:childTnLst>
                                </p:cTn>
                              </p:par>
                            </p:childTnLst>
                          </p:cTn>
                        </p:par>
                        <p:par>
                          <p:cTn id="12" fill="hold">
                            <p:stCondLst>
                              <p:cond delay="1500"/>
                            </p:stCondLst>
                            <p:childTnLst>
                              <p:par>
                                <p:cTn id="13" presetID="2" presetClass="entr" presetSubtype="8" fill="hold" grpId="0" nodeType="afterEffect">
                                  <p:stCondLst>
                                    <p:cond delay="0"/>
                                  </p:stCondLst>
                                  <p:childTnLst>
                                    <p:set>
                                      <p:cBhvr>
                                        <p:cTn id="14" dur="indefinite" fill="hold"/>
                                        <p:tgtEl>
                                          <p:spTgt spid="2576"/>
                                        </p:tgtEl>
                                        <p:attrNameLst>
                                          <p:attrName>style.visibility</p:attrName>
                                        </p:attrNameLst>
                                      </p:cBhvr>
                                      <p:to>
                                        <p:strVal val="visible"/>
                                      </p:to>
                                    </p:set>
                                    <p:anim calcmode="lin" valueType="num">
                                      <p:cBhvr>
                                        <p:cTn id="15" dur="500" fill="hold"/>
                                        <p:tgtEl>
                                          <p:spTgt spid="2576"/>
                                        </p:tgtEl>
                                        <p:attrNameLst>
                                          <p:attrName>ppt_x</p:attrName>
                                        </p:attrNameLst>
                                      </p:cBhvr>
                                      <p:tavLst>
                                        <p:tav tm="0">
                                          <p:val>
                                            <p:strVal val="0-#ppt_w/2"/>
                                          </p:val>
                                        </p:tav>
                                        <p:tav tm="100000">
                                          <p:val>
                                            <p:strVal val="#ppt_x"/>
                                          </p:val>
                                        </p:tav>
                                      </p:tavLst>
                                    </p:anim>
                                    <p:anim calcmode="lin" valueType="num">
                                      <p:cBhvr>
                                        <p:cTn id="16" dur="500" fill="hold"/>
                                        <p:tgtEl>
                                          <p:spTgt spid="2576"/>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indefinite" fill="hold"/>
                                        <p:tgtEl>
                                          <p:spTgt spid="2569"/>
                                        </p:tgtEl>
                                        <p:attrNameLst>
                                          <p:attrName>style.visibility</p:attrName>
                                        </p:attrNameLst>
                                      </p:cBhvr>
                                      <p:to>
                                        <p:strVal val="visible"/>
                                      </p:to>
                                    </p:set>
                                    <p:animEffect transition="in" filter="fade">
                                      <p:cBhvr>
                                        <p:cTn id="20" dur="1000"/>
                                        <p:tgtEl>
                                          <p:spTgt spid="2569"/>
                                        </p:tgtEl>
                                      </p:cBhvr>
                                    </p:animEffect>
                                  </p:childTnLst>
                                </p:cTn>
                              </p:par>
                            </p:childTnLst>
                          </p:cTn>
                        </p:par>
                        <p:par>
                          <p:cTn id="21" fill="hold">
                            <p:stCondLst>
                              <p:cond delay="3000"/>
                            </p:stCondLst>
                            <p:childTnLst>
                              <p:par>
                                <p:cTn id="22" presetID="2" presetClass="entr" presetSubtype="8" fill="hold" grpId="0" nodeType="afterEffect">
                                  <p:stCondLst>
                                    <p:cond delay="0"/>
                                  </p:stCondLst>
                                  <p:childTnLst>
                                    <p:set>
                                      <p:cBhvr>
                                        <p:cTn id="23" dur="indefinite" fill="hold"/>
                                        <p:tgtEl>
                                          <p:spTgt spid="2577"/>
                                        </p:tgtEl>
                                        <p:attrNameLst>
                                          <p:attrName>style.visibility</p:attrName>
                                        </p:attrNameLst>
                                      </p:cBhvr>
                                      <p:to>
                                        <p:strVal val="visible"/>
                                      </p:to>
                                    </p:set>
                                    <p:anim calcmode="lin" valueType="num">
                                      <p:cBhvr>
                                        <p:cTn id="24" dur="500" fill="hold"/>
                                        <p:tgtEl>
                                          <p:spTgt spid="2577"/>
                                        </p:tgtEl>
                                        <p:attrNameLst>
                                          <p:attrName>ppt_x</p:attrName>
                                        </p:attrNameLst>
                                      </p:cBhvr>
                                      <p:tavLst>
                                        <p:tav tm="0">
                                          <p:val>
                                            <p:strVal val="0-#ppt_w/2"/>
                                          </p:val>
                                        </p:tav>
                                        <p:tav tm="100000">
                                          <p:val>
                                            <p:strVal val="#ppt_x"/>
                                          </p:val>
                                        </p:tav>
                                      </p:tavLst>
                                    </p:anim>
                                    <p:anim calcmode="lin" valueType="num">
                                      <p:cBhvr>
                                        <p:cTn id="25" dur="500" fill="hold"/>
                                        <p:tgtEl>
                                          <p:spTgt spid="2577"/>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indefinite" fill="hold"/>
                                        <p:tgtEl>
                                          <p:spTgt spid="2572"/>
                                        </p:tgtEl>
                                        <p:attrNameLst>
                                          <p:attrName>style.visibility</p:attrName>
                                        </p:attrNameLst>
                                      </p:cBhvr>
                                      <p:to>
                                        <p:strVal val="visible"/>
                                      </p:to>
                                    </p:set>
                                    <p:animEffect transition="in" filter="fade">
                                      <p:cBhvr>
                                        <p:cTn id="29" dur="1000"/>
                                        <p:tgtEl>
                                          <p:spTgt spid="2572"/>
                                        </p:tgtEl>
                                      </p:cBhvr>
                                    </p:animEffect>
                                  </p:childTnLst>
                                </p:cTn>
                              </p:par>
                            </p:childTnLst>
                          </p:cTn>
                        </p:par>
                        <p:par>
                          <p:cTn id="30" fill="hold">
                            <p:stCondLst>
                              <p:cond delay="4500"/>
                            </p:stCondLst>
                            <p:childTnLst>
                              <p:par>
                                <p:cTn id="31" presetID="2" presetClass="entr" presetSubtype="8" fill="hold" grpId="0" nodeType="afterEffect">
                                  <p:stCondLst>
                                    <p:cond delay="0"/>
                                  </p:stCondLst>
                                  <p:childTnLst>
                                    <p:set>
                                      <p:cBhvr>
                                        <p:cTn id="32" dur="indefinite" fill="hold"/>
                                        <p:tgtEl>
                                          <p:spTgt spid="2578"/>
                                        </p:tgtEl>
                                        <p:attrNameLst>
                                          <p:attrName>style.visibility</p:attrName>
                                        </p:attrNameLst>
                                      </p:cBhvr>
                                      <p:to>
                                        <p:strVal val="visible"/>
                                      </p:to>
                                    </p:set>
                                    <p:anim calcmode="lin" valueType="num">
                                      <p:cBhvr>
                                        <p:cTn id="33" dur="500" fill="hold"/>
                                        <p:tgtEl>
                                          <p:spTgt spid="2578"/>
                                        </p:tgtEl>
                                        <p:attrNameLst>
                                          <p:attrName>ppt_x</p:attrName>
                                        </p:attrNameLst>
                                      </p:cBhvr>
                                      <p:tavLst>
                                        <p:tav tm="0">
                                          <p:val>
                                            <p:strVal val="0-#ppt_w/2"/>
                                          </p:val>
                                        </p:tav>
                                        <p:tav tm="100000">
                                          <p:val>
                                            <p:strVal val="#ppt_x"/>
                                          </p:val>
                                        </p:tav>
                                      </p:tavLst>
                                    </p:anim>
                                    <p:anim calcmode="lin" valueType="num">
                                      <p:cBhvr>
                                        <p:cTn id="34" dur="500" fill="hold"/>
                                        <p:tgtEl>
                                          <p:spTgt spid="2578"/>
                                        </p:tgtEl>
                                        <p:attrNameLst>
                                          <p:attrName>ppt_y</p:attrName>
                                        </p:attrNameLst>
                                      </p:cBhvr>
                                      <p:tavLst>
                                        <p:tav tm="0">
                                          <p:val>
                                            <p:strVal val="#ppt_y"/>
                                          </p:val>
                                        </p:tav>
                                        <p:tav tm="100000">
                                          <p:val>
                                            <p:strVal val="#ppt_y"/>
                                          </p:val>
                                        </p:tav>
                                      </p:tavLst>
                                    </p:anim>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indefinite" fill="hold"/>
                                        <p:tgtEl>
                                          <p:spTgt spid="2575"/>
                                        </p:tgtEl>
                                        <p:attrNameLst>
                                          <p:attrName>style.visibility</p:attrName>
                                        </p:attrNameLst>
                                      </p:cBhvr>
                                      <p:to>
                                        <p:strVal val="visible"/>
                                      </p:to>
                                    </p:set>
                                    <p:animEffect transition="in" filter="fade">
                                      <p:cBhvr>
                                        <p:cTn id="38" dur="1000"/>
                                        <p:tgtEl>
                                          <p:spTgt spid="2575"/>
                                        </p:tgtEl>
                                      </p:cBhvr>
                                    </p:animEffect>
                                  </p:childTnLst>
                                </p:cTn>
                              </p:par>
                            </p:childTnLst>
                          </p:cTn>
                        </p:par>
                        <p:par>
                          <p:cTn id="39" fill="hold">
                            <p:stCondLst>
                              <p:cond delay="6000"/>
                            </p:stCondLst>
                            <p:childTnLst>
                              <p:par>
                                <p:cTn id="40" presetID="2" presetClass="entr" presetSubtype="8" fill="hold" grpId="0" nodeType="afterEffect">
                                  <p:stCondLst>
                                    <p:cond delay="0"/>
                                  </p:stCondLst>
                                  <p:childTnLst>
                                    <p:set>
                                      <p:cBhvr>
                                        <p:cTn id="41" dur="indefinite" fill="hold"/>
                                        <p:tgtEl>
                                          <p:spTgt spid="2579"/>
                                        </p:tgtEl>
                                        <p:attrNameLst>
                                          <p:attrName>style.visibility</p:attrName>
                                        </p:attrNameLst>
                                      </p:cBhvr>
                                      <p:to>
                                        <p:strVal val="visible"/>
                                      </p:to>
                                    </p:set>
                                    <p:anim calcmode="lin" valueType="num">
                                      <p:cBhvr>
                                        <p:cTn id="42" dur="500" fill="hold"/>
                                        <p:tgtEl>
                                          <p:spTgt spid="2579"/>
                                        </p:tgtEl>
                                        <p:attrNameLst>
                                          <p:attrName>ppt_x</p:attrName>
                                        </p:attrNameLst>
                                      </p:cBhvr>
                                      <p:tavLst>
                                        <p:tav tm="0">
                                          <p:val>
                                            <p:strVal val="0-#ppt_w/2"/>
                                          </p:val>
                                        </p:tav>
                                        <p:tav tm="100000">
                                          <p:val>
                                            <p:strVal val="#ppt_x"/>
                                          </p:val>
                                        </p:tav>
                                      </p:tavLst>
                                    </p:anim>
                                    <p:anim calcmode="lin" valueType="num">
                                      <p:cBhvr>
                                        <p:cTn id="43" dur="500" fill="hold"/>
                                        <p:tgtEl>
                                          <p:spTgt spid="2579"/>
                                        </p:tgtEl>
                                        <p:attrNameLst>
                                          <p:attrName>ppt_y</p:attrName>
                                        </p:attrNameLst>
                                      </p:cBhvr>
                                      <p:tavLst>
                                        <p:tav tm="0">
                                          <p:val>
                                            <p:strVal val="#ppt_y"/>
                                          </p:val>
                                        </p:tav>
                                        <p:tav tm="100000">
                                          <p:val>
                                            <p:strVal val="#ppt_y"/>
                                          </p:val>
                                        </p:tav>
                                      </p:tavLst>
                                    </p:anim>
                                  </p:childTnLst>
                                </p:cTn>
                              </p:par>
                            </p:childTnLst>
                          </p:cTn>
                        </p:par>
                        <p:par>
                          <p:cTn id="44" fill="hold">
                            <p:stCondLst>
                              <p:cond delay="6500"/>
                            </p:stCondLst>
                            <p:childTnLst>
                              <p:par>
                                <p:cTn id="45" presetID="10" presetClass="entr" presetSubtype="0" fill="hold" grpId="0" nodeType="afterEffect">
                                  <p:stCondLst>
                                    <p:cond delay="0"/>
                                  </p:stCondLst>
                                  <p:childTnLst>
                                    <p:set>
                                      <p:cBhvr>
                                        <p:cTn id="46" dur="indefinite" fill="hold"/>
                                        <p:tgtEl>
                                          <p:spTgt spid="2583"/>
                                        </p:tgtEl>
                                        <p:attrNameLst>
                                          <p:attrName>style.visibility</p:attrName>
                                        </p:attrNameLst>
                                      </p:cBhvr>
                                      <p:to>
                                        <p:strVal val="visible"/>
                                      </p:to>
                                    </p:set>
                                    <p:animEffect transition="in" filter="fade">
                                      <p:cBhvr>
                                        <p:cTn id="47" dur="500"/>
                                        <p:tgtEl>
                                          <p:spTgt spid="2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 grpId="0" animBg="1" advAuto="0"/>
      <p:bldP spid="2566" grpId="0" advAuto="0"/>
      <p:bldP spid="2569" grpId="0" advAuto="0"/>
      <p:bldP spid="2572" grpId="0" advAuto="0"/>
      <p:bldP spid="2575" grpId="0" advAuto="0"/>
      <p:bldP spid="2576" grpId="0" animBg="1" advAuto="0"/>
      <p:bldP spid="2577" grpId="0" animBg="1" advAuto="0"/>
      <p:bldP spid="2578" grpId="0" animBg="1" advAuto="0"/>
      <p:bldP spid="2579" grpId="0" animBg="1" advAuto="0"/>
      <p:bldP spid="2583" grpId="0"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4" name="同心圆 1"/>
          <p:cNvSpPr>
            <a:spLocks noChangeArrowheads="1"/>
          </p:cNvSpPr>
          <p:nvPr/>
        </p:nvSpPr>
        <p:spPr bwMode="auto">
          <a:xfrm>
            <a:off x="5340449" y="-378884"/>
            <a:ext cx="2664536" cy="2660651"/>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9137" y="10800"/>
                </a:moveTo>
                <a:cubicBezTo>
                  <a:pt x="9137" y="11718"/>
                  <a:pt x="9882" y="12463"/>
                  <a:pt x="10800" y="12463"/>
                </a:cubicBezTo>
                <a:cubicBezTo>
                  <a:pt x="11718" y="12463"/>
                  <a:pt x="12463" y="11718"/>
                  <a:pt x="12463" y="10800"/>
                </a:cubicBezTo>
                <a:cubicBezTo>
                  <a:pt x="12463" y="9882"/>
                  <a:pt x="11718" y="9137"/>
                  <a:pt x="10800" y="9137"/>
                </a:cubicBezTo>
                <a:cubicBezTo>
                  <a:pt x="9882" y="9137"/>
                  <a:pt x="9137" y="9882"/>
                  <a:pt x="9137" y="10800"/>
                </a:cubicBezTo>
                <a:close/>
              </a:path>
            </a:pathLst>
          </a:custGeom>
          <a:solidFill>
            <a:srgbClr val="4F81BD">
              <a:alpha val="0"/>
            </a:srgbClr>
          </a:solidFill>
          <a:ln>
            <a:noFill/>
          </a:ln>
          <a:extLst>
            <a:ext uri="{91240B29-F687-4F45-9708-019B960494DF}">
              <a14:hiddenLine xmlns:a14="http://schemas.microsoft.com/office/drawing/2010/main" w="9525">
                <a:solidFill>
                  <a:srgbClr val="000000"/>
                </a:solidFill>
                <a:round/>
              </a14:hiddenLine>
            </a:ext>
          </a:extLst>
        </p:spPr>
        <p:txBody>
          <a:bodyPr lIns="121908" tIns="60954" rIns="121908" bIns="60954" anchor="ctr"/>
          <a:lstStyle/>
          <a:p>
            <a:endParaRPr lang="zh-CN" altLang="en-US"/>
          </a:p>
        </p:txBody>
      </p:sp>
      <p:sp>
        <p:nvSpPr>
          <p:cNvPr id="39" name="矩形 38"/>
          <p:cNvSpPr/>
          <p:nvPr/>
        </p:nvSpPr>
        <p:spPr bwMode="auto">
          <a:xfrm>
            <a:off x="793" y="5252223"/>
            <a:ext cx="12190414" cy="1152984"/>
          </a:xfrm>
          <a:prstGeom prst="rect">
            <a:avLst/>
          </a:prstGeom>
          <a:solidFill>
            <a:schemeClr val="accent1"/>
          </a:solidFill>
          <a:ln>
            <a:noFill/>
          </a:ln>
        </p:spPr>
        <p:txBody>
          <a:bodyPr lIns="121908" tIns="60954" rIns="121908" bIns="60954" anchor="ctr"/>
          <a:lstStyle/>
          <a:p>
            <a:pPr algn="ctr" eaLnBrk="1" hangingPunct="1">
              <a:buFont typeface="Arial" panose="020B0604020202020204" pitchFamily="34" charset="0"/>
              <a:buNone/>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 Placeholder 3"/>
          <p:cNvSpPr txBox="1"/>
          <p:nvPr/>
        </p:nvSpPr>
        <p:spPr>
          <a:xfrm>
            <a:off x="1378209" y="1412862"/>
            <a:ext cx="2183394" cy="2183679"/>
          </a:xfrm>
          <a:prstGeom prst="ellipse">
            <a:avLst/>
          </a:prstGeom>
          <a:solidFill>
            <a:schemeClr val="accent2"/>
          </a:solidFill>
        </p:spPr>
        <p:txBody>
          <a:bodyPr lIns="121908" tIns="60954" rIns="121908" bIns="60954"/>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2100" dirty="0"/>
          </a:p>
        </p:txBody>
      </p:sp>
      <p:sp>
        <p:nvSpPr>
          <p:cNvPr id="41" name="Text Placeholder 4"/>
          <p:cNvSpPr txBox="1"/>
          <p:nvPr/>
        </p:nvSpPr>
        <p:spPr>
          <a:xfrm>
            <a:off x="4997764" y="1423406"/>
            <a:ext cx="2183394" cy="2183679"/>
          </a:xfrm>
          <a:prstGeom prst="ellipse">
            <a:avLst/>
          </a:prstGeom>
          <a:solidFill>
            <a:schemeClr val="accent1"/>
          </a:solidFill>
        </p:spPr>
        <p:txBody>
          <a:bodyPr lIns="121908" tIns="60954" rIns="121908" bIns="60954"/>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2100" dirty="0"/>
          </a:p>
        </p:txBody>
      </p:sp>
      <p:sp>
        <p:nvSpPr>
          <p:cNvPr id="42" name="Text Placeholder 5"/>
          <p:cNvSpPr txBox="1"/>
          <p:nvPr/>
        </p:nvSpPr>
        <p:spPr>
          <a:xfrm>
            <a:off x="8697016" y="1423406"/>
            <a:ext cx="2183394" cy="2183679"/>
          </a:xfrm>
          <a:prstGeom prst="ellipse">
            <a:avLst/>
          </a:prstGeom>
          <a:solidFill>
            <a:schemeClr val="accent3"/>
          </a:solidFill>
        </p:spPr>
        <p:txBody>
          <a:bodyPr lIns="121908" tIns="60954" rIns="121908" bIns="60954"/>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2100" dirty="0"/>
          </a:p>
        </p:txBody>
      </p:sp>
      <p:sp>
        <p:nvSpPr>
          <p:cNvPr id="43" name="Right Arrow 10"/>
          <p:cNvSpPr/>
          <p:nvPr/>
        </p:nvSpPr>
        <p:spPr>
          <a:xfrm rot="5400000">
            <a:off x="1004476" y="2063065"/>
            <a:ext cx="924308" cy="623827"/>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a:p>
        </p:txBody>
      </p:sp>
      <p:sp>
        <p:nvSpPr>
          <p:cNvPr id="44" name="Right Arrow 11"/>
          <p:cNvSpPr/>
          <p:nvPr/>
        </p:nvSpPr>
        <p:spPr>
          <a:xfrm rot="5400000">
            <a:off x="4624031" y="2063065"/>
            <a:ext cx="924308" cy="623827"/>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a:p>
        </p:txBody>
      </p:sp>
      <p:sp>
        <p:nvSpPr>
          <p:cNvPr id="45" name="Right Arrow 12"/>
          <p:cNvSpPr/>
          <p:nvPr/>
        </p:nvSpPr>
        <p:spPr>
          <a:xfrm rot="16200000">
            <a:off x="8343602" y="1986866"/>
            <a:ext cx="924308" cy="623827"/>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a:p>
        </p:txBody>
      </p:sp>
      <p:grpSp>
        <p:nvGrpSpPr>
          <p:cNvPr id="46" name="组合 45"/>
          <p:cNvGrpSpPr/>
          <p:nvPr/>
        </p:nvGrpSpPr>
        <p:grpSpPr>
          <a:xfrm>
            <a:off x="8427636" y="3775909"/>
            <a:ext cx="2756056" cy="874782"/>
            <a:chOff x="7998038" y="4584791"/>
            <a:chExt cx="2592731" cy="769248"/>
          </a:xfrm>
        </p:grpSpPr>
        <p:sp>
          <p:nvSpPr>
            <p:cNvPr id="47" name="文本框 15"/>
            <p:cNvSpPr txBox="1"/>
            <p:nvPr/>
          </p:nvSpPr>
          <p:spPr>
            <a:xfrm>
              <a:off x="7998038" y="5094218"/>
              <a:ext cx="2592731" cy="25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defPPr>
                <a:defRPr lang="zh-CN"/>
              </a:defPPr>
              <a:lvl1pPr eaLnBrk="1" hangingPunct="1">
                <a:lnSpc>
                  <a:spcPct val="120000"/>
                </a:lnSpc>
                <a:buFont typeface="Arial" panose="020B0604020202020204" pitchFamily="34" charset="0"/>
                <a:buNone/>
                <a:defRPr sz="1100">
                  <a:solidFill>
                    <a:schemeClr val="tx1">
                      <a:lumMod val="75000"/>
                      <a:lumOff val="2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dirty="0"/>
                <a:t>点击添加文本</a:t>
              </a:r>
              <a:r>
                <a:rPr lang="en-US" altLang="zh-CN" dirty="0"/>
                <a:t>    </a:t>
              </a:r>
              <a:r>
                <a:rPr lang="zh-CN" altLang="en-US" dirty="0"/>
                <a:t>点击添加文本</a:t>
              </a:r>
            </a:p>
          </p:txBody>
        </p:sp>
        <p:sp>
          <p:nvSpPr>
            <p:cNvPr id="48" name="文本框 16"/>
            <p:cNvSpPr txBox="1"/>
            <p:nvPr/>
          </p:nvSpPr>
          <p:spPr>
            <a:xfrm>
              <a:off x="8624769" y="4584791"/>
              <a:ext cx="1187104" cy="365372"/>
            </a:xfrm>
            <a:prstGeom prst="rect">
              <a:avLst/>
            </a:prstGeom>
            <a:noFill/>
          </p:spPr>
          <p:txBody>
            <a:bodyPr wrap="none" rtlCol="0">
              <a:spAutoFit/>
            </a:bodyPr>
            <a:lstStyle/>
            <a:p>
              <a:r>
                <a:rPr lang="zh-CN" altLang="en-US" sz="21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p>
          </p:txBody>
        </p:sp>
        <p:cxnSp>
          <p:nvCxnSpPr>
            <p:cNvPr id="49" name="直接连接符 48"/>
            <p:cNvCxnSpPr/>
            <p:nvPr/>
          </p:nvCxnSpPr>
          <p:spPr>
            <a:xfrm>
              <a:off x="8214401" y="5075050"/>
              <a:ext cx="203132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4683864" y="3775903"/>
            <a:ext cx="2756056" cy="868296"/>
            <a:chOff x="4799139" y="4584791"/>
            <a:chExt cx="2592731" cy="763546"/>
          </a:xfrm>
        </p:grpSpPr>
        <p:sp>
          <p:nvSpPr>
            <p:cNvPr id="51" name="文本框 19"/>
            <p:cNvSpPr txBox="1"/>
            <p:nvPr/>
          </p:nvSpPr>
          <p:spPr>
            <a:xfrm>
              <a:off x="4799139" y="5088516"/>
              <a:ext cx="2592731" cy="25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defPPr>
                <a:defRPr lang="zh-CN"/>
              </a:defPPr>
              <a:lvl1pPr eaLnBrk="1" hangingPunct="1">
                <a:lnSpc>
                  <a:spcPct val="120000"/>
                </a:lnSpc>
                <a:buFont typeface="Arial" panose="020B0604020202020204" pitchFamily="34" charset="0"/>
                <a:buNone/>
                <a:defRPr sz="1100">
                  <a:solidFill>
                    <a:schemeClr val="tx1">
                      <a:lumMod val="75000"/>
                      <a:lumOff val="2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dirty="0"/>
                <a:t>点击添加文本</a:t>
              </a:r>
              <a:r>
                <a:rPr lang="en-US" altLang="zh-CN" dirty="0"/>
                <a:t>    </a:t>
              </a:r>
              <a:r>
                <a:rPr lang="zh-CN" altLang="en-US" dirty="0"/>
                <a:t>点击添加文本</a:t>
              </a:r>
            </a:p>
          </p:txBody>
        </p:sp>
        <p:sp>
          <p:nvSpPr>
            <p:cNvPr id="54" name="文本框 20"/>
            <p:cNvSpPr txBox="1"/>
            <p:nvPr/>
          </p:nvSpPr>
          <p:spPr>
            <a:xfrm>
              <a:off x="5456348" y="4584791"/>
              <a:ext cx="1187104" cy="365373"/>
            </a:xfrm>
            <a:prstGeom prst="rect">
              <a:avLst/>
            </a:prstGeom>
            <a:noFill/>
          </p:spPr>
          <p:txBody>
            <a:bodyPr wrap="none" rtlCol="0">
              <a:spAutoFit/>
            </a:bodyPr>
            <a:lstStyle/>
            <a:p>
              <a:r>
                <a:rPr lang="zh-CN" altLang="en-US" sz="21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p>
          </p:txBody>
        </p:sp>
        <p:cxnSp>
          <p:nvCxnSpPr>
            <p:cNvPr id="55" name="直接连接符 54"/>
            <p:cNvCxnSpPr/>
            <p:nvPr/>
          </p:nvCxnSpPr>
          <p:spPr>
            <a:xfrm>
              <a:off x="5045980" y="5039559"/>
              <a:ext cx="203132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1036085" y="3775910"/>
            <a:ext cx="2756056" cy="868295"/>
            <a:chOff x="1558687" y="4584791"/>
            <a:chExt cx="2592731" cy="763544"/>
          </a:xfrm>
        </p:grpSpPr>
        <p:sp>
          <p:nvSpPr>
            <p:cNvPr id="57" name="文本框 23"/>
            <p:cNvSpPr txBox="1"/>
            <p:nvPr/>
          </p:nvSpPr>
          <p:spPr>
            <a:xfrm>
              <a:off x="1558687" y="5088514"/>
              <a:ext cx="2592731" cy="25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defPPr>
                <a:defRPr lang="zh-CN"/>
              </a:defPPr>
              <a:lvl1pPr eaLnBrk="1" hangingPunct="1">
                <a:lnSpc>
                  <a:spcPct val="120000"/>
                </a:lnSpc>
                <a:buFont typeface="Arial" panose="020B0604020202020204" pitchFamily="34" charset="0"/>
                <a:buNone/>
                <a:defRPr sz="1100">
                  <a:solidFill>
                    <a:schemeClr val="tx1">
                      <a:lumMod val="75000"/>
                      <a:lumOff val="2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dirty="0"/>
                <a:t>点击添加文本</a:t>
              </a:r>
              <a:r>
                <a:rPr lang="en-US" altLang="zh-CN" dirty="0"/>
                <a:t>    </a:t>
              </a:r>
              <a:r>
                <a:rPr lang="zh-CN" altLang="en-US" dirty="0"/>
                <a:t>点击添加文本</a:t>
              </a:r>
            </a:p>
          </p:txBody>
        </p:sp>
        <p:sp>
          <p:nvSpPr>
            <p:cNvPr id="58" name="文本框 24"/>
            <p:cNvSpPr txBox="1"/>
            <p:nvPr/>
          </p:nvSpPr>
          <p:spPr>
            <a:xfrm>
              <a:off x="2191162" y="4584791"/>
              <a:ext cx="1187104" cy="365372"/>
            </a:xfrm>
            <a:prstGeom prst="rect">
              <a:avLst/>
            </a:prstGeom>
            <a:noFill/>
          </p:spPr>
          <p:txBody>
            <a:bodyPr wrap="none" rtlCol="0">
              <a:spAutoFit/>
            </a:bodyPr>
            <a:lstStyle/>
            <a:p>
              <a:r>
                <a:rPr lang="zh-CN" altLang="en-US" sz="21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p>
          </p:txBody>
        </p:sp>
        <p:cxnSp>
          <p:nvCxnSpPr>
            <p:cNvPr id="59" name="直接连接符 58"/>
            <p:cNvCxnSpPr/>
            <p:nvPr/>
          </p:nvCxnSpPr>
          <p:spPr>
            <a:xfrm>
              <a:off x="1780794" y="5039555"/>
              <a:ext cx="203132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0" name="文本框 26"/>
          <p:cNvSpPr txBox="1"/>
          <p:nvPr/>
        </p:nvSpPr>
        <p:spPr>
          <a:xfrm>
            <a:off x="1872081" y="2220140"/>
            <a:ext cx="1376490" cy="451405"/>
          </a:xfrm>
          <a:prstGeom prst="rect">
            <a:avLst/>
          </a:prstGeom>
          <a:noFill/>
        </p:spPr>
        <p:txBody>
          <a:bodyPr wrap="square" lIns="121908" tIns="60954" rIns="121908" bIns="60954" rtlCol="0">
            <a:spAutoFit/>
          </a:bodyPr>
          <a:lstStyle/>
          <a:p>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添加内容</a:t>
            </a:r>
          </a:p>
        </p:txBody>
      </p:sp>
      <p:sp>
        <p:nvSpPr>
          <p:cNvPr id="61" name="文本框 27"/>
          <p:cNvSpPr txBox="1"/>
          <p:nvPr/>
        </p:nvSpPr>
        <p:spPr>
          <a:xfrm>
            <a:off x="5522827" y="2220140"/>
            <a:ext cx="1376490" cy="451405"/>
          </a:xfrm>
          <a:prstGeom prst="rect">
            <a:avLst/>
          </a:prstGeom>
          <a:noFill/>
        </p:spPr>
        <p:txBody>
          <a:bodyPr wrap="square" lIns="121908" tIns="60954" rIns="121908" bIns="60954" rtlCol="0">
            <a:spAutoFit/>
          </a:bodyPr>
          <a:lstStyle/>
          <a:p>
            <a:r>
              <a:rPr lang="zh-CN" altLang="en-US" sz="2100" b="1" dirty="0">
                <a:solidFill>
                  <a:schemeClr val="bg1"/>
                </a:solidFill>
                <a:latin typeface="微软雅黑" panose="020B0503020204020204" pitchFamily="34" charset="-122"/>
                <a:ea typeface="微软雅黑" panose="020B0503020204020204" pitchFamily="34" charset="-122"/>
              </a:rPr>
              <a:t>添加内容</a:t>
            </a:r>
          </a:p>
        </p:txBody>
      </p:sp>
      <p:sp>
        <p:nvSpPr>
          <p:cNvPr id="62" name="文本框 28"/>
          <p:cNvSpPr txBox="1"/>
          <p:nvPr/>
        </p:nvSpPr>
        <p:spPr>
          <a:xfrm>
            <a:off x="9190888" y="2220140"/>
            <a:ext cx="1376490" cy="451405"/>
          </a:xfrm>
          <a:prstGeom prst="rect">
            <a:avLst/>
          </a:prstGeom>
          <a:noFill/>
        </p:spPr>
        <p:txBody>
          <a:bodyPr wrap="square" lIns="121908" tIns="60954" rIns="121908" bIns="60954" rtlCol="0">
            <a:spAutoFit/>
          </a:bodyPr>
          <a:lstStyle/>
          <a:p>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添加内容</a:t>
            </a:r>
          </a:p>
        </p:txBody>
      </p:sp>
      <p:sp>
        <p:nvSpPr>
          <p:cNvPr id="63" name="矩形 59"/>
          <p:cNvSpPr>
            <a:spLocks noChangeArrowheads="1"/>
          </p:cNvSpPr>
          <p:nvPr/>
        </p:nvSpPr>
        <p:spPr bwMode="auto">
          <a:xfrm>
            <a:off x="3652571" y="5348233"/>
            <a:ext cx="4886860"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chemeClr val="bg1"/>
                </a:solidFill>
                <a:sym typeface="微软雅黑" panose="020B0503020204020204" pitchFamily="34" charset="-122"/>
              </a:rPr>
              <a:t>点击添加图表主题</a:t>
            </a:r>
          </a:p>
        </p:txBody>
      </p:sp>
      <p:sp>
        <p:nvSpPr>
          <p:cNvPr id="64" name="矩形 60"/>
          <p:cNvSpPr>
            <a:spLocks noChangeArrowheads="1"/>
          </p:cNvSpPr>
          <p:nvPr/>
        </p:nvSpPr>
        <p:spPr bwMode="auto">
          <a:xfrm>
            <a:off x="1583855" y="5691134"/>
            <a:ext cx="9121646" cy="67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4" rIns="0" bIns="60954">
            <a:spAutoFit/>
          </a:bodyPr>
          <a:lstStyle/>
          <a:p>
            <a:pPr algn="ctr" eaLnBrk="1" hangingPunct="1">
              <a:lnSpc>
                <a:spcPct val="120000"/>
              </a:lnSpc>
              <a:buFont typeface="Arial" panose="020B0604020202020204" pitchFamily="34" charset="0"/>
              <a:buNone/>
            </a:pPr>
            <a:r>
              <a:rPr lang="zh-CN" altLang="en-US" sz="1500" dirty="0">
                <a:solidFill>
                  <a:schemeClr val="bg1"/>
                </a:solidFill>
                <a:cs typeface="+mn-ea"/>
                <a:sym typeface="微软雅黑" panose="020B0503020204020204" pitchFamily="34" charset="-122"/>
              </a:rPr>
              <a:t>在此录入上述图表的综合分析说明，在此录入上述图表的综合分析说明，在此录入上述图表的综合分析说明，在此录入上述图表的综合分析说明，在此录入上述图表的综合分析说明。</a:t>
            </a:r>
            <a:endParaRPr lang="zh-CN" altLang="en-US" sz="1500" dirty="0">
              <a:solidFill>
                <a:schemeClr val="bg1"/>
              </a:solidFill>
              <a:cs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0">
                                            <p:bg/>
                                          </p:spTgt>
                                        </p:tgtEl>
                                        <p:attrNameLst>
                                          <p:attrName>style.visibility</p:attrName>
                                        </p:attrNameLst>
                                      </p:cBhvr>
                                      <p:to>
                                        <p:strVal val="visible"/>
                                      </p:to>
                                    </p:set>
                                    <p:animEffect transition="in" filter="fade">
                                      <p:cBhvr>
                                        <p:cTn id="11" dur="750"/>
                                        <p:tgtEl>
                                          <p:spTgt spid="40">
                                            <p:bg/>
                                          </p:spTgt>
                                        </p:tgtEl>
                                      </p:cBhvr>
                                    </p:animEffect>
                                    <p:anim calcmode="lin" valueType="num">
                                      <p:cBhvr>
                                        <p:cTn id="12" dur="750" fill="hold"/>
                                        <p:tgtEl>
                                          <p:spTgt spid="40">
                                            <p:bg/>
                                          </p:spTgt>
                                        </p:tgtEl>
                                        <p:attrNameLst>
                                          <p:attrName>ppt_x</p:attrName>
                                        </p:attrNameLst>
                                      </p:cBhvr>
                                      <p:tavLst>
                                        <p:tav tm="0">
                                          <p:val>
                                            <p:strVal val="#ppt_x"/>
                                          </p:val>
                                        </p:tav>
                                        <p:tav tm="100000">
                                          <p:val>
                                            <p:strVal val="#ppt_x"/>
                                          </p:val>
                                        </p:tav>
                                      </p:tavLst>
                                    </p:anim>
                                    <p:anim calcmode="lin" valueType="num">
                                      <p:cBhvr>
                                        <p:cTn id="13" dur="750" fill="hold"/>
                                        <p:tgtEl>
                                          <p:spTgt spid="40">
                                            <p:bg/>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nodePh="1">
                                  <p:stCondLst>
                                    <p:cond delay="0"/>
                                  </p:stCondLst>
                                  <p:endCondLst>
                                    <p:cond evt="begin" delay="0">
                                      <p:tn val="15"/>
                                    </p:cond>
                                  </p:endCondLst>
                                  <p:childTnLst>
                                    <p:set>
                                      <p:cBhvr>
                                        <p:cTn id="16" dur="1" fill="hold">
                                          <p:stCondLst>
                                            <p:cond delay="0"/>
                                          </p:stCondLst>
                                        </p:cTn>
                                        <p:tgtEl>
                                          <p:spTgt spid="40">
                                            <p:txEl>
                                              <p:pRg st="0" end="0"/>
                                            </p:txEl>
                                          </p:spTgt>
                                        </p:tgtEl>
                                        <p:attrNameLst>
                                          <p:attrName>style.visibility</p:attrName>
                                        </p:attrNameLst>
                                      </p:cBhvr>
                                      <p:to>
                                        <p:strVal val="visible"/>
                                      </p:to>
                                    </p:set>
                                    <p:animEffect transition="in" filter="fade">
                                      <p:cBhvr>
                                        <p:cTn id="17" dur="750"/>
                                        <p:tgtEl>
                                          <p:spTgt spid="40">
                                            <p:txEl>
                                              <p:pRg st="0" end="0"/>
                                            </p:txEl>
                                          </p:spTgt>
                                        </p:tgtEl>
                                      </p:cBhvr>
                                    </p:animEffect>
                                    <p:anim calcmode="lin" valueType="num">
                                      <p:cBhvr>
                                        <p:cTn id="18" dur="75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19" dur="750" fill="hold"/>
                                        <p:tgtEl>
                                          <p:spTgt spid="40">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750"/>
                                        <p:tgtEl>
                                          <p:spTgt spid="43"/>
                                        </p:tgtEl>
                                      </p:cBhvr>
                                    </p:animEffect>
                                    <p:anim calcmode="lin" valueType="num">
                                      <p:cBhvr>
                                        <p:cTn id="23" dur="750" fill="hold"/>
                                        <p:tgtEl>
                                          <p:spTgt spid="43"/>
                                        </p:tgtEl>
                                        <p:attrNameLst>
                                          <p:attrName>ppt_x</p:attrName>
                                        </p:attrNameLst>
                                      </p:cBhvr>
                                      <p:tavLst>
                                        <p:tav tm="0">
                                          <p:val>
                                            <p:strVal val="#ppt_x"/>
                                          </p:val>
                                        </p:tav>
                                        <p:tav tm="100000">
                                          <p:val>
                                            <p:strVal val="#ppt_x"/>
                                          </p:val>
                                        </p:tav>
                                      </p:tavLst>
                                    </p:anim>
                                    <p:anim calcmode="lin" valueType="num">
                                      <p:cBhvr>
                                        <p:cTn id="24" dur="750" fill="hold"/>
                                        <p:tgtEl>
                                          <p:spTgt spid="43"/>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ipe(up)">
                                      <p:cBhvr>
                                        <p:cTn id="32" dur="750"/>
                                        <p:tgtEl>
                                          <p:spTgt spid="56"/>
                                        </p:tgtEl>
                                      </p:cBhvr>
                                    </p:animEffect>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41">
                                            <p:bg/>
                                          </p:spTgt>
                                        </p:tgtEl>
                                        <p:attrNameLst>
                                          <p:attrName>style.visibility</p:attrName>
                                        </p:attrNameLst>
                                      </p:cBhvr>
                                      <p:to>
                                        <p:strVal val="visible"/>
                                      </p:to>
                                    </p:set>
                                    <p:animEffect transition="in" filter="fade">
                                      <p:cBhvr>
                                        <p:cTn id="36" dur="750"/>
                                        <p:tgtEl>
                                          <p:spTgt spid="41">
                                            <p:bg/>
                                          </p:spTgt>
                                        </p:tgtEl>
                                      </p:cBhvr>
                                    </p:animEffect>
                                    <p:anim calcmode="lin" valueType="num">
                                      <p:cBhvr>
                                        <p:cTn id="37" dur="750" fill="hold"/>
                                        <p:tgtEl>
                                          <p:spTgt spid="41">
                                            <p:bg/>
                                          </p:spTgt>
                                        </p:tgtEl>
                                        <p:attrNameLst>
                                          <p:attrName>ppt_x</p:attrName>
                                        </p:attrNameLst>
                                      </p:cBhvr>
                                      <p:tavLst>
                                        <p:tav tm="0">
                                          <p:val>
                                            <p:strVal val="#ppt_x"/>
                                          </p:val>
                                        </p:tav>
                                        <p:tav tm="100000">
                                          <p:val>
                                            <p:strVal val="#ppt_x"/>
                                          </p:val>
                                        </p:tav>
                                      </p:tavLst>
                                    </p:anim>
                                    <p:anim calcmode="lin" valueType="num">
                                      <p:cBhvr>
                                        <p:cTn id="38" dur="750" fill="hold"/>
                                        <p:tgtEl>
                                          <p:spTgt spid="41">
                                            <p:bg/>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nodePh="1">
                                  <p:stCondLst>
                                    <p:cond delay="0"/>
                                  </p:stCondLst>
                                  <p:endCondLst>
                                    <p:cond evt="begin" delay="0">
                                      <p:tn val="39"/>
                                    </p:cond>
                                  </p:endCondLst>
                                  <p:childTnLst>
                                    <p:set>
                                      <p:cBhvr>
                                        <p:cTn id="40" dur="1" fill="hold">
                                          <p:stCondLst>
                                            <p:cond delay="0"/>
                                          </p:stCondLst>
                                        </p:cTn>
                                        <p:tgtEl>
                                          <p:spTgt spid="41">
                                            <p:txEl>
                                              <p:pRg st="0" end="0"/>
                                            </p:txEl>
                                          </p:spTgt>
                                        </p:tgtEl>
                                        <p:attrNameLst>
                                          <p:attrName>style.visibility</p:attrName>
                                        </p:attrNameLst>
                                      </p:cBhvr>
                                      <p:to>
                                        <p:strVal val="visible"/>
                                      </p:to>
                                    </p:set>
                                    <p:animEffect transition="in" filter="fade">
                                      <p:cBhvr>
                                        <p:cTn id="41" dur="750"/>
                                        <p:tgtEl>
                                          <p:spTgt spid="41">
                                            <p:txEl>
                                              <p:pRg st="0" end="0"/>
                                            </p:txEl>
                                          </p:spTgt>
                                        </p:tgtEl>
                                      </p:cBhvr>
                                    </p:animEffect>
                                    <p:anim calcmode="lin" valueType="num">
                                      <p:cBhvr>
                                        <p:cTn id="42" dur="75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43" dur="750" fill="hold"/>
                                        <p:tgtEl>
                                          <p:spTgt spid="41">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750"/>
                                        <p:tgtEl>
                                          <p:spTgt spid="44"/>
                                        </p:tgtEl>
                                      </p:cBhvr>
                                    </p:animEffect>
                                    <p:anim calcmode="lin" valueType="num">
                                      <p:cBhvr>
                                        <p:cTn id="47" dur="750" fill="hold"/>
                                        <p:tgtEl>
                                          <p:spTgt spid="44"/>
                                        </p:tgtEl>
                                        <p:attrNameLst>
                                          <p:attrName>ppt_x</p:attrName>
                                        </p:attrNameLst>
                                      </p:cBhvr>
                                      <p:tavLst>
                                        <p:tav tm="0">
                                          <p:val>
                                            <p:strVal val="#ppt_x"/>
                                          </p:val>
                                        </p:tav>
                                        <p:tav tm="100000">
                                          <p:val>
                                            <p:strVal val="#ppt_x"/>
                                          </p:val>
                                        </p:tav>
                                      </p:tavLst>
                                    </p:anim>
                                    <p:anim calcmode="lin" valueType="num">
                                      <p:cBhvr>
                                        <p:cTn id="48" dur="750" fill="hold"/>
                                        <p:tgtEl>
                                          <p:spTgt spid="44"/>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par>
                          <p:cTn id="53" fill="hold">
                            <p:stCondLst>
                              <p:cond delay="5500"/>
                            </p:stCondLst>
                            <p:childTnLst>
                              <p:par>
                                <p:cTn id="54" presetID="22" presetClass="entr" presetSubtype="1"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up)">
                                      <p:cBhvr>
                                        <p:cTn id="56" dur="750"/>
                                        <p:tgtEl>
                                          <p:spTgt spid="50"/>
                                        </p:tgtEl>
                                      </p:cBhvr>
                                    </p:animEffect>
                                  </p:childTnLst>
                                </p:cTn>
                              </p:par>
                            </p:childTnLst>
                          </p:cTn>
                        </p:par>
                        <p:par>
                          <p:cTn id="57" fill="hold">
                            <p:stCondLst>
                              <p:cond delay="6500"/>
                            </p:stCondLst>
                            <p:childTnLst>
                              <p:par>
                                <p:cTn id="58" presetID="42" presetClass="entr" presetSubtype="0" fill="hold" grpId="0" nodeType="afterEffect">
                                  <p:stCondLst>
                                    <p:cond delay="0"/>
                                  </p:stCondLst>
                                  <p:childTnLst>
                                    <p:set>
                                      <p:cBhvr>
                                        <p:cTn id="59" dur="1" fill="hold">
                                          <p:stCondLst>
                                            <p:cond delay="0"/>
                                          </p:stCondLst>
                                        </p:cTn>
                                        <p:tgtEl>
                                          <p:spTgt spid="42">
                                            <p:bg/>
                                          </p:spTgt>
                                        </p:tgtEl>
                                        <p:attrNameLst>
                                          <p:attrName>style.visibility</p:attrName>
                                        </p:attrNameLst>
                                      </p:cBhvr>
                                      <p:to>
                                        <p:strVal val="visible"/>
                                      </p:to>
                                    </p:set>
                                    <p:animEffect transition="in" filter="fade">
                                      <p:cBhvr>
                                        <p:cTn id="60" dur="750"/>
                                        <p:tgtEl>
                                          <p:spTgt spid="42">
                                            <p:bg/>
                                          </p:spTgt>
                                        </p:tgtEl>
                                      </p:cBhvr>
                                    </p:animEffect>
                                    <p:anim calcmode="lin" valueType="num">
                                      <p:cBhvr>
                                        <p:cTn id="61" dur="750" fill="hold"/>
                                        <p:tgtEl>
                                          <p:spTgt spid="42">
                                            <p:bg/>
                                          </p:spTgt>
                                        </p:tgtEl>
                                        <p:attrNameLst>
                                          <p:attrName>ppt_x</p:attrName>
                                        </p:attrNameLst>
                                      </p:cBhvr>
                                      <p:tavLst>
                                        <p:tav tm="0">
                                          <p:val>
                                            <p:strVal val="#ppt_x"/>
                                          </p:val>
                                        </p:tav>
                                        <p:tav tm="100000">
                                          <p:val>
                                            <p:strVal val="#ppt_x"/>
                                          </p:val>
                                        </p:tav>
                                      </p:tavLst>
                                    </p:anim>
                                    <p:anim calcmode="lin" valueType="num">
                                      <p:cBhvr>
                                        <p:cTn id="62" dur="750" fill="hold"/>
                                        <p:tgtEl>
                                          <p:spTgt spid="42">
                                            <p:bg/>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nodePh="1">
                                  <p:stCondLst>
                                    <p:cond delay="0"/>
                                  </p:stCondLst>
                                  <p:endCondLst>
                                    <p:cond evt="begin" delay="0">
                                      <p:tn val="63"/>
                                    </p:cond>
                                  </p:endCondLst>
                                  <p:childTnLst>
                                    <p:set>
                                      <p:cBhvr>
                                        <p:cTn id="64" dur="1" fill="hold">
                                          <p:stCondLst>
                                            <p:cond delay="0"/>
                                          </p:stCondLst>
                                        </p:cTn>
                                        <p:tgtEl>
                                          <p:spTgt spid="42">
                                            <p:txEl>
                                              <p:pRg st="0" end="0"/>
                                            </p:txEl>
                                          </p:spTgt>
                                        </p:tgtEl>
                                        <p:attrNameLst>
                                          <p:attrName>style.visibility</p:attrName>
                                        </p:attrNameLst>
                                      </p:cBhvr>
                                      <p:to>
                                        <p:strVal val="visible"/>
                                      </p:to>
                                    </p:set>
                                    <p:animEffect transition="in" filter="fade">
                                      <p:cBhvr>
                                        <p:cTn id="65" dur="750"/>
                                        <p:tgtEl>
                                          <p:spTgt spid="42">
                                            <p:txEl>
                                              <p:pRg st="0" end="0"/>
                                            </p:txEl>
                                          </p:spTgt>
                                        </p:tgtEl>
                                      </p:cBhvr>
                                    </p:animEffect>
                                    <p:anim calcmode="lin" valueType="num">
                                      <p:cBhvr>
                                        <p:cTn id="66" dur="75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67" dur="750" fill="hold"/>
                                        <p:tgtEl>
                                          <p:spTgt spid="42">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750"/>
                                        <p:tgtEl>
                                          <p:spTgt spid="45"/>
                                        </p:tgtEl>
                                      </p:cBhvr>
                                    </p:animEffect>
                                    <p:anim calcmode="lin" valueType="num">
                                      <p:cBhvr>
                                        <p:cTn id="71" dur="750" fill="hold"/>
                                        <p:tgtEl>
                                          <p:spTgt spid="45"/>
                                        </p:tgtEl>
                                        <p:attrNameLst>
                                          <p:attrName>ppt_x</p:attrName>
                                        </p:attrNameLst>
                                      </p:cBhvr>
                                      <p:tavLst>
                                        <p:tav tm="0">
                                          <p:val>
                                            <p:strVal val="#ppt_x"/>
                                          </p:val>
                                        </p:tav>
                                        <p:tav tm="100000">
                                          <p:val>
                                            <p:strVal val="#ppt_x"/>
                                          </p:val>
                                        </p:tav>
                                      </p:tavLst>
                                    </p:anim>
                                    <p:anim calcmode="lin" valueType="num">
                                      <p:cBhvr>
                                        <p:cTn id="72" dur="750" fill="hold"/>
                                        <p:tgtEl>
                                          <p:spTgt spid="45"/>
                                        </p:tgtEl>
                                        <p:attrNameLst>
                                          <p:attrName>ppt_y</p:attrName>
                                        </p:attrNameLst>
                                      </p:cBhvr>
                                      <p:tavLst>
                                        <p:tav tm="0">
                                          <p:val>
                                            <p:strVal val="#ppt_y+.1"/>
                                          </p:val>
                                        </p:tav>
                                        <p:tav tm="100000">
                                          <p:val>
                                            <p:strVal val="#ppt_y"/>
                                          </p:val>
                                        </p:tav>
                                      </p:tavLst>
                                    </p:anim>
                                  </p:childTnLst>
                                </p:cTn>
                              </p:par>
                            </p:childTnLst>
                          </p:cTn>
                        </p:par>
                        <p:par>
                          <p:cTn id="73" fill="hold">
                            <p:stCondLst>
                              <p:cond delay="7500"/>
                            </p:stCondLst>
                            <p:childTnLst>
                              <p:par>
                                <p:cTn id="74" presetID="10" presetClass="entr" presetSubtype="0" fill="hold" grpId="0" nodeType="after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fade">
                                      <p:cBhvr>
                                        <p:cTn id="76" dur="500"/>
                                        <p:tgtEl>
                                          <p:spTgt spid="62"/>
                                        </p:tgtEl>
                                      </p:cBhvr>
                                    </p:animEffect>
                                  </p:childTnLst>
                                </p:cTn>
                              </p:par>
                            </p:childTnLst>
                          </p:cTn>
                        </p:par>
                        <p:par>
                          <p:cTn id="77" fill="hold">
                            <p:stCondLst>
                              <p:cond delay="8000"/>
                            </p:stCondLst>
                            <p:childTnLst>
                              <p:par>
                                <p:cTn id="78" presetID="22" presetClass="entr" presetSubtype="1" fill="hold" nodeType="after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up)">
                                      <p:cBhvr>
                                        <p:cTn id="80" dur="750"/>
                                        <p:tgtEl>
                                          <p:spTgt spid="46"/>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fade">
                                      <p:cBhvr>
                                        <p:cTn id="84" dur="500"/>
                                        <p:tgtEl>
                                          <p:spTgt spid="63"/>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fade">
                                      <p:cBhvr>
                                        <p:cTn id="8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build="p" animBg="1"/>
      <p:bldP spid="41" grpId="0" build="p" animBg="1"/>
      <p:bldP spid="42" grpId="0" build="p" animBg="1"/>
      <p:bldP spid="43" grpId="0" animBg="1"/>
      <p:bldP spid="44" grpId="0" animBg="1"/>
      <p:bldP spid="45" grpId="0" animBg="1"/>
      <p:bldP spid="60" grpId="0"/>
      <p:bldP spid="61" grpId="0"/>
      <p:bldP spid="62" grpId="0"/>
      <p:bldP spid="63" grpId="0"/>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54" hidden="1"/>
          <p:cNvSpPr>
            <a:spLocks noChangeArrowheads="1"/>
          </p:cNvSpPr>
          <p:nvPr/>
        </p:nvSpPr>
        <p:spPr bwMode="auto">
          <a:xfrm>
            <a:off x="795" y="1940986"/>
            <a:ext cx="12190413" cy="2544233"/>
          </a:xfrm>
          <a:prstGeom prst="rect">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31" name="Group 5"/>
          <p:cNvGrpSpPr/>
          <p:nvPr/>
        </p:nvGrpSpPr>
        <p:grpSpPr bwMode="auto">
          <a:xfrm>
            <a:off x="8176415" y="1672169"/>
            <a:ext cx="2744959" cy="2747433"/>
            <a:chOff x="0" y="0"/>
            <a:chExt cx="2059137" cy="2059137"/>
          </a:xfrm>
        </p:grpSpPr>
        <p:sp>
          <p:nvSpPr>
            <p:cNvPr id="32" name="椭圆 41"/>
            <p:cNvSpPr>
              <a:spLocks noChangeArrowheads="1"/>
            </p:cNvSpPr>
            <p:nvPr/>
          </p:nvSpPr>
          <p:spPr bwMode="auto">
            <a:xfrm>
              <a:off x="0" y="0"/>
              <a:ext cx="2059137" cy="2059137"/>
            </a:xfrm>
            <a:prstGeom prst="ellipse">
              <a:avLst/>
            </a:prstGeom>
            <a:solidFill>
              <a:srgbClr val="FFFFFF"/>
            </a:solidFill>
            <a:ln w="38100">
              <a:solidFill>
                <a:srgbClr val="909090"/>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33" name="椭圆 42"/>
            <p:cNvSpPr>
              <a:spLocks noChangeArrowheads="1"/>
            </p:cNvSpPr>
            <p:nvPr/>
          </p:nvSpPr>
          <p:spPr bwMode="auto">
            <a:xfrm>
              <a:off x="83135" y="83135"/>
              <a:ext cx="1892867" cy="1892867"/>
            </a:xfrm>
            <a:prstGeom prst="ellipse">
              <a:avLst/>
            </a:prstGeom>
            <a:blipFill dpi="0" rotWithShape="1">
              <a:blip r:embed="rId3" cstate="print">
                <a:extLst>
                  <a:ext uri="{BEBA8EAE-BF5A-486C-A8C5-ECC9F3942E4B}">
                    <a14:imgProps xmlns:a14="http://schemas.microsoft.com/office/drawing/2010/main">
                      <a14:imgLayer r:embed="rId4">
                        <a14:imgEffect>
                          <a14:brightnessContrast contrast="20000"/>
                        </a14:imgEffect>
                        <a14:imgEffect>
                          <a14:sharpenSoften amount="25000"/>
                        </a14:imgEffect>
                      </a14:imgLayer>
                    </a14:imgProps>
                  </a:ext>
                </a:extLst>
              </a:blip>
              <a:srcRect/>
              <a:stretch>
                <a:fillRect/>
              </a:stretch>
            </a:blipFill>
            <a:ln w="12700">
              <a:solidFill>
                <a:srgbClr val="D9D9D9"/>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34" name="Group 8"/>
          <p:cNvGrpSpPr/>
          <p:nvPr/>
        </p:nvGrpSpPr>
        <p:grpSpPr bwMode="auto">
          <a:xfrm>
            <a:off x="10040954" y="3509435"/>
            <a:ext cx="1017985" cy="1020233"/>
            <a:chOff x="0" y="0"/>
            <a:chExt cx="763788" cy="763788"/>
          </a:xfrm>
        </p:grpSpPr>
        <p:sp>
          <p:nvSpPr>
            <p:cNvPr id="36"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37" name="椭圆 44"/>
            <p:cNvSpPr>
              <a:spLocks noChangeArrowheads="1"/>
            </p:cNvSpPr>
            <p:nvPr/>
          </p:nvSpPr>
          <p:spPr bwMode="auto">
            <a:xfrm>
              <a:off x="82987" y="82987"/>
              <a:ext cx="597814" cy="597814"/>
            </a:xfrm>
            <a:prstGeom prst="ellipse">
              <a:avLst/>
            </a:prstGeom>
            <a:solidFill>
              <a:schemeClr val="accent3"/>
            </a:solidFill>
            <a:ln w="3810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38" name="Picture 8"/>
            <p:cNvPicPr>
              <a:picLocks noChangeAspect="1" noChangeArrowheads="1"/>
            </p:cNvPicPr>
            <p:nvPr/>
          </p:nvPicPr>
          <p:blipFill>
            <a:blip r:embed="rId5" cstate="print">
              <a:biLevel thresh="50000"/>
              <a:grayscl/>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 name="Group 12"/>
          <p:cNvGrpSpPr/>
          <p:nvPr/>
        </p:nvGrpSpPr>
        <p:grpSpPr bwMode="auto">
          <a:xfrm>
            <a:off x="1109783" y="1672169"/>
            <a:ext cx="2744960" cy="2747433"/>
            <a:chOff x="0" y="0"/>
            <a:chExt cx="2059137" cy="2059137"/>
          </a:xfrm>
        </p:grpSpPr>
        <p:sp>
          <p:nvSpPr>
            <p:cNvPr id="40" name="椭圆 4"/>
            <p:cNvSpPr>
              <a:spLocks noChangeArrowheads="1"/>
            </p:cNvSpPr>
            <p:nvPr/>
          </p:nvSpPr>
          <p:spPr bwMode="auto">
            <a:xfrm>
              <a:off x="0" y="0"/>
              <a:ext cx="2059137" cy="2059137"/>
            </a:xfrm>
            <a:prstGeom prst="ellipse">
              <a:avLst/>
            </a:prstGeom>
            <a:solidFill>
              <a:srgbClr val="FFFFFF"/>
            </a:solidFill>
            <a:ln w="38100">
              <a:solidFill>
                <a:srgbClr val="909090"/>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41" name="椭圆 10"/>
            <p:cNvSpPr>
              <a:spLocks noChangeArrowheads="1"/>
            </p:cNvSpPr>
            <p:nvPr/>
          </p:nvSpPr>
          <p:spPr bwMode="auto">
            <a:xfrm>
              <a:off x="83135" y="83135"/>
              <a:ext cx="1892867" cy="1892867"/>
            </a:xfrm>
            <a:prstGeom prst="ellipse">
              <a:avLst/>
            </a:prstGeom>
            <a:blipFill dpi="0" rotWithShape="1">
              <a:blip r:embed="rId6" cstate="print">
                <a:extLst>
                  <a:ext uri="{BEBA8EAE-BF5A-486C-A8C5-ECC9F3942E4B}">
                    <a14:imgProps xmlns:a14="http://schemas.microsoft.com/office/drawing/2010/main">
                      <a14:imgLayer r:embed="rId7">
                        <a14:imgEffect>
                          <a14:brightnessContrast contrast="20000"/>
                        </a14:imgEffect>
                        <a14:imgEffect>
                          <a14:sharpenSoften amount="25000"/>
                        </a14:imgEffect>
                      </a14:imgLayer>
                    </a14:imgProps>
                  </a:ext>
                </a:extLst>
              </a:blip>
              <a:srcRect/>
              <a:stretch>
                <a:fillRect/>
              </a:stretch>
            </a:blipFill>
            <a:ln w="12700">
              <a:solidFill>
                <a:srgbClr val="D9D9D9"/>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42" name="Group 15"/>
          <p:cNvGrpSpPr/>
          <p:nvPr/>
        </p:nvGrpSpPr>
        <p:grpSpPr bwMode="auto">
          <a:xfrm>
            <a:off x="2974326" y="3509435"/>
            <a:ext cx="1017983" cy="1020233"/>
            <a:chOff x="0" y="0"/>
            <a:chExt cx="763788" cy="763788"/>
          </a:xfrm>
        </p:grpSpPr>
        <p:sp>
          <p:nvSpPr>
            <p:cNvPr id="43" name="椭圆 12"/>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44" name="椭圆 6"/>
            <p:cNvSpPr>
              <a:spLocks noChangeArrowheads="1"/>
            </p:cNvSpPr>
            <p:nvPr/>
          </p:nvSpPr>
          <p:spPr bwMode="auto">
            <a:xfrm>
              <a:off x="82987" y="82987"/>
              <a:ext cx="597814" cy="597814"/>
            </a:xfrm>
            <a:prstGeom prst="ellipse">
              <a:avLst/>
            </a:prstGeom>
            <a:solidFill>
              <a:schemeClr val="accent2"/>
            </a:solidFill>
            <a:ln w="3810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45" name="Picture 10" descr="C:\Users\Jonahs\Dropbox\Projects SCOTT\MEET Windows Azure\source\Background\tile-icon-network.png"/>
            <p:cNvPicPr>
              <a:picLocks noChangeAspect="1" noChangeArrowheads="1"/>
            </p:cNvPicPr>
            <p:nvPr/>
          </p:nvPicPr>
          <p:blipFill>
            <a:blip r:embed="rId8"/>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Group 19"/>
          <p:cNvGrpSpPr/>
          <p:nvPr/>
        </p:nvGrpSpPr>
        <p:grpSpPr bwMode="auto">
          <a:xfrm>
            <a:off x="4644156" y="1672169"/>
            <a:ext cx="2744960" cy="2747433"/>
            <a:chOff x="0" y="0"/>
            <a:chExt cx="2059137" cy="2059137"/>
          </a:xfrm>
        </p:grpSpPr>
        <p:sp>
          <p:nvSpPr>
            <p:cNvPr id="47" name="椭圆 36"/>
            <p:cNvSpPr>
              <a:spLocks noChangeArrowheads="1"/>
            </p:cNvSpPr>
            <p:nvPr/>
          </p:nvSpPr>
          <p:spPr bwMode="auto">
            <a:xfrm>
              <a:off x="0" y="0"/>
              <a:ext cx="2059137" cy="2059137"/>
            </a:xfrm>
            <a:prstGeom prst="ellipse">
              <a:avLst/>
            </a:prstGeom>
            <a:solidFill>
              <a:srgbClr val="FFFFFF"/>
            </a:solidFill>
            <a:ln w="38100">
              <a:solidFill>
                <a:srgbClr val="909090"/>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48" name="椭圆 37"/>
            <p:cNvSpPr>
              <a:spLocks noChangeArrowheads="1"/>
            </p:cNvSpPr>
            <p:nvPr/>
          </p:nvSpPr>
          <p:spPr bwMode="auto">
            <a:xfrm>
              <a:off x="83135" y="83135"/>
              <a:ext cx="1892867" cy="1892867"/>
            </a:xfrm>
            <a:prstGeom prst="ellipse">
              <a:avLst/>
            </a:prstGeom>
            <a:blipFill dpi="0" rotWithShape="1">
              <a:blip r:embed="rId9" cstate="print"/>
              <a:srcRect/>
              <a:stretch>
                <a:fillRect/>
              </a:stretch>
            </a:blipFill>
            <a:ln w="12700">
              <a:solidFill>
                <a:srgbClr val="D9D9D9"/>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49" name="Group 22"/>
          <p:cNvGrpSpPr/>
          <p:nvPr/>
        </p:nvGrpSpPr>
        <p:grpSpPr bwMode="auto">
          <a:xfrm>
            <a:off x="6506582" y="3509435"/>
            <a:ext cx="1020101" cy="1020233"/>
            <a:chOff x="0" y="0"/>
            <a:chExt cx="763788" cy="763788"/>
          </a:xfrm>
        </p:grpSpPr>
        <p:sp>
          <p:nvSpPr>
            <p:cNvPr id="50"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51" name="椭圆 39"/>
            <p:cNvSpPr>
              <a:spLocks noChangeArrowheads="1"/>
            </p:cNvSpPr>
            <p:nvPr/>
          </p:nvSpPr>
          <p:spPr bwMode="auto">
            <a:xfrm>
              <a:off x="82987" y="82987"/>
              <a:ext cx="597814" cy="597814"/>
            </a:xfrm>
            <a:prstGeom prst="ellipse">
              <a:avLst/>
            </a:prstGeom>
            <a:solidFill>
              <a:schemeClr val="accent1"/>
            </a:solidFill>
            <a:ln w="3810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52" name="Picture 9"/>
            <p:cNvPicPr>
              <a:picLocks noChangeAspect="1" noChangeArrowheads="1"/>
            </p:cNvPicPr>
            <p:nvPr/>
          </p:nvPicPr>
          <p:blipFill>
            <a:blip r:embed="rId10" cstate="print"/>
            <a:srcRect/>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 name="矩形 50"/>
          <p:cNvSpPr>
            <a:spLocks noChangeArrowheads="1"/>
          </p:cNvSpPr>
          <p:nvPr/>
        </p:nvSpPr>
        <p:spPr bwMode="auto">
          <a:xfrm>
            <a:off x="1001849" y="4703234"/>
            <a:ext cx="3098395"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t>添加主题</a:t>
            </a:r>
          </a:p>
        </p:txBody>
      </p:sp>
      <p:sp>
        <p:nvSpPr>
          <p:cNvPr id="54" name="矩形 17"/>
          <p:cNvSpPr>
            <a:spLocks noChangeArrowheads="1"/>
          </p:cNvSpPr>
          <p:nvPr/>
        </p:nvSpPr>
        <p:spPr bwMode="auto">
          <a:xfrm>
            <a:off x="1109785" y="5086322"/>
            <a:ext cx="2882523" cy="9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sym typeface="微软雅黑" panose="020B0503020204020204" pitchFamily="34" charset="-122"/>
              </a:rPr>
              <a:t>在此录入上述图表的综合分析说明，在此录入上述图表的综合分析说明。</a:t>
            </a:r>
          </a:p>
        </p:txBody>
      </p:sp>
      <p:sp>
        <p:nvSpPr>
          <p:cNvPr id="55" name="矩形 59"/>
          <p:cNvSpPr>
            <a:spLocks noChangeArrowheads="1"/>
          </p:cNvSpPr>
          <p:nvPr/>
        </p:nvSpPr>
        <p:spPr bwMode="auto">
          <a:xfrm>
            <a:off x="4534106" y="4703234"/>
            <a:ext cx="3098395"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282828"/>
                </a:solidFill>
                <a:sym typeface="微软雅黑" panose="020B0503020204020204" pitchFamily="34" charset="-122"/>
              </a:rPr>
              <a:t>添加主题</a:t>
            </a:r>
            <a:endParaRPr lang="zh-CN" altLang="en-US" sz="2700" dirty="0">
              <a:latin typeface="Arial" panose="020B0604020202020204" pitchFamily="34" charset="0"/>
              <a:ea typeface="宋体" panose="02010600030101010101" pitchFamily="2" charset="-122"/>
            </a:endParaRPr>
          </a:p>
        </p:txBody>
      </p:sp>
      <p:sp>
        <p:nvSpPr>
          <p:cNvPr id="56" name="矩形 60"/>
          <p:cNvSpPr>
            <a:spLocks noChangeArrowheads="1"/>
          </p:cNvSpPr>
          <p:nvPr/>
        </p:nvSpPr>
        <p:spPr bwMode="auto">
          <a:xfrm>
            <a:off x="4642042" y="5086322"/>
            <a:ext cx="2882523" cy="9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sym typeface="微软雅黑" panose="020B0503020204020204" pitchFamily="34" charset="-122"/>
              </a:rPr>
              <a:t>在此录入上述图表的综合分析说明，在此录入上述图表的综合分析说明。</a:t>
            </a:r>
          </a:p>
        </p:txBody>
      </p:sp>
      <p:sp>
        <p:nvSpPr>
          <p:cNvPr id="57" name="矩形 62"/>
          <p:cNvSpPr>
            <a:spLocks noChangeArrowheads="1"/>
          </p:cNvSpPr>
          <p:nvPr/>
        </p:nvSpPr>
        <p:spPr bwMode="auto">
          <a:xfrm>
            <a:off x="8068479" y="4703234"/>
            <a:ext cx="3098395"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282828"/>
                </a:solidFill>
                <a:sym typeface="微软雅黑" panose="020B0503020204020204" pitchFamily="34" charset="-122"/>
              </a:rPr>
              <a:t>添加主题</a:t>
            </a:r>
            <a:endParaRPr lang="zh-CN" altLang="en-US" sz="2700" dirty="0">
              <a:latin typeface="Arial" panose="020B0604020202020204" pitchFamily="34" charset="0"/>
              <a:ea typeface="宋体" panose="02010600030101010101" pitchFamily="2" charset="-122"/>
            </a:endParaRPr>
          </a:p>
        </p:txBody>
      </p:sp>
      <p:sp>
        <p:nvSpPr>
          <p:cNvPr id="58" name="矩形 63"/>
          <p:cNvSpPr>
            <a:spLocks noChangeArrowheads="1"/>
          </p:cNvSpPr>
          <p:nvPr/>
        </p:nvSpPr>
        <p:spPr bwMode="auto">
          <a:xfrm>
            <a:off x="8176415" y="5086322"/>
            <a:ext cx="2882523" cy="9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sym typeface="微软雅黑" panose="020B0503020204020204" pitchFamily="34" charset="-122"/>
              </a:rPr>
              <a:t>在此录入上述图表的综合分析说明，在此录入上述图表的综合分析说明。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500" fill="hold"/>
                                        <p:tgtEl>
                                          <p:spTgt spid="39"/>
                                        </p:tgtEl>
                                        <p:attrNameLst>
                                          <p:attrName>ppt_w</p:attrName>
                                        </p:attrNameLst>
                                      </p:cBhvr>
                                      <p:tavLst>
                                        <p:tav tm="0">
                                          <p:val>
                                            <p:fltVal val="0"/>
                                          </p:val>
                                        </p:tav>
                                        <p:tav tm="100000">
                                          <p:val>
                                            <p:strVal val="#ppt_w"/>
                                          </p:val>
                                        </p:tav>
                                      </p:tavLst>
                                    </p:anim>
                                    <p:anim calcmode="lin" valueType="num">
                                      <p:cBhvr>
                                        <p:cTn id="8" dur="1500" fill="hold"/>
                                        <p:tgtEl>
                                          <p:spTgt spid="39"/>
                                        </p:tgtEl>
                                        <p:attrNameLst>
                                          <p:attrName>ppt_h</p:attrName>
                                        </p:attrNameLst>
                                      </p:cBhvr>
                                      <p:tavLst>
                                        <p:tav tm="0">
                                          <p:val>
                                            <p:fltVal val="0"/>
                                          </p:val>
                                        </p:tav>
                                        <p:tav tm="100000">
                                          <p:val>
                                            <p:strVal val="#ppt_h"/>
                                          </p:val>
                                        </p:tav>
                                      </p:tavLst>
                                    </p:anim>
                                    <p:anim calcmode="lin" valueType="num">
                                      <p:cBhvr>
                                        <p:cTn id="9" dur="1500" fill="hold"/>
                                        <p:tgtEl>
                                          <p:spTgt spid="39"/>
                                        </p:tgtEl>
                                        <p:attrNameLst>
                                          <p:attrName>style.rotation</p:attrName>
                                        </p:attrNameLst>
                                      </p:cBhvr>
                                      <p:tavLst>
                                        <p:tav tm="0">
                                          <p:val>
                                            <p:fltVal val="360"/>
                                          </p:val>
                                        </p:tav>
                                        <p:tav tm="100000">
                                          <p:val>
                                            <p:fltVal val="0"/>
                                          </p:val>
                                        </p:tav>
                                      </p:tavLst>
                                    </p:anim>
                                    <p:animEffect transition="in" filter="fade">
                                      <p:cBhvr>
                                        <p:cTn id="10" dur="1500"/>
                                        <p:tgtEl>
                                          <p:spTgt spid="39"/>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750"/>
                                        <p:tgtEl>
                                          <p:spTgt spid="53"/>
                                        </p:tgtEl>
                                      </p:cBhvr>
                                    </p:animEffect>
                                    <p:anim calcmode="lin" valueType="num">
                                      <p:cBhvr>
                                        <p:cTn id="19" dur="750" fill="hold"/>
                                        <p:tgtEl>
                                          <p:spTgt spid="53"/>
                                        </p:tgtEl>
                                        <p:attrNameLst>
                                          <p:attrName>ppt_x</p:attrName>
                                        </p:attrNameLst>
                                      </p:cBhvr>
                                      <p:tavLst>
                                        <p:tav tm="0">
                                          <p:val>
                                            <p:strVal val="#ppt_x"/>
                                          </p:val>
                                        </p:tav>
                                        <p:tav tm="100000">
                                          <p:val>
                                            <p:strVal val="#ppt_x"/>
                                          </p:val>
                                        </p:tav>
                                      </p:tavLst>
                                    </p:anim>
                                    <p:anim calcmode="lin" valueType="num">
                                      <p:cBhvr>
                                        <p:cTn id="20" dur="750" fill="hold"/>
                                        <p:tgtEl>
                                          <p:spTgt spid="5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750"/>
                                        <p:tgtEl>
                                          <p:spTgt spid="54"/>
                                        </p:tgtEl>
                                      </p:cBhvr>
                                    </p:animEffect>
                                    <p:anim calcmode="lin" valueType="num">
                                      <p:cBhvr>
                                        <p:cTn id="24" dur="750" fill="hold"/>
                                        <p:tgtEl>
                                          <p:spTgt spid="54"/>
                                        </p:tgtEl>
                                        <p:attrNameLst>
                                          <p:attrName>ppt_x</p:attrName>
                                        </p:attrNameLst>
                                      </p:cBhvr>
                                      <p:tavLst>
                                        <p:tav tm="0">
                                          <p:val>
                                            <p:strVal val="#ppt_x"/>
                                          </p:val>
                                        </p:tav>
                                        <p:tav tm="100000">
                                          <p:val>
                                            <p:strVal val="#ppt_x"/>
                                          </p:val>
                                        </p:tav>
                                      </p:tavLst>
                                    </p:anim>
                                    <p:anim calcmode="lin" valueType="num">
                                      <p:cBhvr>
                                        <p:cTn id="25" dur="750" fill="hold"/>
                                        <p:tgtEl>
                                          <p:spTgt spid="5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9" presetClass="entr" presetSubtype="0" decel="100000"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p:cTn id="29" dur="1500" fill="hold"/>
                                        <p:tgtEl>
                                          <p:spTgt spid="46"/>
                                        </p:tgtEl>
                                        <p:attrNameLst>
                                          <p:attrName>ppt_w</p:attrName>
                                        </p:attrNameLst>
                                      </p:cBhvr>
                                      <p:tavLst>
                                        <p:tav tm="0">
                                          <p:val>
                                            <p:fltVal val="0"/>
                                          </p:val>
                                        </p:tav>
                                        <p:tav tm="100000">
                                          <p:val>
                                            <p:strVal val="#ppt_w"/>
                                          </p:val>
                                        </p:tav>
                                      </p:tavLst>
                                    </p:anim>
                                    <p:anim calcmode="lin" valueType="num">
                                      <p:cBhvr>
                                        <p:cTn id="30" dur="1500" fill="hold"/>
                                        <p:tgtEl>
                                          <p:spTgt spid="46"/>
                                        </p:tgtEl>
                                        <p:attrNameLst>
                                          <p:attrName>ppt_h</p:attrName>
                                        </p:attrNameLst>
                                      </p:cBhvr>
                                      <p:tavLst>
                                        <p:tav tm="0">
                                          <p:val>
                                            <p:fltVal val="0"/>
                                          </p:val>
                                        </p:tav>
                                        <p:tav tm="100000">
                                          <p:val>
                                            <p:strVal val="#ppt_h"/>
                                          </p:val>
                                        </p:tav>
                                      </p:tavLst>
                                    </p:anim>
                                    <p:anim calcmode="lin" valueType="num">
                                      <p:cBhvr>
                                        <p:cTn id="31" dur="1500" fill="hold"/>
                                        <p:tgtEl>
                                          <p:spTgt spid="46"/>
                                        </p:tgtEl>
                                        <p:attrNameLst>
                                          <p:attrName>style.rotation</p:attrName>
                                        </p:attrNameLst>
                                      </p:cBhvr>
                                      <p:tavLst>
                                        <p:tav tm="0">
                                          <p:val>
                                            <p:fltVal val="360"/>
                                          </p:val>
                                        </p:tav>
                                        <p:tav tm="100000">
                                          <p:val>
                                            <p:fltVal val="0"/>
                                          </p:val>
                                        </p:tav>
                                      </p:tavLst>
                                    </p:anim>
                                    <p:animEffect transition="in" filter="fade">
                                      <p:cBhvr>
                                        <p:cTn id="32" dur="1500"/>
                                        <p:tgtEl>
                                          <p:spTgt spid="46"/>
                                        </p:tgtEl>
                                      </p:cBhvr>
                                    </p:animEffect>
                                  </p:childTnLst>
                                </p:cTn>
                              </p:par>
                            </p:childTnLst>
                          </p:cTn>
                        </p:par>
                        <p:par>
                          <p:cTn id="33" fill="hold">
                            <p:stCondLst>
                              <p:cond delay="4500"/>
                            </p:stCondLst>
                            <p:childTnLst>
                              <p:par>
                                <p:cTn id="34" presetID="10" presetClass="entr" presetSubtype="0"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750"/>
                                        <p:tgtEl>
                                          <p:spTgt spid="55"/>
                                        </p:tgtEl>
                                      </p:cBhvr>
                                    </p:animEffect>
                                    <p:anim calcmode="lin" valueType="num">
                                      <p:cBhvr>
                                        <p:cTn id="41" dur="750" fill="hold"/>
                                        <p:tgtEl>
                                          <p:spTgt spid="55"/>
                                        </p:tgtEl>
                                        <p:attrNameLst>
                                          <p:attrName>ppt_x</p:attrName>
                                        </p:attrNameLst>
                                      </p:cBhvr>
                                      <p:tavLst>
                                        <p:tav tm="0">
                                          <p:val>
                                            <p:strVal val="#ppt_x"/>
                                          </p:val>
                                        </p:tav>
                                        <p:tav tm="100000">
                                          <p:val>
                                            <p:strVal val="#ppt_x"/>
                                          </p:val>
                                        </p:tav>
                                      </p:tavLst>
                                    </p:anim>
                                    <p:anim calcmode="lin" valueType="num">
                                      <p:cBhvr>
                                        <p:cTn id="42" dur="750" fill="hold"/>
                                        <p:tgtEl>
                                          <p:spTgt spid="5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fade">
                                      <p:cBhvr>
                                        <p:cTn id="45" dur="750"/>
                                        <p:tgtEl>
                                          <p:spTgt spid="56"/>
                                        </p:tgtEl>
                                      </p:cBhvr>
                                    </p:animEffect>
                                    <p:anim calcmode="lin" valueType="num">
                                      <p:cBhvr>
                                        <p:cTn id="46" dur="750" fill="hold"/>
                                        <p:tgtEl>
                                          <p:spTgt spid="56"/>
                                        </p:tgtEl>
                                        <p:attrNameLst>
                                          <p:attrName>ppt_x</p:attrName>
                                        </p:attrNameLst>
                                      </p:cBhvr>
                                      <p:tavLst>
                                        <p:tav tm="0">
                                          <p:val>
                                            <p:strVal val="#ppt_x"/>
                                          </p:val>
                                        </p:tav>
                                        <p:tav tm="100000">
                                          <p:val>
                                            <p:strVal val="#ppt_x"/>
                                          </p:val>
                                        </p:tav>
                                      </p:tavLst>
                                    </p:anim>
                                    <p:anim calcmode="lin" valueType="num">
                                      <p:cBhvr>
                                        <p:cTn id="47" dur="750" fill="hold"/>
                                        <p:tgtEl>
                                          <p:spTgt spid="56"/>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49" presetClass="entr" presetSubtype="0" decel="100000"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1500" fill="hold"/>
                                        <p:tgtEl>
                                          <p:spTgt spid="31"/>
                                        </p:tgtEl>
                                        <p:attrNameLst>
                                          <p:attrName>ppt_w</p:attrName>
                                        </p:attrNameLst>
                                      </p:cBhvr>
                                      <p:tavLst>
                                        <p:tav tm="0">
                                          <p:val>
                                            <p:fltVal val="0"/>
                                          </p:val>
                                        </p:tav>
                                        <p:tav tm="100000">
                                          <p:val>
                                            <p:strVal val="#ppt_w"/>
                                          </p:val>
                                        </p:tav>
                                      </p:tavLst>
                                    </p:anim>
                                    <p:anim calcmode="lin" valueType="num">
                                      <p:cBhvr>
                                        <p:cTn id="52" dur="1500" fill="hold"/>
                                        <p:tgtEl>
                                          <p:spTgt spid="31"/>
                                        </p:tgtEl>
                                        <p:attrNameLst>
                                          <p:attrName>ppt_h</p:attrName>
                                        </p:attrNameLst>
                                      </p:cBhvr>
                                      <p:tavLst>
                                        <p:tav tm="0">
                                          <p:val>
                                            <p:fltVal val="0"/>
                                          </p:val>
                                        </p:tav>
                                        <p:tav tm="100000">
                                          <p:val>
                                            <p:strVal val="#ppt_h"/>
                                          </p:val>
                                        </p:tav>
                                      </p:tavLst>
                                    </p:anim>
                                    <p:anim calcmode="lin" valueType="num">
                                      <p:cBhvr>
                                        <p:cTn id="53" dur="1500" fill="hold"/>
                                        <p:tgtEl>
                                          <p:spTgt spid="31"/>
                                        </p:tgtEl>
                                        <p:attrNameLst>
                                          <p:attrName>style.rotation</p:attrName>
                                        </p:attrNameLst>
                                      </p:cBhvr>
                                      <p:tavLst>
                                        <p:tav tm="0">
                                          <p:val>
                                            <p:fltVal val="360"/>
                                          </p:val>
                                        </p:tav>
                                        <p:tav tm="100000">
                                          <p:val>
                                            <p:fltVal val="0"/>
                                          </p:val>
                                        </p:tav>
                                      </p:tavLst>
                                    </p:anim>
                                    <p:animEffect transition="in" filter="fade">
                                      <p:cBhvr>
                                        <p:cTn id="54" dur="1500"/>
                                        <p:tgtEl>
                                          <p:spTgt spid="31"/>
                                        </p:tgtEl>
                                      </p:cBhvr>
                                    </p:animEffect>
                                  </p:childTnLst>
                                </p:cTn>
                              </p:par>
                            </p:childTnLst>
                          </p:cTn>
                        </p:par>
                        <p:par>
                          <p:cTn id="55" fill="hold">
                            <p:stCondLst>
                              <p:cond delay="7500"/>
                            </p:stCondLst>
                            <p:childTnLst>
                              <p:par>
                                <p:cTn id="56" presetID="10" presetClass="entr" presetSubtype="0"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par>
                          <p:cTn id="59" fill="hold">
                            <p:stCondLst>
                              <p:cond delay="8000"/>
                            </p:stCondLst>
                            <p:childTnLst>
                              <p:par>
                                <p:cTn id="60" presetID="42" presetClass="entr" presetSubtype="0"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fade">
                                      <p:cBhvr>
                                        <p:cTn id="62" dur="750"/>
                                        <p:tgtEl>
                                          <p:spTgt spid="57"/>
                                        </p:tgtEl>
                                      </p:cBhvr>
                                    </p:animEffect>
                                    <p:anim calcmode="lin" valueType="num">
                                      <p:cBhvr>
                                        <p:cTn id="63" dur="750" fill="hold"/>
                                        <p:tgtEl>
                                          <p:spTgt spid="57"/>
                                        </p:tgtEl>
                                        <p:attrNameLst>
                                          <p:attrName>ppt_x</p:attrName>
                                        </p:attrNameLst>
                                      </p:cBhvr>
                                      <p:tavLst>
                                        <p:tav tm="0">
                                          <p:val>
                                            <p:strVal val="#ppt_x"/>
                                          </p:val>
                                        </p:tav>
                                        <p:tav tm="100000">
                                          <p:val>
                                            <p:strVal val="#ppt_x"/>
                                          </p:val>
                                        </p:tav>
                                      </p:tavLst>
                                    </p:anim>
                                    <p:anim calcmode="lin" valueType="num">
                                      <p:cBhvr>
                                        <p:cTn id="64" dur="750" fill="hold"/>
                                        <p:tgtEl>
                                          <p:spTgt spid="5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750"/>
                                        <p:tgtEl>
                                          <p:spTgt spid="58"/>
                                        </p:tgtEl>
                                      </p:cBhvr>
                                    </p:animEffect>
                                    <p:anim calcmode="lin" valueType="num">
                                      <p:cBhvr>
                                        <p:cTn id="68" dur="750" fill="hold"/>
                                        <p:tgtEl>
                                          <p:spTgt spid="58"/>
                                        </p:tgtEl>
                                        <p:attrNameLst>
                                          <p:attrName>ppt_x</p:attrName>
                                        </p:attrNameLst>
                                      </p:cBhvr>
                                      <p:tavLst>
                                        <p:tav tm="0">
                                          <p:val>
                                            <p:strVal val="#ppt_x"/>
                                          </p:val>
                                        </p:tav>
                                        <p:tav tm="100000">
                                          <p:val>
                                            <p:strVal val="#ppt_x"/>
                                          </p:val>
                                        </p:tav>
                                      </p:tavLst>
                                    </p:anim>
                                    <p:anim calcmode="lin" valueType="num">
                                      <p:cBhvr>
                                        <p:cTn id="69" dur="7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a:stCxn id="13" idx="1"/>
          </p:cNvCxnSpPr>
          <p:nvPr/>
        </p:nvCxnSpPr>
        <p:spPr>
          <a:xfrm flipV="1">
            <a:off x="1397047"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5" idx="1"/>
          </p:cNvCxnSpPr>
          <p:nvPr/>
        </p:nvCxnSpPr>
        <p:spPr>
          <a:xfrm flipV="1">
            <a:off x="3860999"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6" idx="1"/>
          </p:cNvCxnSpPr>
          <p:nvPr/>
        </p:nvCxnSpPr>
        <p:spPr>
          <a:xfrm flipV="1">
            <a:off x="6324952"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7" idx="1"/>
          </p:cNvCxnSpPr>
          <p:nvPr/>
        </p:nvCxnSpPr>
        <p:spPr>
          <a:xfrm flipV="1">
            <a:off x="8788906"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20227" y="1988841"/>
            <a:ext cx="1196778" cy="692485"/>
          </a:xfrm>
          <a:prstGeom prst="rect">
            <a:avLst/>
          </a:prstGeom>
          <a:noFill/>
        </p:spPr>
        <p:txBody>
          <a:bodyPr wrap="none" lIns="121908" tIns="60954" rIns="121908" bIns="60954" rtlCol="0">
            <a:spAutoFit/>
          </a:bodyPr>
          <a:lstStyle/>
          <a:p>
            <a:r>
              <a:rPr lang="en-US" altLang="zh-CN" sz="3700" dirty="0">
                <a:solidFill>
                  <a:schemeClr val="accent1"/>
                </a:solidFill>
              </a:rPr>
              <a:t>86%</a:t>
            </a:r>
            <a:endParaRPr lang="zh-CN" altLang="en-US" sz="3700" dirty="0">
              <a:solidFill>
                <a:schemeClr val="accent1"/>
              </a:solidFill>
            </a:endParaRPr>
          </a:p>
        </p:txBody>
      </p:sp>
      <p:sp>
        <p:nvSpPr>
          <p:cNvPr id="31" name="TextBox 30"/>
          <p:cNvSpPr txBox="1"/>
          <p:nvPr/>
        </p:nvSpPr>
        <p:spPr>
          <a:xfrm>
            <a:off x="1477980"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3" name="TextBox 32"/>
          <p:cNvSpPr txBox="1"/>
          <p:nvPr/>
        </p:nvSpPr>
        <p:spPr>
          <a:xfrm>
            <a:off x="3963825"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4" name="TextBox 33"/>
          <p:cNvSpPr txBox="1"/>
          <p:nvPr/>
        </p:nvSpPr>
        <p:spPr>
          <a:xfrm>
            <a:off x="6373887" y="3102473"/>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5" name="TextBox 34"/>
          <p:cNvSpPr txBox="1"/>
          <p:nvPr/>
        </p:nvSpPr>
        <p:spPr>
          <a:xfrm>
            <a:off x="8869839"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6" name="TextBox 35"/>
          <p:cNvSpPr txBox="1"/>
          <p:nvPr/>
        </p:nvSpPr>
        <p:spPr>
          <a:xfrm>
            <a:off x="4018588" y="2014393"/>
            <a:ext cx="992023" cy="697627"/>
          </a:xfrm>
          <a:prstGeom prst="rect">
            <a:avLst/>
          </a:prstGeom>
          <a:noFill/>
        </p:spPr>
        <p:txBody>
          <a:bodyPr wrap="none" lIns="121908" tIns="60954" rIns="121908" bIns="60954" rtlCol="0">
            <a:spAutoFit/>
          </a:bodyPr>
          <a:lstStyle/>
          <a:p>
            <a:r>
              <a:rPr lang="en-US" altLang="zh-CN" sz="3700" dirty="0">
                <a:solidFill>
                  <a:schemeClr val="accent2"/>
                </a:solidFill>
              </a:rPr>
              <a:t>3</a:t>
            </a:r>
            <a:r>
              <a:rPr lang="zh-CN" altLang="en-US" sz="3700" dirty="0">
                <a:solidFill>
                  <a:schemeClr val="accent2"/>
                </a:solidFill>
              </a:rPr>
              <a:t>件</a:t>
            </a:r>
          </a:p>
        </p:txBody>
      </p:sp>
      <p:sp>
        <p:nvSpPr>
          <p:cNvPr id="37" name="TextBox 36"/>
          <p:cNvSpPr txBox="1"/>
          <p:nvPr/>
        </p:nvSpPr>
        <p:spPr>
          <a:xfrm>
            <a:off x="6482019" y="1988841"/>
            <a:ext cx="992023" cy="697627"/>
          </a:xfrm>
          <a:prstGeom prst="rect">
            <a:avLst/>
          </a:prstGeom>
          <a:noFill/>
        </p:spPr>
        <p:txBody>
          <a:bodyPr wrap="none" lIns="121908" tIns="60954" rIns="121908" bIns="60954" rtlCol="0">
            <a:spAutoFit/>
          </a:bodyPr>
          <a:lstStyle/>
          <a:p>
            <a:r>
              <a:rPr lang="en-US" altLang="zh-CN" sz="3700" dirty="0">
                <a:solidFill>
                  <a:schemeClr val="accent3"/>
                </a:solidFill>
              </a:rPr>
              <a:t>4</a:t>
            </a:r>
            <a:r>
              <a:rPr lang="zh-CN" altLang="en-US" sz="3700" dirty="0">
                <a:solidFill>
                  <a:schemeClr val="accent3"/>
                </a:solidFill>
              </a:rPr>
              <a:t>项</a:t>
            </a:r>
          </a:p>
        </p:txBody>
      </p:sp>
      <p:sp>
        <p:nvSpPr>
          <p:cNvPr id="38" name="TextBox 37"/>
          <p:cNvSpPr txBox="1"/>
          <p:nvPr/>
        </p:nvSpPr>
        <p:spPr>
          <a:xfrm>
            <a:off x="8938852" y="1988841"/>
            <a:ext cx="1514173" cy="692485"/>
          </a:xfrm>
          <a:prstGeom prst="rect">
            <a:avLst/>
          </a:prstGeom>
          <a:noFill/>
        </p:spPr>
        <p:txBody>
          <a:bodyPr wrap="none" lIns="121908" tIns="60954" rIns="121908" bIns="60954" rtlCol="0">
            <a:spAutoFit/>
          </a:bodyPr>
          <a:lstStyle/>
          <a:p>
            <a:r>
              <a:rPr lang="en-US" altLang="zh-CN" sz="3700" dirty="0">
                <a:solidFill>
                  <a:schemeClr val="accent4"/>
                </a:solidFill>
              </a:rPr>
              <a:t>500</a:t>
            </a:r>
            <a:r>
              <a:rPr lang="zh-CN" altLang="en-US" sz="3700" dirty="0">
                <a:solidFill>
                  <a:schemeClr val="accent4"/>
                </a:solidFill>
              </a:rPr>
              <a:t>万</a:t>
            </a:r>
          </a:p>
        </p:txBody>
      </p:sp>
      <p:grpSp>
        <p:nvGrpSpPr>
          <p:cNvPr id="4" name="组合 3"/>
          <p:cNvGrpSpPr/>
          <p:nvPr/>
        </p:nvGrpSpPr>
        <p:grpSpPr>
          <a:xfrm>
            <a:off x="6324953" y="4746168"/>
            <a:ext cx="2203001" cy="411024"/>
            <a:chOff x="4743736" y="3559626"/>
            <a:chExt cx="1652466" cy="308268"/>
          </a:xfrm>
        </p:grpSpPr>
        <p:sp>
          <p:nvSpPr>
            <p:cNvPr id="16" name="圆角矩形 15"/>
            <p:cNvSpPr/>
            <p:nvPr/>
          </p:nvSpPr>
          <p:spPr>
            <a:xfrm>
              <a:off x="4743736" y="3559626"/>
              <a:ext cx="1652466" cy="3082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获奖</a:t>
              </a:r>
            </a:p>
          </p:txBody>
        </p:sp>
        <p:sp>
          <p:nvSpPr>
            <p:cNvPr id="40" name="Freeform 7"/>
            <p:cNvSpPr>
              <a:spLocks noEditPoints="1"/>
            </p:cNvSpPr>
            <p:nvPr/>
          </p:nvSpPr>
          <p:spPr bwMode="auto">
            <a:xfrm>
              <a:off x="4827829" y="3621505"/>
              <a:ext cx="198396" cy="203560"/>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3861001" y="4746168"/>
            <a:ext cx="2203001" cy="411024"/>
            <a:chOff x="2895531" y="3559626"/>
            <a:chExt cx="1652466" cy="308268"/>
          </a:xfrm>
        </p:grpSpPr>
        <p:sp>
          <p:nvSpPr>
            <p:cNvPr id="15" name="圆角矩形 14"/>
            <p:cNvSpPr/>
            <p:nvPr/>
          </p:nvSpPr>
          <p:spPr>
            <a:xfrm>
              <a:off x="2895531" y="3559626"/>
              <a:ext cx="1652466" cy="3082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大事件</a:t>
              </a:r>
            </a:p>
          </p:txBody>
        </p:sp>
        <p:sp>
          <p:nvSpPr>
            <p:cNvPr id="43" name="Freeform 13"/>
            <p:cNvSpPr>
              <a:spLocks noEditPoints="1"/>
            </p:cNvSpPr>
            <p:nvPr/>
          </p:nvSpPr>
          <p:spPr bwMode="auto">
            <a:xfrm>
              <a:off x="2971391" y="3632825"/>
              <a:ext cx="210380" cy="170542"/>
            </a:xfrm>
            <a:custGeom>
              <a:avLst/>
              <a:gdLst>
                <a:gd name="T0" fmla="*/ 234 w 470"/>
                <a:gd name="T1" fmla="*/ 381 h 381"/>
                <a:gd name="T2" fmla="*/ 0 w 470"/>
                <a:gd name="T3" fmla="*/ 119 h 381"/>
                <a:gd name="T4" fmla="*/ 87 w 470"/>
                <a:gd name="T5" fmla="*/ 0 h 381"/>
                <a:gd name="T6" fmla="*/ 380 w 470"/>
                <a:gd name="T7" fmla="*/ 0 h 381"/>
                <a:gd name="T8" fmla="*/ 470 w 470"/>
                <a:gd name="T9" fmla="*/ 119 h 381"/>
                <a:gd name="T10" fmla="*/ 234 w 470"/>
                <a:gd name="T11" fmla="*/ 381 h 381"/>
                <a:gd name="T12" fmla="*/ 300 w 470"/>
                <a:gd name="T13" fmla="*/ 152 h 381"/>
                <a:gd name="T14" fmla="*/ 234 w 470"/>
                <a:gd name="T15" fmla="*/ 161 h 381"/>
                <a:gd name="T16" fmla="*/ 170 w 470"/>
                <a:gd name="T17" fmla="*/ 152 h 381"/>
                <a:gd name="T18" fmla="*/ 234 w 470"/>
                <a:gd name="T19" fmla="*/ 291 h 381"/>
                <a:gd name="T20" fmla="*/ 300 w 470"/>
                <a:gd name="T21" fmla="*/ 152 h 381"/>
                <a:gd name="T22" fmla="*/ 331 w 470"/>
                <a:gd name="T23" fmla="*/ 145 h 381"/>
                <a:gd name="T24" fmla="*/ 267 w 470"/>
                <a:gd name="T25" fmla="*/ 286 h 381"/>
                <a:gd name="T26" fmla="*/ 395 w 470"/>
                <a:gd name="T27" fmla="*/ 135 h 381"/>
                <a:gd name="T28" fmla="*/ 331 w 470"/>
                <a:gd name="T29" fmla="*/ 145 h 381"/>
                <a:gd name="T30" fmla="*/ 203 w 470"/>
                <a:gd name="T31" fmla="*/ 286 h 381"/>
                <a:gd name="T32" fmla="*/ 137 w 470"/>
                <a:gd name="T33" fmla="*/ 145 h 381"/>
                <a:gd name="T34" fmla="*/ 73 w 470"/>
                <a:gd name="T35" fmla="*/ 135 h 381"/>
                <a:gd name="T36" fmla="*/ 203 w 470"/>
                <a:gd name="T37" fmla="*/ 286 h 381"/>
                <a:gd name="T38" fmla="*/ 69 w 470"/>
                <a:gd name="T39" fmla="*/ 104 h 381"/>
                <a:gd name="T40" fmla="*/ 168 w 470"/>
                <a:gd name="T41" fmla="*/ 121 h 381"/>
                <a:gd name="T42" fmla="*/ 170 w 470"/>
                <a:gd name="T43" fmla="*/ 119 h 381"/>
                <a:gd name="T44" fmla="*/ 147 w 470"/>
                <a:gd name="T45" fmla="*/ 119 h 381"/>
                <a:gd name="T46" fmla="*/ 109 w 470"/>
                <a:gd name="T47" fmla="*/ 55 h 381"/>
                <a:gd name="T48" fmla="*/ 69 w 470"/>
                <a:gd name="T49" fmla="*/ 104 h 381"/>
                <a:gd name="T50" fmla="*/ 132 w 470"/>
                <a:gd name="T51" fmla="*/ 45 h 381"/>
                <a:gd name="T52" fmla="*/ 173 w 470"/>
                <a:gd name="T53" fmla="*/ 114 h 381"/>
                <a:gd name="T54" fmla="*/ 220 w 470"/>
                <a:gd name="T55" fmla="*/ 45 h 381"/>
                <a:gd name="T56" fmla="*/ 132 w 470"/>
                <a:gd name="T57" fmla="*/ 45 h 381"/>
                <a:gd name="T58" fmla="*/ 194 w 470"/>
                <a:gd name="T59" fmla="*/ 126 h 381"/>
                <a:gd name="T60" fmla="*/ 234 w 470"/>
                <a:gd name="T61" fmla="*/ 133 h 381"/>
                <a:gd name="T62" fmla="*/ 274 w 470"/>
                <a:gd name="T63" fmla="*/ 126 h 381"/>
                <a:gd name="T64" fmla="*/ 234 w 470"/>
                <a:gd name="T65" fmla="*/ 67 h 381"/>
                <a:gd name="T66" fmla="*/ 194 w 470"/>
                <a:gd name="T67" fmla="*/ 126 h 381"/>
                <a:gd name="T68" fmla="*/ 248 w 470"/>
                <a:gd name="T69" fmla="*/ 45 h 381"/>
                <a:gd name="T70" fmla="*/ 295 w 470"/>
                <a:gd name="T71" fmla="*/ 114 h 381"/>
                <a:gd name="T72" fmla="*/ 338 w 470"/>
                <a:gd name="T73" fmla="*/ 45 h 381"/>
                <a:gd name="T74" fmla="*/ 248 w 470"/>
                <a:gd name="T75" fmla="*/ 45 h 381"/>
                <a:gd name="T76" fmla="*/ 359 w 470"/>
                <a:gd name="T77" fmla="*/ 55 h 381"/>
                <a:gd name="T78" fmla="*/ 321 w 470"/>
                <a:gd name="T79" fmla="*/ 119 h 381"/>
                <a:gd name="T80" fmla="*/ 298 w 470"/>
                <a:gd name="T81" fmla="*/ 119 h 381"/>
                <a:gd name="T82" fmla="*/ 300 w 470"/>
                <a:gd name="T83" fmla="*/ 121 h 381"/>
                <a:gd name="T84" fmla="*/ 399 w 470"/>
                <a:gd name="T85" fmla="*/ 104 h 381"/>
                <a:gd name="T86" fmla="*/ 359 w 470"/>
                <a:gd name="T87" fmla="*/ 55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0" h="381">
                  <a:moveTo>
                    <a:pt x="234" y="381"/>
                  </a:moveTo>
                  <a:lnTo>
                    <a:pt x="0" y="119"/>
                  </a:lnTo>
                  <a:lnTo>
                    <a:pt x="87" y="0"/>
                  </a:lnTo>
                  <a:lnTo>
                    <a:pt x="380" y="0"/>
                  </a:lnTo>
                  <a:lnTo>
                    <a:pt x="470" y="119"/>
                  </a:lnTo>
                  <a:lnTo>
                    <a:pt x="234" y="381"/>
                  </a:lnTo>
                  <a:close/>
                  <a:moveTo>
                    <a:pt x="300" y="152"/>
                  </a:moveTo>
                  <a:lnTo>
                    <a:pt x="234" y="161"/>
                  </a:lnTo>
                  <a:lnTo>
                    <a:pt x="170" y="152"/>
                  </a:lnTo>
                  <a:lnTo>
                    <a:pt x="234" y="291"/>
                  </a:lnTo>
                  <a:lnTo>
                    <a:pt x="300" y="152"/>
                  </a:lnTo>
                  <a:close/>
                  <a:moveTo>
                    <a:pt x="331" y="145"/>
                  </a:moveTo>
                  <a:lnTo>
                    <a:pt x="267" y="286"/>
                  </a:lnTo>
                  <a:lnTo>
                    <a:pt x="395" y="135"/>
                  </a:lnTo>
                  <a:lnTo>
                    <a:pt x="331" y="145"/>
                  </a:lnTo>
                  <a:close/>
                  <a:moveTo>
                    <a:pt x="203" y="286"/>
                  </a:moveTo>
                  <a:lnTo>
                    <a:pt x="137" y="145"/>
                  </a:lnTo>
                  <a:lnTo>
                    <a:pt x="73" y="135"/>
                  </a:lnTo>
                  <a:lnTo>
                    <a:pt x="203" y="286"/>
                  </a:lnTo>
                  <a:close/>
                  <a:moveTo>
                    <a:pt x="69" y="104"/>
                  </a:moveTo>
                  <a:lnTo>
                    <a:pt x="168" y="121"/>
                  </a:lnTo>
                  <a:lnTo>
                    <a:pt x="170" y="119"/>
                  </a:lnTo>
                  <a:lnTo>
                    <a:pt x="147" y="119"/>
                  </a:lnTo>
                  <a:lnTo>
                    <a:pt x="109" y="55"/>
                  </a:lnTo>
                  <a:lnTo>
                    <a:pt x="69" y="104"/>
                  </a:lnTo>
                  <a:close/>
                  <a:moveTo>
                    <a:pt x="132" y="45"/>
                  </a:moveTo>
                  <a:lnTo>
                    <a:pt x="173" y="114"/>
                  </a:lnTo>
                  <a:lnTo>
                    <a:pt x="220" y="45"/>
                  </a:lnTo>
                  <a:lnTo>
                    <a:pt x="132" y="45"/>
                  </a:lnTo>
                  <a:close/>
                  <a:moveTo>
                    <a:pt x="194" y="126"/>
                  </a:moveTo>
                  <a:lnTo>
                    <a:pt x="234" y="133"/>
                  </a:lnTo>
                  <a:lnTo>
                    <a:pt x="274" y="126"/>
                  </a:lnTo>
                  <a:lnTo>
                    <a:pt x="234" y="67"/>
                  </a:lnTo>
                  <a:lnTo>
                    <a:pt x="194" y="126"/>
                  </a:lnTo>
                  <a:close/>
                  <a:moveTo>
                    <a:pt x="248" y="45"/>
                  </a:moveTo>
                  <a:lnTo>
                    <a:pt x="295" y="114"/>
                  </a:lnTo>
                  <a:lnTo>
                    <a:pt x="338" y="45"/>
                  </a:lnTo>
                  <a:lnTo>
                    <a:pt x="248" y="45"/>
                  </a:lnTo>
                  <a:close/>
                  <a:moveTo>
                    <a:pt x="359" y="55"/>
                  </a:moveTo>
                  <a:lnTo>
                    <a:pt x="321" y="119"/>
                  </a:lnTo>
                  <a:lnTo>
                    <a:pt x="298" y="119"/>
                  </a:lnTo>
                  <a:lnTo>
                    <a:pt x="300" y="121"/>
                  </a:lnTo>
                  <a:lnTo>
                    <a:pt x="399" y="104"/>
                  </a:lnTo>
                  <a:lnTo>
                    <a:pt x="359" y="55"/>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 name="组合 1"/>
          <p:cNvGrpSpPr/>
          <p:nvPr/>
        </p:nvGrpSpPr>
        <p:grpSpPr>
          <a:xfrm>
            <a:off x="1397048" y="4746168"/>
            <a:ext cx="2203001" cy="411024"/>
            <a:chOff x="1047326" y="3559626"/>
            <a:chExt cx="1652466" cy="308268"/>
          </a:xfrm>
        </p:grpSpPr>
        <p:sp>
          <p:nvSpPr>
            <p:cNvPr id="13" name="圆角矩形 12"/>
            <p:cNvSpPr/>
            <p:nvPr/>
          </p:nvSpPr>
          <p:spPr>
            <a:xfrm>
              <a:off x="1047326"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计划完成情况</a:t>
              </a:r>
            </a:p>
          </p:txBody>
        </p:sp>
        <p:sp>
          <p:nvSpPr>
            <p:cNvPr id="46" name="Freeform 18"/>
            <p:cNvSpPr>
              <a:spLocks noEditPoints="1"/>
            </p:cNvSpPr>
            <p:nvPr/>
          </p:nvSpPr>
          <p:spPr bwMode="auto">
            <a:xfrm>
              <a:off x="1130198" y="3600747"/>
              <a:ext cx="215851" cy="212145"/>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8788907" y="4746168"/>
            <a:ext cx="2203001" cy="411024"/>
            <a:chOff x="6591942" y="3559626"/>
            <a:chExt cx="1652466" cy="308268"/>
          </a:xfrm>
        </p:grpSpPr>
        <p:sp>
          <p:nvSpPr>
            <p:cNvPr id="17" name="圆角矩形 16"/>
            <p:cNvSpPr/>
            <p:nvPr/>
          </p:nvSpPr>
          <p:spPr>
            <a:xfrm>
              <a:off x="6591942" y="3559626"/>
              <a:ext cx="1652466" cy="3082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销售额</a:t>
              </a:r>
            </a:p>
          </p:txBody>
        </p:sp>
        <p:sp>
          <p:nvSpPr>
            <p:cNvPr id="49" name="Freeform 23"/>
            <p:cNvSpPr>
              <a:spLocks noEditPoints="1"/>
            </p:cNvSpPr>
            <p:nvPr/>
          </p:nvSpPr>
          <p:spPr bwMode="auto">
            <a:xfrm>
              <a:off x="6694478" y="3616112"/>
              <a:ext cx="153946" cy="203968"/>
            </a:xfrm>
            <a:custGeom>
              <a:avLst/>
              <a:gdLst>
                <a:gd name="T0" fmla="*/ 9 w 151"/>
                <a:gd name="T1" fmla="*/ 0 h 200"/>
                <a:gd name="T2" fmla="*/ 0 w 151"/>
                <a:gd name="T3" fmla="*/ 191 h 200"/>
                <a:gd name="T4" fmla="*/ 142 w 151"/>
                <a:gd name="T5" fmla="*/ 200 h 200"/>
                <a:gd name="T6" fmla="*/ 151 w 151"/>
                <a:gd name="T7" fmla="*/ 10 h 200"/>
                <a:gd name="T8" fmla="*/ 50 w 151"/>
                <a:gd name="T9" fmla="*/ 161 h 200"/>
                <a:gd name="T10" fmla="*/ 29 w 151"/>
                <a:gd name="T11" fmla="*/ 165 h 200"/>
                <a:gd name="T12" fmla="*/ 24 w 151"/>
                <a:gd name="T13" fmla="*/ 152 h 200"/>
                <a:gd name="T14" fmla="*/ 46 w 151"/>
                <a:gd name="T15" fmla="*/ 148 h 200"/>
                <a:gd name="T16" fmla="*/ 50 w 151"/>
                <a:gd name="T17" fmla="*/ 161 h 200"/>
                <a:gd name="T18" fmla="*/ 46 w 151"/>
                <a:gd name="T19" fmla="*/ 137 h 200"/>
                <a:gd name="T20" fmla="*/ 24 w 151"/>
                <a:gd name="T21" fmla="*/ 133 h 200"/>
                <a:gd name="T22" fmla="*/ 29 w 151"/>
                <a:gd name="T23" fmla="*/ 120 h 200"/>
                <a:gd name="T24" fmla="*/ 50 w 151"/>
                <a:gd name="T25" fmla="*/ 124 h 200"/>
                <a:gd name="T26" fmla="*/ 50 w 151"/>
                <a:gd name="T27" fmla="*/ 105 h 200"/>
                <a:gd name="T28" fmla="*/ 29 w 151"/>
                <a:gd name="T29" fmla="*/ 109 h 200"/>
                <a:gd name="T30" fmla="*/ 24 w 151"/>
                <a:gd name="T31" fmla="*/ 96 h 200"/>
                <a:gd name="T32" fmla="*/ 46 w 151"/>
                <a:gd name="T33" fmla="*/ 92 h 200"/>
                <a:gd name="T34" fmla="*/ 50 w 151"/>
                <a:gd name="T35" fmla="*/ 105 h 200"/>
                <a:gd name="T36" fmla="*/ 83 w 151"/>
                <a:gd name="T37" fmla="*/ 165 h 200"/>
                <a:gd name="T38" fmla="*/ 63 w 151"/>
                <a:gd name="T39" fmla="*/ 161 h 200"/>
                <a:gd name="T40" fmla="*/ 67 w 151"/>
                <a:gd name="T41" fmla="*/ 148 h 200"/>
                <a:gd name="T42" fmla="*/ 88 w 151"/>
                <a:gd name="T43" fmla="*/ 152 h 200"/>
                <a:gd name="T44" fmla="*/ 88 w 151"/>
                <a:gd name="T45" fmla="*/ 133 h 200"/>
                <a:gd name="T46" fmla="*/ 67 w 151"/>
                <a:gd name="T47" fmla="*/ 137 h 200"/>
                <a:gd name="T48" fmla="*/ 63 w 151"/>
                <a:gd name="T49" fmla="*/ 124 h 200"/>
                <a:gd name="T50" fmla="*/ 83 w 151"/>
                <a:gd name="T51" fmla="*/ 120 h 200"/>
                <a:gd name="T52" fmla="*/ 88 w 151"/>
                <a:gd name="T53" fmla="*/ 133 h 200"/>
                <a:gd name="T54" fmla="*/ 83 w 151"/>
                <a:gd name="T55" fmla="*/ 109 h 200"/>
                <a:gd name="T56" fmla="*/ 63 w 151"/>
                <a:gd name="T57" fmla="*/ 105 h 200"/>
                <a:gd name="T58" fmla="*/ 67 w 151"/>
                <a:gd name="T59" fmla="*/ 92 h 200"/>
                <a:gd name="T60" fmla="*/ 88 w 151"/>
                <a:gd name="T61" fmla="*/ 96 h 200"/>
                <a:gd name="T62" fmla="*/ 128 w 151"/>
                <a:gd name="T63" fmla="*/ 161 h 200"/>
                <a:gd name="T64" fmla="*/ 104 w 151"/>
                <a:gd name="T65" fmla="*/ 164 h 200"/>
                <a:gd name="T66" fmla="*/ 99 w 151"/>
                <a:gd name="T67" fmla="*/ 152 h 200"/>
                <a:gd name="T68" fmla="*/ 123 w 151"/>
                <a:gd name="T69" fmla="*/ 148 h 200"/>
                <a:gd name="T70" fmla="*/ 128 w 151"/>
                <a:gd name="T71" fmla="*/ 161 h 200"/>
                <a:gd name="T72" fmla="*/ 123 w 151"/>
                <a:gd name="T73" fmla="*/ 136 h 200"/>
                <a:gd name="T74" fmla="*/ 99 w 151"/>
                <a:gd name="T75" fmla="*/ 133 h 200"/>
                <a:gd name="T76" fmla="*/ 104 w 151"/>
                <a:gd name="T77" fmla="*/ 120 h 200"/>
                <a:gd name="T78" fmla="*/ 128 w 151"/>
                <a:gd name="T79" fmla="*/ 124 h 200"/>
                <a:gd name="T80" fmla="*/ 128 w 151"/>
                <a:gd name="T81" fmla="*/ 105 h 200"/>
                <a:gd name="T82" fmla="*/ 104 w 151"/>
                <a:gd name="T83" fmla="*/ 108 h 200"/>
                <a:gd name="T84" fmla="*/ 99 w 151"/>
                <a:gd name="T85" fmla="*/ 96 h 200"/>
                <a:gd name="T86" fmla="*/ 123 w 151"/>
                <a:gd name="T87" fmla="*/ 92 h 200"/>
                <a:gd name="T88" fmla="*/ 128 w 151"/>
                <a:gd name="T89" fmla="*/ 105 h 200"/>
                <a:gd name="T90" fmla="*/ 103 w 151"/>
                <a:gd name="T91" fmla="*/ 72 h 200"/>
                <a:gd name="T92" fmla="*/ 103 w 151"/>
                <a:gd name="T93" fmla="*/ 56 h 200"/>
                <a:gd name="T94" fmla="*/ 130 w 151"/>
                <a:gd name="T95" fmla="*/ 63 h 200"/>
                <a:gd name="T96" fmla="*/ 136 w 151"/>
                <a:gd name="T97" fmla="*/ 42 h 200"/>
                <a:gd name="T98" fmla="*/ 22 w 151"/>
                <a:gd name="T99" fmla="*/ 48 h 200"/>
                <a:gd name="T100" fmla="*/ 16 w 151"/>
                <a:gd name="T101" fmla="*/ 23 h 200"/>
                <a:gd name="T102" fmla="*/ 129 w 151"/>
                <a:gd name="T103" fmla="*/ 16 h 200"/>
                <a:gd name="T104" fmla="*/ 136 w 151"/>
                <a:gd name="T105" fmla="*/ 42 h 200"/>
                <a:gd name="T106" fmla="*/ 120 w 151"/>
                <a:gd name="T107" fmla="*/ 23 h 200"/>
                <a:gd name="T108" fmla="*/ 124 w 151"/>
                <a:gd name="T109" fmla="*/ 45 h 200"/>
                <a:gd name="T110" fmla="*/ 127 w 151"/>
                <a:gd name="T111" fmla="*/ 2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1" h="200">
                  <a:moveTo>
                    <a:pt x="142" y="0"/>
                  </a:moveTo>
                  <a:cubicBezTo>
                    <a:pt x="9" y="0"/>
                    <a:pt x="9" y="0"/>
                    <a:pt x="9" y="0"/>
                  </a:cubicBezTo>
                  <a:cubicBezTo>
                    <a:pt x="4" y="0"/>
                    <a:pt x="0" y="4"/>
                    <a:pt x="0" y="10"/>
                  </a:cubicBezTo>
                  <a:cubicBezTo>
                    <a:pt x="0" y="191"/>
                    <a:pt x="0" y="191"/>
                    <a:pt x="0" y="191"/>
                  </a:cubicBezTo>
                  <a:cubicBezTo>
                    <a:pt x="0" y="196"/>
                    <a:pt x="4" y="200"/>
                    <a:pt x="9" y="200"/>
                  </a:cubicBezTo>
                  <a:cubicBezTo>
                    <a:pt x="142" y="200"/>
                    <a:pt x="142" y="200"/>
                    <a:pt x="142" y="200"/>
                  </a:cubicBezTo>
                  <a:cubicBezTo>
                    <a:pt x="147" y="200"/>
                    <a:pt x="151" y="196"/>
                    <a:pt x="151" y="191"/>
                  </a:cubicBezTo>
                  <a:cubicBezTo>
                    <a:pt x="151" y="10"/>
                    <a:pt x="151" y="10"/>
                    <a:pt x="151" y="10"/>
                  </a:cubicBezTo>
                  <a:cubicBezTo>
                    <a:pt x="151" y="4"/>
                    <a:pt x="147" y="0"/>
                    <a:pt x="142" y="0"/>
                  </a:cubicBezTo>
                  <a:close/>
                  <a:moveTo>
                    <a:pt x="50" y="161"/>
                  </a:moveTo>
                  <a:cubicBezTo>
                    <a:pt x="50" y="163"/>
                    <a:pt x="48" y="165"/>
                    <a:pt x="46" y="165"/>
                  </a:cubicBezTo>
                  <a:cubicBezTo>
                    <a:pt x="29" y="165"/>
                    <a:pt x="29" y="165"/>
                    <a:pt x="29" y="165"/>
                  </a:cubicBezTo>
                  <a:cubicBezTo>
                    <a:pt x="26" y="165"/>
                    <a:pt x="24" y="163"/>
                    <a:pt x="24" y="161"/>
                  </a:cubicBezTo>
                  <a:cubicBezTo>
                    <a:pt x="24" y="152"/>
                    <a:pt x="24" y="152"/>
                    <a:pt x="24" y="152"/>
                  </a:cubicBezTo>
                  <a:cubicBezTo>
                    <a:pt x="24" y="150"/>
                    <a:pt x="26" y="148"/>
                    <a:pt x="29" y="148"/>
                  </a:cubicBezTo>
                  <a:cubicBezTo>
                    <a:pt x="46" y="148"/>
                    <a:pt x="46" y="148"/>
                    <a:pt x="46" y="148"/>
                  </a:cubicBezTo>
                  <a:cubicBezTo>
                    <a:pt x="48" y="148"/>
                    <a:pt x="50" y="150"/>
                    <a:pt x="50" y="152"/>
                  </a:cubicBezTo>
                  <a:lnTo>
                    <a:pt x="50" y="161"/>
                  </a:lnTo>
                  <a:close/>
                  <a:moveTo>
                    <a:pt x="50" y="133"/>
                  </a:moveTo>
                  <a:cubicBezTo>
                    <a:pt x="50" y="135"/>
                    <a:pt x="48" y="137"/>
                    <a:pt x="46" y="137"/>
                  </a:cubicBezTo>
                  <a:cubicBezTo>
                    <a:pt x="29" y="137"/>
                    <a:pt x="29" y="137"/>
                    <a:pt x="29" y="137"/>
                  </a:cubicBezTo>
                  <a:cubicBezTo>
                    <a:pt x="26" y="137"/>
                    <a:pt x="24" y="135"/>
                    <a:pt x="24" y="133"/>
                  </a:cubicBezTo>
                  <a:cubicBezTo>
                    <a:pt x="24" y="124"/>
                    <a:pt x="24" y="124"/>
                    <a:pt x="24" y="124"/>
                  </a:cubicBezTo>
                  <a:cubicBezTo>
                    <a:pt x="24" y="122"/>
                    <a:pt x="26" y="120"/>
                    <a:pt x="29" y="120"/>
                  </a:cubicBezTo>
                  <a:cubicBezTo>
                    <a:pt x="46" y="120"/>
                    <a:pt x="46" y="120"/>
                    <a:pt x="46" y="120"/>
                  </a:cubicBezTo>
                  <a:cubicBezTo>
                    <a:pt x="48" y="120"/>
                    <a:pt x="50" y="122"/>
                    <a:pt x="50" y="124"/>
                  </a:cubicBezTo>
                  <a:lnTo>
                    <a:pt x="50" y="133"/>
                  </a:lnTo>
                  <a:close/>
                  <a:moveTo>
                    <a:pt x="50" y="105"/>
                  </a:moveTo>
                  <a:cubicBezTo>
                    <a:pt x="50" y="107"/>
                    <a:pt x="48" y="109"/>
                    <a:pt x="46" y="109"/>
                  </a:cubicBezTo>
                  <a:cubicBezTo>
                    <a:pt x="29" y="109"/>
                    <a:pt x="29" y="109"/>
                    <a:pt x="29" y="109"/>
                  </a:cubicBezTo>
                  <a:cubicBezTo>
                    <a:pt x="26" y="109"/>
                    <a:pt x="24" y="107"/>
                    <a:pt x="24" y="105"/>
                  </a:cubicBezTo>
                  <a:cubicBezTo>
                    <a:pt x="24" y="96"/>
                    <a:pt x="24" y="96"/>
                    <a:pt x="24" y="96"/>
                  </a:cubicBezTo>
                  <a:cubicBezTo>
                    <a:pt x="24" y="94"/>
                    <a:pt x="26" y="92"/>
                    <a:pt x="29" y="92"/>
                  </a:cubicBezTo>
                  <a:cubicBezTo>
                    <a:pt x="46" y="92"/>
                    <a:pt x="46" y="92"/>
                    <a:pt x="46" y="92"/>
                  </a:cubicBezTo>
                  <a:cubicBezTo>
                    <a:pt x="48" y="92"/>
                    <a:pt x="50" y="94"/>
                    <a:pt x="50" y="96"/>
                  </a:cubicBezTo>
                  <a:lnTo>
                    <a:pt x="50" y="105"/>
                  </a:lnTo>
                  <a:close/>
                  <a:moveTo>
                    <a:pt x="88" y="161"/>
                  </a:moveTo>
                  <a:cubicBezTo>
                    <a:pt x="88" y="163"/>
                    <a:pt x="86" y="165"/>
                    <a:pt x="83" y="165"/>
                  </a:cubicBezTo>
                  <a:cubicBezTo>
                    <a:pt x="67" y="165"/>
                    <a:pt x="67" y="165"/>
                    <a:pt x="67" y="165"/>
                  </a:cubicBezTo>
                  <a:cubicBezTo>
                    <a:pt x="65" y="165"/>
                    <a:pt x="63" y="163"/>
                    <a:pt x="63" y="161"/>
                  </a:cubicBezTo>
                  <a:cubicBezTo>
                    <a:pt x="63" y="152"/>
                    <a:pt x="63" y="152"/>
                    <a:pt x="63" y="152"/>
                  </a:cubicBezTo>
                  <a:cubicBezTo>
                    <a:pt x="63" y="150"/>
                    <a:pt x="65" y="148"/>
                    <a:pt x="67" y="148"/>
                  </a:cubicBezTo>
                  <a:cubicBezTo>
                    <a:pt x="83" y="148"/>
                    <a:pt x="83" y="148"/>
                    <a:pt x="83" y="148"/>
                  </a:cubicBezTo>
                  <a:cubicBezTo>
                    <a:pt x="86" y="148"/>
                    <a:pt x="88" y="150"/>
                    <a:pt x="88" y="152"/>
                  </a:cubicBezTo>
                  <a:lnTo>
                    <a:pt x="88" y="161"/>
                  </a:lnTo>
                  <a:close/>
                  <a:moveTo>
                    <a:pt x="88" y="133"/>
                  </a:moveTo>
                  <a:cubicBezTo>
                    <a:pt x="88" y="135"/>
                    <a:pt x="86" y="137"/>
                    <a:pt x="83" y="137"/>
                  </a:cubicBezTo>
                  <a:cubicBezTo>
                    <a:pt x="67" y="137"/>
                    <a:pt x="67" y="137"/>
                    <a:pt x="67" y="137"/>
                  </a:cubicBezTo>
                  <a:cubicBezTo>
                    <a:pt x="65" y="137"/>
                    <a:pt x="63" y="135"/>
                    <a:pt x="63" y="133"/>
                  </a:cubicBezTo>
                  <a:cubicBezTo>
                    <a:pt x="63" y="124"/>
                    <a:pt x="63" y="124"/>
                    <a:pt x="63" y="124"/>
                  </a:cubicBezTo>
                  <a:cubicBezTo>
                    <a:pt x="63" y="122"/>
                    <a:pt x="65" y="120"/>
                    <a:pt x="67" y="120"/>
                  </a:cubicBezTo>
                  <a:cubicBezTo>
                    <a:pt x="83" y="120"/>
                    <a:pt x="83" y="120"/>
                    <a:pt x="83" y="120"/>
                  </a:cubicBezTo>
                  <a:cubicBezTo>
                    <a:pt x="86" y="120"/>
                    <a:pt x="88" y="122"/>
                    <a:pt x="88" y="124"/>
                  </a:cubicBezTo>
                  <a:lnTo>
                    <a:pt x="88" y="133"/>
                  </a:lnTo>
                  <a:close/>
                  <a:moveTo>
                    <a:pt x="88" y="105"/>
                  </a:moveTo>
                  <a:cubicBezTo>
                    <a:pt x="88" y="107"/>
                    <a:pt x="86" y="109"/>
                    <a:pt x="83" y="109"/>
                  </a:cubicBezTo>
                  <a:cubicBezTo>
                    <a:pt x="67" y="109"/>
                    <a:pt x="67" y="109"/>
                    <a:pt x="67" y="109"/>
                  </a:cubicBezTo>
                  <a:cubicBezTo>
                    <a:pt x="65" y="109"/>
                    <a:pt x="63" y="107"/>
                    <a:pt x="63" y="105"/>
                  </a:cubicBezTo>
                  <a:cubicBezTo>
                    <a:pt x="63" y="96"/>
                    <a:pt x="63" y="96"/>
                    <a:pt x="63" y="96"/>
                  </a:cubicBezTo>
                  <a:cubicBezTo>
                    <a:pt x="63" y="94"/>
                    <a:pt x="65" y="92"/>
                    <a:pt x="67" y="92"/>
                  </a:cubicBezTo>
                  <a:cubicBezTo>
                    <a:pt x="83" y="92"/>
                    <a:pt x="83" y="92"/>
                    <a:pt x="83" y="92"/>
                  </a:cubicBezTo>
                  <a:cubicBezTo>
                    <a:pt x="86" y="92"/>
                    <a:pt x="88" y="94"/>
                    <a:pt x="88" y="96"/>
                  </a:cubicBezTo>
                  <a:lnTo>
                    <a:pt x="88" y="105"/>
                  </a:lnTo>
                  <a:close/>
                  <a:moveTo>
                    <a:pt x="128" y="161"/>
                  </a:moveTo>
                  <a:cubicBezTo>
                    <a:pt x="128" y="163"/>
                    <a:pt x="125" y="164"/>
                    <a:pt x="123" y="164"/>
                  </a:cubicBezTo>
                  <a:cubicBezTo>
                    <a:pt x="104" y="164"/>
                    <a:pt x="104" y="164"/>
                    <a:pt x="104" y="164"/>
                  </a:cubicBezTo>
                  <a:cubicBezTo>
                    <a:pt x="102" y="164"/>
                    <a:pt x="99" y="163"/>
                    <a:pt x="99" y="161"/>
                  </a:cubicBezTo>
                  <a:cubicBezTo>
                    <a:pt x="99" y="152"/>
                    <a:pt x="99" y="152"/>
                    <a:pt x="99" y="152"/>
                  </a:cubicBezTo>
                  <a:cubicBezTo>
                    <a:pt x="99" y="150"/>
                    <a:pt x="102" y="148"/>
                    <a:pt x="104" y="148"/>
                  </a:cubicBezTo>
                  <a:cubicBezTo>
                    <a:pt x="123" y="148"/>
                    <a:pt x="123" y="148"/>
                    <a:pt x="123" y="148"/>
                  </a:cubicBezTo>
                  <a:cubicBezTo>
                    <a:pt x="125" y="148"/>
                    <a:pt x="128" y="150"/>
                    <a:pt x="128" y="152"/>
                  </a:cubicBezTo>
                  <a:lnTo>
                    <a:pt x="128" y="161"/>
                  </a:lnTo>
                  <a:close/>
                  <a:moveTo>
                    <a:pt x="128" y="133"/>
                  </a:moveTo>
                  <a:cubicBezTo>
                    <a:pt x="128" y="135"/>
                    <a:pt x="125" y="136"/>
                    <a:pt x="123" y="136"/>
                  </a:cubicBezTo>
                  <a:cubicBezTo>
                    <a:pt x="104" y="136"/>
                    <a:pt x="104" y="136"/>
                    <a:pt x="104" y="136"/>
                  </a:cubicBezTo>
                  <a:cubicBezTo>
                    <a:pt x="102" y="136"/>
                    <a:pt x="99" y="135"/>
                    <a:pt x="99" y="133"/>
                  </a:cubicBezTo>
                  <a:cubicBezTo>
                    <a:pt x="99" y="124"/>
                    <a:pt x="99" y="124"/>
                    <a:pt x="99" y="124"/>
                  </a:cubicBezTo>
                  <a:cubicBezTo>
                    <a:pt x="99" y="122"/>
                    <a:pt x="102" y="120"/>
                    <a:pt x="104" y="120"/>
                  </a:cubicBezTo>
                  <a:cubicBezTo>
                    <a:pt x="123" y="120"/>
                    <a:pt x="123" y="120"/>
                    <a:pt x="123" y="120"/>
                  </a:cubicBezTo>
                  <a:cubicBezTo>
                    <a:pt x="125" y="120"/>
                    <a:pt x="128" y="122"/>
                    <a:pt x="128" y="124"/>
                  </a:cubicBezTo>
                  <a:lnTo>
                    <a:pt x="128" y="133"/>
                  </a:lnTo>
                  <a:close/>
                  <a:moveTo>
                    <a:pt x="128" y="105"/>
                  </a:moveTo>
                  <a:cubicBezTo>
                    <a:pt x="128" y="107"/>
                    <a:pt x="125" y="108"/>
                    <a:pt x="123" y="108"/>
                  </a:cubicBezTo>
                  <a:cubicBezTo>
                    <a:pt x="104" y="108"/>
                    <a:pt x="104" y="108"/>
                    <a:pt x="104" y="108"/>
                  </a:cubicBezTo>
                  <a:cubicBezTo>
                    <a:pt x="102" y="108"/>
                    <a:pt x="99" y="107"/>
                    <a:pt x="99" y="105"/>
                  </a:cubicBezTo>
                  <a:cubicBezTo>
                    <a:pt x="99" y="96"/>
                    <a:pt x="99" y="96"/>
                    <a:pt x="99" y="96"/>
                  </a:cubicBezTo>
                  <a:cubicBezTo>
                    <a:pt x="99" y="94"/>
                    <a:pt x="102" y="92"/>
                    <a:pt x="104" y="92"/>
                  </a:cubicBezTo>
                  <a:cubicBezTo>
                    <a:pt x="123" y="92"/>
                    <a:pt x="123" y="92"/>
                    <a:pt x="123" y="92"/>
                  </a:cubicBezTo>
                  <a:cubicBezTo>
                    <a:pt x="125" y="92"/>
                    <a:pt x="128" y="94"/>
                    <a:pt x="128" y="96"/>
                  </a:cubicBezTo>
                  <a:lnTo>
                    <a:pt x="128" y="105"/>
                  </a:lnTo>
                  <a:close/>
                  <a:moveTo>
                    <a:pt x="126" y="72"/>
                  </a:moveTo>
                  <a:cubicBezTo>
                    <a:pt x="103" y="72"/>
                    <a:pt x="103" y="72"/>
                    <a:pt x="103" y="72"/>
                  </a:cubicBezTo>
                  <a:cubicBezTo>
                    <a:pt x="100" y="72"/>
                    <a:pt x="99" y="67"/>
                    <a:pt x="99" y="63"/>
                  </a:cubicBezTo>
                  <a:cubicBezTo>
                    <a:pt x="99" y="60"/>
                    <a:pt x="100" y="56"/>
                    <a:pt x="103" y="56"/>
                  </a:cubicBezTo>
                  <a:cubicBezTo>
                    <a:pt x="126" y="56"/>
                    <a:pt x="126" y="56"/>
                    <a:pt x="126" y="56"/>
                  </a:cubicBezTo>
                  <a:cubicBezTo>
                    <a:pt x="128" y="56"/>
                    <a:pt x="130" y="60"/>
                    <a:pt x="130" y="63"/>
                  </a:cubicBezTo>
                  <a:cubicBezTo>
                    <a:pt x="130" y="67"/>
                    <a:pt x="128" y="72"/>
                    <a:pt x="126" y="72"/>
                  </a:cubicBezTo>
                  <a:close/>
                  <a:moveTo>
                    <a:pt x="136" y="42"/>
                  </a:moveTo>
                  <a:cubicBezTo>
                    <a:pt x="136" y="45"/>
                    <a:pt x="133" y="48"/>
                    <a:pt x="129" y="48"/>
                  </a:cubicBezTo>
                  <a:cubicBezTo>
                    <a:pt x="22" y="48"/>
                    <a:pt x="22" y="48"/>
                    <a:pt x="22" y="48"/>
                  </a:cubicBezTo>
                  <a:cubicBezTo>
                    <a:pt x="19" y="48"/>
                    <a:pt x="16" y="45"/>
                    <a:pt x="16" y="42"/>
                  </a:cubicBezTo>
                  <a:cubicBezTo>
                    <a:pt x="16" y="23"/>
                    <a:pt x="16" y="23"/>
                    <a:pt x="16" y="23"/>
                  </a:cubicBezTo>
                  <a:cubicBezTo>
                    <a:pt x="16" y="19"/>
                    <a:pt x="19" y="16"/>
                    <a:pt x="22" y="16"/>
                  </a:cubicBezTo>
                  <a:cubicBezTo>
                    <a:pt x="129" y="16"/>
                    <a:pt x="129" y="16"/>
                    <a:pt x="129" y="16"/>
                  </a:cubicBezTo>
                  <a:cubicBezTo>
                    <a:pt x="133" y="16"/>
                    <a:pt x="136" y="19"/>
                    <a:pt x="136" y="23"/>
                  </a:cubicBezTo>
                  <a:lnTo>
                    <a:pt x="136" y="42"/>
                  </a:lnTo>
                  <a:close/>
                  <a:moveTo>
                    <a:pt x="124" y="20"/>
                  </a:moveTo>
                  <a:cubicBezTo>
                    <a:pt x="122" y="20"/>
                    <a:pt x="120" y="21"/>
                    <a:pt x="120" y="23"/>
                  </a:cubicBezTo>
                  <a:cubicBezTo>
                    <a:pt x="120" y="42"/>
                    <a:pt x="120" y="42"/>
                    <a:pt x="120" y="42"/>
                  </a:cubicBezTo>
                  <a:cubicBezTo>
                    <a:pt x="120" y="44"/>
                    <a:pt x="122" y="45"/>
                    <a:pt x="124" y="45"/>
                  </a:cubicBezTo>
                  <a:cubicBezTo>
                    <a:pt x="126" y="45"/>
                    <a:pt x="127" y="44"/>
                    <a:pt x="127" y="42"/>
                  </a:cubicBezTo>
                  <a:cubicBezTo>
                    <a:pt x="127" y="23"/>
                    <a:pt x="127" y="23"/>
                    <a:pt x="127" y="23"/>
                  </a:cubicBezTo>
                  <a:cubicBezTo>
                    <a:pt x="127" y="21"/>
                    <a:pt x="126" y="20"/>
                    <a:pt x="124" y="2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6" name="标题 5"/>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500"/>
                                        <p:tgtEl>
                                          <p:spTgt spid="33"/>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up)">
                                      <p:cBhvr>
                                        <p:cTn id="60" dur="500"/>
                                        <p:tgtEl>
                                          <p:spTgt spid="34"/>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ppt_x"/>
                                          </p:val>
                                        </p:tav>
                                        <p:tav tm="100000">
                                          <p:val>
                                            <p:strVal val="#ppt_x"/>
                                          </p:val>
                                        </p:tav>
                                      </p:tavLst>
                                    </p:anim>
                                    <p:anim calcmode="lin" valueType="num">
                                      <p:cBhvr additive="base">
                                        <p:cTn id="65" dur="500" fill="hold"/>
                                        <p:tgtEl>
                                          <p:spTgt spid="5"/>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up)">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3" grpId="0"/>
      <p:bldP spid="34" grpId="0"/>
      <p:bldP spid="35" grpId="0"/>
      <p:bldP spid="36" grpId="0"/>
      <p:bldP spid="37" grpId="0"/>
      <p:bldP spid="3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480641" y="3483641"/>
            <a:ext cx="439441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384389" y="2595313"/>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rPr>
              <a:t>添加主题</a:t>
            </a:r>
          </a:p>
        </p:txBody>
      </p:sp>
      <p:sp>
        <p:nvSpPr>
          <p:cNvPr id="4" name="前言"/>
          <p:cNvSpPr>
            <a:spLocks noChangeArrowheads="1"/>
          </p:cNvSpPr>
          <p:nvPr/>
        </p:nvSpPr>
        <p:spPr bwMode="auto">
          <a:xfrm>
            <a:off x="7278924" y="2933868"/>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130789" y="2373678"/>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smtClean="0">
                <a:solidFill>
                  <a:schemeClr val="bg2"/>
                </a:solidFill>
                <a:latin typeface="Impact" panose="020B0806030902050204" pitchFamily="34" charset="0"/>
                <a:ea typeface="微软雅黑" panose="020B0503020204020204" pitchFamily="34" charset="-122"/>
                <a:cs typeface="Arial" panose="020B0604020202020204" pitchFamily="34" charset="0"/>
              </a:rPr>
              <a:t>04</a:t>
            </a:r>
            <a:endParaRPr lang="zh-CN" altLang="en-US"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202420" y="1876586"/>
            <a:ext cx="2651100" cy="1437251"/>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p>
        </p:txBody>
      </p:sp>
      <p:sp>
        <p:nvSpPr>
          <p:cNvPr id="7" name="矩形 6"/>
          <p:cNvSpPr/>
          <p:nvPr/>
        </p:nvSpPr>
        <p:spPr>
          <a:xfrm>
            <a:off x="3218381" y="4564884"/>
            <a:ext cx="2651100" cy="1528412"/>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p>
        </p:txBody>
      </p:sp>
      <p:sp>
        <p:nvSpPr>
          <p:cNvPr id="8" name="矩形 7"/>
          <p:cNvSpPr/>
          <p:nvPr/>
        </p:nvSpPr>
        <p:spPr>
          <a:xfrm>
            <a:off x="5906330" y="1876586"/>
            <a:ext cx="2651100" cy="1437251"/>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p>
        </p:txBody>
      </p:sp>
      <p:sp>
        <p:nvSpPr>
          <p:cNvPr id="10" name="矩形 9"/>
          <p:cNvSpPr/>
          <p:nvPr/>
        </p:nvSpPr>
        <p:spPr>
          <a:xfrm>
            <a:off x="8269436" y="4564884"/>
            <a:ext cx="2651100" cy="1528412"/>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p>
        </p:txBody>
      </p:sp>
      <p:grpSp>
        <p:nvGrpSpPr>
          <p:cNvPr id="30" name="组合 29"/>
          <p:cNvGrpSpPr/>
          <p:nvPr/>
        </p:nvGrpSpPr>
        <p:grpSpPr>
          <a:xfrm>
            <a:off x="8653429" y="3643791"/>
            <a:ext cx="2148098" cy="550984"/>
            <a:chOff x="6351617" y="2567188"/>
            <a:chExt cx="1611283" cy="413238"/>
          </a:xfrm>
        </p:grpSpPr>
        <p:sp>
          <p:nvSpPr>
            <p:cNvPr id="9" name="圆角矩形标注 8"/>
            <p:cNvSpPr/>
            <p:nvPr/>
          </p:nvSpPr>
          <p:spPr>
            <a:xfrm>
              <a:off x="6351617" y="2567188"/>
              <a:ext cx="1611283" cy="413238"/>
            </a:xfrm>
            <a:prstGeom prst="wedgeRoundRectCallout">
              <a:avLst>
                <a:gd name="adj1" fmla="val -20833"/>
                <a:gd name="adj2" fmla="val 101383"/>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900" dirty="0">
                  <a:solidFill>
                    <a:srgbClr val="FFFFFF"/>
                  </a:solidFill>
                  <a:latin typeface="+mn-ea"/>
                </a:rPr>
                <a:t>人事上的帮助</a:t>
              </a:r>
            </a:p>
          </p:txBody>
        </p:sp>
        <p:sp>
          <p:nvSpPr>
            <p:cNvPr id="17" name="Freeform 6"/>
            <p:cNvSpPr>
              <a:spLocks noEditPoints="1"/>
            </p:cNvSpPr>
            <p:nvPr/>
          </p:nvSpPr>
          <p:spPr bwMode="auto">
            <a:xfrm>
              <a:off x="6489204" y="2657502"/>
              <a:ext cx="225922" cy="232610"/>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7" name="组合 26"/>
          <p:cNvGrpSpPr/>
          <p:nvPr/>
        </p:nvGrpSpPr>
        <p:grpSpPr>
          <a:xfrm>
            <a:off x="1513426" y="3361003"/>
            <a:ext cx="2148098" cy="833773"/>
            <a:chOff x="1325116" y="2355096"/>
            <a:chExt cx="1611283" cy="625330"/>
          </a:xfrm>
        </p:grpSpPr>
        <p:sp>
          <p:nvSpPr>
            <p:cNvPr id="4" name="任意多边形 3"/>
            <p:cNvSpPr/>
            <p:nvPr/>
          </p:nvSpPr>
          <p:spPr>
            <a:xfrm>
              <a:off x="1325116"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anchor="ctr"/>
            <a:lstStyle/>
            <a:p>
              <a:pPr algn="r">
                <a:defRPr/>
              </a:pPr>
              <a:r>
                <a:rPr lang="zh-CN" altLang="en-US" sz="1900" dirty="0">
                  <a:solidFill>
                    <a:srgbClr val="FFFFFF"/>
                  </a:solidFill>
                  <a:latin typeface="+mn-ea"/>
                </a:rPr>
                <a:t>战略上的指导</a:t>
              </a:r>
            </a:p>
          </p:txBody>
        </p:sp>
        <p:sp>
          <p:nvSpPr>
            <p:cNvPr id="20" name="Freeform 11"/>
            <p:cNvSpPr>
              <a:spLocks noEditPoints="1"/>
            </p:cNvSpPr>
            <p:nvPr/>
          </p:nvSpPr>
          <p:spPr bwMode="auto">
            <a:xfrm>
              <a:off x="1417937" y="2657502"/>
              <a:ext cx="223318" cy="229976"/>
            </a:xfrm>
            <a:custGeom>
              <a:avLst/>
              <a:gdLst>
                <a:gd name="T0" fmla="*/ 93 w 185"/>
                <a:gd name="T1" fmla="*/ 190 h 190"/>
                <a:gd name="T2" fmla="*/ 0 w 185"/>
                <a:gd name="T3" fmla="*/ 160 h 190"/>
                <a:gd name="T4" fmla="*/ 63 w 185"/>
                <a:gd name="T5" fmla="*/ 132 h 190"/>
                <a:gd name="T6" fmla="*/ 64 w 185"/>
                <a:gd name="T7" fmla="*/ 143 h 190"/>
                <a:gd name="T8" fmla="*/ 25 w 185"/>
                <a:gd name="T9" fmla="*/ 160 h 190"/>
                <a:gd name="T10" fmla="*/ 93 w 185"/>
                <a:gd name="T11" fmla="*/ 180 h 190"/>
                <a:gd name="T12" fmla="*/ 160 w 185"/>
                <a:gd name="T13" fmla="*/ 160 h 190"/>
                <a:gd name="T14" fmla="*/ 121 w 185"/>
                <a:gd name="T15" fmla="*/ 143 h 190"/>
                <a:gd name="T16" fmla="*/ 122 w 185"/>
                <a:gd name="T17" fmla="*/ 132 h 190"/>
                <a:gd name="T18" fmla="*/ 185 w 185"/>
                <a:gd name="T19" fmla="*/ 160 h 190"/>
                <a:gd name="T20" fmla="*/ 93 w 185"/>
                <a:gd name="T21" fmla="*/ 190 h 190"/>
                <a:gd name="T22" fmla="*/ 88 w 185"/>
                <a:gd name="T23" fmla="*/ 168 h 190"/>
                <a:gd name="T24" fmla="*/ 88 w 185"/>
                <a:gd name="T25" fmla="*/ 116 h 190"/>
                <a:gd name="T26" fmla="*/ 100 w 185"/>
                <a:gd name="T27" fmla="*/ 116 h 190"/>
                <a:gd name="T28" fmla="*/ 100 w 185"/>
                <a:gd name="T29" fmla="*/ 168 h 190"/>
                <a:gd name="T30" fmla="*/ 88 w 185"/>
                <a:gd name="T31" fmla="*/ 168 h 190"/>
                <a:gd name="T32" fmla="*/ 48 w 185"/>
                <a:gd name="T33" fmla="*/ 72 h 190"/>
                <a:gd name="T34" fmla="*/ 129 w 185"/>
                <a:gd name="T35" fmla="*/ 72 h 190"/>
                <a:gd name="T36" fmla="*/ 160 w 185"/>
                <a:gd name="T37" fmla="*/ 92 h 190"/>
                <a:gd name="T38" fmla="*/ 128 w 185"/>
                <a:gd name="T39" fmla="*/ 112 h 190"/>
                <a:gd name="T40" fmla="*/ 48 w 185"/>
                <a:gd name="T41" fmla="*/ 112 h 190"/>
                <a:gd name="T42" fmla="*/ 48 w 185"/>
                <a:gd name="T43" fmla="*/ 72 h 190"/>
                <a:gd name="T44" fmla="*/ 7 w 185"/>
                <a:gd name="T45" fmla="*/ 44 h 190"/>
                <a:gd name="T46" fmla="*/ 39 w 185"/>
                <a:gd name="T47" fmla="*/ 24 h 190"/>
                <a:gd name="T48" fmla="*/ 160 w 185"/>
                <a:gd name="T49" fmla="*/ 24 h 190"/>
                <a:gd name="T50" fmla="*/ 160 w 185"/>
                <a:gd name="T51" fmla="*/ 64 h 190"/>
                <a:gd name="T52" fmla="*/ 39 w 185"/>
                <a:gd name="T53" fmla="*/ 64 h 190"/>
                <a:gd name="T54" fmla="*/ 7 w 185"/>
                <a:gd name="T55" fmla="*/ 44 h 190"/>
                <a:gd name="T56" fmla="*/ 88 w 185"/>
                <a:gd name="T57" fmla="*/ 0 h 190"/>
                <a:gd name="T58" fmla="*/ 100 w 185"/>
                <a:gd name="T59" fmla="*/ 0 h 190"/>
                <a:gd name="T60" fmla="*/ 100 w 185"/>
                <a:gd name="T61" fmla="*/ 19 h 190"/>
                <a:gd name="T62" fmla="*/ 88 w 185"/>
                <a:gd name="T63" fmla="*/ 19 h 190"/>
                <a:gd name="T64" fmla="*/ 88 w 185"/>
                <a:gd name="T6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90">
                  <a:moveTo>
                    <a:pt x="93" y="190"/>
                  </a:moveTo>
                  <a:cubicBezTo>
                    <a:pt x="41" y="190"/>
                    <a:pt x="0" y="177"/>
                    <a:pt x="0" y="160"/>
                  </a:cubicBezTo>
                  <a:cubicBezTo>
                    <a:pt x="0" y="147"/>
                    <a:pt x="26" y="136"/>
                    <a:pt x="63" y="132"/>
                  </a:cubicBezTo>
                  <a:cubicBezTo>
                    <a:pt x="64" y="143"/>
                    <a:pt x="64" y="143"/>
                    <a:pt x="64" y="143"/>
                  </a:cubicBezTo>
                  <a:cubicBezTo>
                    <a:pt x="42" y="146"/>
                    <a:pt x="25" y="153"/>
                    <a:pt x="25" y="160"/>
                  </a:cubicBezTo>
                  <a:cubicBezTo>
                    <a:pt x="25" y="171"/>
                    <a:pt x="59" y="180"/>
                    <a:pt x="93" y="180"/>
                  </a:cubicBezTo>
                  <a:cubicBezTo>
                    <a:pt x="126" y="180"/>
                    <a:pt x="160" y="171"/>
                    <a:pt x="160" y="160"/>
                  </a:cubicBezTo>
                  <a:cubicBezTo>
                    <a:pt x="160" y="153"/>
                    <a:pt x="143" y="146"/>
                    <a:pt x="121" y="143"/>
                  </a:cubicBezTo>
                  <a:cubicBezTo>
                    <a:pt x="122" y="132"/>
                    <a:pt x="122" y="132"/>
                    <a:pt x="122" y="132"/>
                  </a:cubicBezTo>
                  <a:cubicBezTo>
                    <a:pt x="159" y="136"/>
                    <a:pt x="185" y="147"/>
                    <a:pt x="185" y="160"/>
                  </a:cubicBezTo>
                  <a:cubicBezTo>
                    <a:pt x="185" y="177"/>
                    <a:pt x="144" y="190"/>
                    <a:pt x="93" y="190"/>
                  </a:cubicBezTo>
                  <a:close/>
                  <a:moveTo>
                    <a:pt x="88" y="168"/>
                  </a:moveTo>
                  <a:cubicBezTo>
                    <a:pt x="88" y="116"/>
                    <a:pt x="88" y="116"/>
                    <a:pt x="88" y="116"/>
                  </a:cubicBezTo>
                  <a:cubicBezTo>
                    <a:pt x="100" y="116"/>
                    <a:pt x="100" y="116"/>
                    <a:pt x="100" y="116"/>
                  </a:cubicBezTo>
                  <a:cubicBezTo>
                    <a:pt x="100" y="168"/>
                    <a:pt x="100" y="168"/>
                    <a:pt x="100" y="168"/>
                  </a:cubicBezTo>
                  <a:lnTo>
                    <a:pt x="88" y="168"/>
                  </a:lnTo>
                  <a:close/>
                  <a:moveTo>
                    <a:pt x="48" y="72"/>
                  </a:moveTo>
                  <a:cubicBezTo>
                    <a:pt x="129" y="72"/>
                    <a:pt x="129" y="72"/>
                    <a:pt x="129" y="72"/>
                  </a:cubicBezTo>
                  <a:cubicBezTo>
                    <a:pt x="160" y="92"/>
                    <a:pt x="160" y="92"/>
                    <a:pt x="160" y="92"/>
                  </a:cubicBezTo>
                  <a:cubicBezTo>
                    <a:pt x="128" y="112"/>
                    <a:pt x="128" y="112"/>
                    <a:pt x="128" y="112"/>
                  </a:cubicBezTo>
                  <a:cubicBezTo>
                    <a:pt x="48" y="112"/>
                    <a:pt x="48" y="112"/>
                    <a:pt x="48" y="112"/>
                  </a:cubicBezTo>
                  <a:lnTo>
                    <a:pt x="48" y="72"/>
                  </a:lnTo>
                  <a:close/>
                  <a:moveTo>
                    <a:pt x="7" y="44"/>
                  </a:moveTo>
                  <a:cubicBezTo>
                    <a:pt x="39" y="24"/>
                    <a:pt x="39" y="24"/>
                    <a:pt x="39" y="24"/>
                  </a:cubicBezTo>
                  <a:cubicBezTo>
                    <a:pt x="160" y="24"/>
                    <a:pt x="160" y="24"/>
                    <a:pt x="160" y="24"/>
                  </a:cubicBezTo>
                  <a:cubicBezTo>
                    <a:pt x="160" y="64"/>
                    <a:pt x="160" y="64"/>
                    <a:pt x="160" y="64"/>
                  </a:cubicBezTo>
                  <a:cubicBezTo>
                    <a:pt x="39" y="64"/>
                    <a:pt x="39" y="64"/>
                    <a:pt x="39" y="64"/>
                  </a:cubicBezTo>
                  <a:lnTo>
                    <a:pt x="7" y="44"/>
                  </a:lnTo>
                  <a:close/>
                  <a:moveTo>
                    <a:pt x="88" y="0"/>
                  </a:moveTo>
                  <a:cubicBezTo>
                    <a:pt x="100" y="0"/>
                    <a:pt x="100" y="0"/>
                    <a:pt x="100" y="0"/>
                  </a:cubicBezTo>
                  <a:cubicBezTo>
                    <a:pt x="100" y="19"/>
                    <a:pt x="100" y="19"/>
                    <a:pt x="100" y="19"/>
                  </a:cubicBezTo>
                  <a:cubicBezTo>
                    <a:pt x="88" y="19"/>
                    <a:pt x="88" y="19"/>
                    <a:pt x="88" y="19"/>
                  </a:cubicBezTo>
                  <a:lnTo>
                    <a:pt x="88"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072" name="组合 3071"/>
          <p:cNvGrpSpPr/>
          <p:nvPr/>
        </p:nvGrpSpPr>
        <p:grpSpPr>
          <a:xfrm>
            <a:off x="3893427" y="3643791"/>
            <a:ext cx="2148098" cy="550984"/>
            <a:chOff x="3009957" y="2567188"/>
            <a:chExt cx="1611283" cy="413238"/>
          </a:xfrm>
        </p:grpSpPr>
        <p:sp>
          <p:nvSpPr>
            <p:cNvPr id="3" name="圆角矩形标注 2"/>
            <p:cNvSpPr/>
            <p:nvPr/>
          </p:nvSpPr>
          <p:spPr>
            <a:xfrm>
              <a:off x="3009957" y="2567188"/>
              <a:ext cx="1611283" cy="413238"/>
            </a:xfrm>
            <a:prstGeom prst="wedgeRoundRectCallout">
              <a:avLst>
                <a:gd name="adj1" fmla="val -20833"/>
                <a:gd name="adj2" fmla="val 101383"/>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900" dirty="0">
                  <a:solidFill>
                    <a:srgbClr val="FFFFFF"/>
                  </a:solidFill>
                  <a:latin typeface="+mn-ea"/>
                </a:rPr>
                <a:t>政策上的倾斜</a:t>
              </a:r>
            </a:p>
          </p:txBody>
        </p:sp>
        <p:sp>
          <p:nvSpPr>
            <p:cNvPr id="23" name="Freeform 16"/>
            <p:cNvSpPr>
              <a:spLocks noEditPoints="1"/>
            </p:cNvSpPr>
            <p:nvPr/>
          </p:nvSpPr>
          <p:spPr bwMode="auto">
            <a:xfrm>
              <a:off x="3116188" y="2664553"/>
              <a:ext cx="222326" cy="218508"/>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073" name="组合 3072"/>
          <p:cNvGrpSpPr/>
          <p:nvPr/>
        </p:nvGrpSpPr>
        <p:grpSpPr>
          <a:xfrm>
            <a:off x="6273428" y="3361003"/>
            <a:ext cx="2148098" cy="833773"/>
            <a:chOff x="4672905" y="2355096"/>
            <a:chExt cx="1611283" cy="625330"/>
          </a:xfrm>
        </p:grpSpPr>
        <p:sp>
          <p:nvSpPr>
            <p:cNvPr id="5" name="任意多边形 4"/>
            <p:cNvSpPr/>
            <p:nvPr/>
          </p:nvSpPr>
          <p:spPr>
            <a:xfrm>
              <a:off x="4672905"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anchor="ctr"/>
            <a:lstStyle/>
            <a:p>
              <a:pPr algn="r">
                <a:defRPr/>
              </a:pPr>
              <a:r>
                <a:rPr lang="zh-CN" altLang="en-US" sz="1900" dirty="0">
                  <a:solidFill>
                    <a:srgbClr val="FFFFFF"/>
                  </a:solidFill>
                  <a:latin typeface="+mn-ea"/>
                </a:rPr>
                <a:t>资金上的支持</a:t>
              </a:r>
            </a:p>
          </p:txBody>
        </p:sp>
        <p:grpSp>
          <p:nvGrpSpPr>
            <p:cNvPr id="31" name="组合 30"/>
            <p:cNvGrpSpPr/>
            <p:nvPr/>
          </p:nvGrpSpPr>
          <p:grpSpPr>
            <a:xfrm>
              <a:off x="4754994" y="2681581"/>
              <a:ext cx="327282" cy="204741"/>
              <a:chOff x="4748774" y="2700241"/>
              <a:chExt cx="327282" cy="204741"/>
            </a:xfrm>
          </p:grpSpPr>
          <p:sp>
            <p:nvSpPr>
              <p:cNvPr id="26" name="Freeform 21"/>
              <p:cNvSpPr>
                <a:spLocks noEditPoints="1"/>
              </p:cNvSpPr>
              <p:nvPr/>
            </p:nvSpPr>
            <p:spPr bwMode="auto">
              <a:xfrm>
                <a:off x="4803182" y="2700241"/>
                <a:ext cx="189894" cy="161922"/>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1"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pic>
            <p:nvPicPr>
              <p:cNvPr id="3094" name="Picture 22" descr="C:\Users\MDG\Desktop\图片2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774" y="2801230"/>
                <a:ext cx="327282" cy="10375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72"/>
                                        </p:tgtEl>
                                        <p:attrNameLst>
                                          <p:attrName>style.visibility</p:attrName>
                                        </p:attrNameLst>
                                      </p:cBhvr>
                                      <p:to>
                                        <p:strVal val="visible"/>
                                      </p:to>
                                    </p:set>
                                    <p:anim calcmode="lin" valueType="num">
                                      <p:cBhvr additive="base">
                                        <p:cTn id="11" dur="500" fill="hold"/>
                                        <p:tgtEl>
                                          <p:spTgt spid="3072"/>
                                        </p:tgtEl>
                                        <p:attrNameLst>
                                          <p:attrName>ppt_x</p:attrName>
                                        </p:attrNameLst>
                                      </p:cBhvr>
                                      <p:tavLst>
                                        <p:tav tm="0">
                                          <p:val>
                                            <p:strVal val="#ppt_x"/>
                                          </p:val>
                                        </p:tav>
                                        <p:tav tm="100000">
                                          <p:val>
                                            <p:strVal val="#ppt_x"/>
                                          </p:val>
                                        </p:tav>
                                      </p:tavLst>
                                    </p:anim>
                                    <p:anim calcmode="lin" valueType="num">
                                      <p:cBhvr additive="base">
                                        <p:cTn id="12" dur="500" fill="hold"/>
                                        <p:tgtEl>
                                          <p:spTgt spid="307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73"/>
                                        </p:tgtEl>
                                        <p:attrNameLst>
                                          <p:attrName>style.visibility</p:attrName>
                                        </p:attrNameLst>
                                      </p:cBhvr>
                                      <p:to>
                                        <p:strVal val="visible"/>
                                      </p:to>
                                    </p:set>
                                    <p:anim calcmode="lin" valueType="num">
                                      <p:cBhvr additive="base">
                                        <p:cTn id="15" dur="500" fill="hold"/>
                                        <p:tgtEl>
                                          <p:spTgt spid="3073"/>
                                        </p:tgtEl>
                                        <p:attrNameLst>
                                          <p:attrName>ppt_x</p:attrName>
                                        </p:attrNameLst>
                                      </p:cBhvr>
                                      <p:tavLst>
                                        <p:tav tm="0">
                                          <p:val>
                                            <p:strVal val="#ppt_x"/>
                                          </p:val>
                                        </p:tav>
                                        <p:tav tm="100000">
                                          <p:val>
                                            <p:strVal val="#ppt_x"/>
                                          </p:val>
                                        </p:tav>
                                      </p:tavLst>
                                    </p:anim>
                                    <p:anim calcmode="lin" valueType="num">
                                      <p:cBhvr additive="base">
                                        <p:cTn id="16" dur="500" fill="hold"/>
                                        <p:tgtEl>
                                          <p:spTgt spid="3073"/>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空心弧 2"/>
          <p:cNvSpPr/>
          <p:nvPr/>
        </p:nvSpPr>
        <p:spPr>
          <a:xfrm rot="483470">
            <a:off x="1826763" y="1637510"/>
            <a:ext cx="3724863" cy="3725348"/>
          </a:xfrm>
          <a:prstGeom prst="blockArc">
            <a:avLst>
              <a:gd name="adj1" fmla="val 5692214"/>
              <a:gd name="adj2" fmla="val 42522"/>
              <a:gd name="adj3" fmla="val 1111"/>
            </a:avLst>
          </a:prstGeom>
          <a:solidFill>
            <a:srgbClr val="1888B0"/>
          </a:solidFill>
          <a:ln w="25400" cap="flat" cmpd="sng" algn="ctr">
            <a:solidFill>
              <a:schemeClr val="accent3"/>
            </a:solidFill>
            <a:prstDash val="solid"/>
          </a:ln>
          <a:effectLst/>
        </p:spPr>
        <p:txBody>
          <a:bodyPr lIns="121908" tIns="60954" rIns="121908" bIns="60954"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4" name="组合 3"/>
          <p:cNvGrpSpPr/>
          <p:nvPr/>
        </p:nvGrpSpPr>
        <p:grpSpPr>
          <a:xfrm>
            <a:off x="4906015" y="1112725"/>
            <a:ext cx="4177138" cy="1074952"/>
            <a:chOff x="4148176" y="1697000"/>
            <a:chExt cx="3133261" cy="806214"/>
          </a:xfrm>
        </p:grpSpPr>
        <p:cxnSp>
          <p:nvCxnSpPr>
            <p:cNvPr id="5" name="直接连接符 4"/>
            <p:cNvCxnSpPr/>
            <p:nvPr/>
          </p:nvCxnSpPr>
          <p:spPr>
            <a:xfrm>
              <a:off x="4959524" y="2089717"/>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6" name="组合 5"/>
            <p:cNvGrpSpPr/>
            <p:nvPr/>
          </p:nvGrpSpPr>
          <p:grpSpPr>
            <a:xfrm>
              <a:off x="4148176" y="1697000"/>
              <a:ext cx="904292" cy="806214"/>
              <a:chOff x="3835847" y="1395243"/>
              <a:chExt cx="1462116" cy="1303538"/>
            </a:xfrm>
          </p:grpSpPr>
          <p:sp>
            <p:nvSpPr>
              <p:cNvPr id="8" name="同心圆 7"/>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9" name="组合 8"/>
              <p:cNvGrpSpPr/>
              <p:nvPr/>
            </p:nvGrpSpPr>
            <p:grpSpPr>
              <a:xfrm>
                <a:off x="4939609" y="1857832"/>
                <a:ext cx="358354" cy="358354"/>
                <a:chOff x="5917211" y="1835961"/>
                <a:chExt cx="504056" cy="504056"/>
              </a:xfrm>
            </p:grpSpPr>
            <p:sp>
              <p:nvSpPr>
                <p:cNvPr id="11" name="同心圆 10"/>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12" name="椭圆 11"/>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10" name="椭圆 9"/>
              <p:cNvSpPr/>
              <p:nvPr/>
            </p:nvSpPr>
            <p:spPr>
              <a:xfrm>
                <a:off x="4151028" y="1732853"/>
                <a:ext cx="676101" cy="676101"/>
              </a:xfrm>
              <a:prstGeom prst="ellipse">
                <a:avLst/>
              </a:prstGeom>
              <a:solidFill>
                <a:schemeClr val="accent3"/>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1</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7" name="TextBox 6"/>
            <p:cNvSpPr txBox="1"/>
            <p:nvPr/>
          </p:nvSpPr>
          <p:spPr>
            <a:xfrm>
              <a:off x="5040782" y="1768669"/>
              <a:ext cx="2180550" cy="288541"/>
            </a:xfrm>
            <a:prstGeom prst="rect">
              <a:avLst/>
            </a:prstGeom>
            <a:noFill/>
          </p:spPr>
          <p:txBody>
            <a:bodyPr wrap="square" rtlCol="0">
              <a:spAutoFit/>
            </a:bodyPr>
            <a:lstStyle/>
            <a:p>
              <a:pPr lvl="0">
                <a:defRPr/>
              </a:pPr>
              <a:r>
                <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失误一</a:t>
              </a:r>
            </a:p>
          </p:txBody>
        </p:sp>
      </p:grpSp>
      <p:grpSp>
        <p:nvGrpSpPr>
          <p:cNvPr id="13" name="组合 12"/>
          <p:cNvGrpSpPr/>
          <p:nvPr/>
        </p:nvGrpSpPr>
        <p:grpSpPr>
          <a:xfrm>
            <a:off x="5613821" y="2550983"/>
            <a:ext cx="4177138" cy="1074952"/>
            <a:chOff x="4679100" y="2775693"/>
            <a:chExt cx="3133261" cy="806214"/>
          </a:xfrm>
        </p:grpSpPr>
        <p:cxnSp>
          <p:nvCxnSpPr>
            <p:cNvPr id="14" name="直接连接符 13"/>
            <p:cNvCxnSpPr/>
            <p:nvPr/>
          </p:nvCxnSpPr>
          <p:spPr>
            <a:xfrm>
              <a:off x="5490448" y="316841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5" name="组合 14"/>
            <p:cNvGrpSpPr/>
            <p:nvPr/>
          </p:nvGrpSpPr>
          <p:grpSpPr>
            <a:xfrm>
              <a:off x="4679100" y="2775693"/>
              <a:ext cx="904292" cy="806214"/>
              <a:chOff x="3835847" y="1395243"/>
              <a:chExt cx="1462116" cy="1303538"/>
            </a:xfrm>
          </p:grpSpPr>
          <p:sp>
            <p:nvSpPr>
              <p:cNvPr id="17" name="同心圆 16"/>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18" name="组合 17"/>
              <p:cNvGrpSpPr/>
              <p:nvPr/>
            </p:nvGrpSpPr>
            <p:grpSpPr>
              <a:xfrm>
                <a:off x="4939609" y="1857832"/>
                <a:ext cx="358354" cy="358354"/>
                <a:chOff x="5917211" y="1835961"/>
                <a:chExt cx="504056" cy="504056"/>
              </a:xfrm>
            </p:grpSpPr>
            <p:sp>
              <p:nvSpPr>
                <p:cNvPr id="20" name="同心圆 19"/>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21" name="椭圆 20"/>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19" name="椭圆 18"/>
              <p:cNvSpPr/>
              <p:nvPr/>
            </p:nvSpPr>
            <p:spPr>
              <a:xfrm>
                <a:off x="4151028" y="1732853"/>
                <a:ext cx="676101" cy="676101"/>
              </a:xfrm>
              <a:prstGeom prst="ellipse">
                <a:avLst/>
              </a:prstGeom>
              <a:solidFill>
                <a:schemeClr val="accent2"/>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2</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16" name="TextBox 15"/>
            <p:cNvSpPr txBox="1"/>
            <p:nvPr/>
          </p:nvSpPr>
          <p:spPr>
            <a:xfrm>
              <a:off x="5596536" y="2830672"/>
              <a:ext cx="2180550" cy="288541"/>
            </a:xfrm>
            <a:prstGeom prst="rect">
              <a:avLst/>
            </a:prstGeom>
            <a:noFill/>
          </p:spPr>
          <p:txBody>
            <a:bodyPr wrap="square" rtlCol="0">
              <a:spAutoFit/>
            </a:bodyPr>
            <a:lstStyle/>
            <a:p>
              <a:pPr lvl="0">
                <a:defRPr/>
              </a:pPr>
              <a:r>
                <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失误二</a:t>
              </a:r>
            </a:p>
          </p:txBody>
        </p:sp>
      </p:grpSp>
      <p:grpSp>
        <p:nvGrpSpPr>
          <p:cNvPr id="22" name="组合 21"/>
          <p:cNvGrpSpPr/>
          <p:nvPr/>
        </p:nvGrpSpPr>
        <p:grpSpPr>
          <a:xfrm>
            <a:off x="5268932" y="4177595"/>
            <a:ext cx="4177136" cy="1074952"/>
            <a:chOff x="4420400" y="3995652"/>
            <a:chExt cx="3133260" cy="806214"/>
          </a:xfrm>
        </p:grpSpPr>
        <p:cxnSp>
          <p:nvCxnSpPr>
            <p:cNvPr id="23" name="直接连接符 22"/>
            <p:cNvCxnSpPr/>
            <p:nvPr/>
          </p:nvCxnSpPr>
          <p:spPr>
            <a:xfrm>
              <a:off x="5231747" y="438837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24" name="组合 23"/>
            <p:cNvGrpSpPr/>
            <p:nvPr/>
          </p:nvGrpSpPr>
          <p:grpSpPr>
            <a:xfrm>
              <a:off x="4420400" y="3995652"/>
              <a:ext cx="904292" cy="806214"/>
              <a:chOff x="3835847" y="1395243"/>
              <a:chExt cx="1462116" cy="1303538"/>
            </a:xfrm>
          </p:grpSpPr>
          <p:sp>
            <p:nvSpPr>
              <p:cNvPr id="26" name="同心圆 25"/>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27" name="组合 26"/>
              <p:cNvGrpSpPr/>
              <p:nvPr/>
            </p:nvGrpSpPr>
            <p:grpSpPr>
              <a:xfrm>
                <a:off x="4939609" y="1857832"/>
                <a:ext cx="358354" cy="358354"/>
                <a:chOff x="5917211" y="1835961"/>
                <a:chExt cx="504056" cy="504056"/>
              </a:xfrm>
            </p:grpSpPr>
            <p:sp>
              <p:nvSpPr>
                <p:cNvPr id="29" name="同心圆 28"/>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30" name="椭圆 29"/>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28" name="椭圆 27"/>
              <p:cNvSpPr/>
              <p:nvPr/>
            </p:nvSpPr>
            <p:spPr>
              <a:xfrm>
                <a:off x="4151028" y="1732853"/>
                <a:ext cx="676101" cy="676101"/>
              </a:xfrm>
              <a:prstGeom prst="ellipse">
                <a:avLst/>
              </a:prstGeom>
              <a:solidFill>
                <a:schemeClr val="accent4"/>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3</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25" name="TextBox 24"/>
            <p:cNvSpPr txBox="1"/>
            <p:nvPr/>
          </p:nvSpPr>
          <p:spPr>
            <a:xfrm>
              <a:off x="5303854" y="3999924"/>
              <a:ext cx="2180550" cy="398186"/>
            </a:xfrm>
            <a:prstGeom prst="rect">
              <a:avLst/>
            </a:prstGeom>
            <a:noFill/>
          </p:spPr>
          <p:txBody>
            <a:bodyPr wrap="square" rtlCol="0">
              <a:spAutoFit/>
            </a:bodyPr>
            <a:lstStyle/>
            <a:p>
              <a:pPr>
                <a:lnSpc>
                  <a:spcPct val="150000"/>
                </a:lnSpc>
                <a:defRPr/>
              </a:pPr>
              <a:r>
                <a:rPr lang="zh-CN" altLang="en-US" sz="1900" b="1" dirty="0">
                  <a:solidFill>
                    <a:schemeClr val="accent1"/>
                  </a:solidFill>
                  <a:latin typeface="微软雅黑" panose="020B0503020204020204" pitchFamily="34" charset="-122"/>
                  <a:ea typeface="微软雅黑" panose="020B0503020204020204" pitchFamily="34" charset="-122"/>
                </a:rPr>
                <a:t>失误三</a:t>
              </a:r>
            </a:p>
          </p:txBody>
        </p:sp>
      </p:grpSp>
      <p:grpSp>
        <p:nvGrpSpPr>
          <p:cNvPr id="31" name="组合 30"/>
          <p:cNvGrpSpPr/>
          <p:nvPr/>
        </p:nvGrpSpPr>
        <p:grpSpPr>
          <a:xfrm>
            <a:off x="3398690" y="5426389"/>
            <a:ext cx="4499636" cy="1074952"/>
            <a:chOff x="3017536" y="4932248"/>
            <a:chExt cx="3375166" cy="806214"/>
          </a:xfrm>
        </p:grpSpPr>
        <p:cxnSp>
          <p:nvCxnSpPr>
            <p:cNvPr id="32" name="直接连接符 31"/>
            <p:cNvCxnSpPr/>
            <p:nvPr/>
          </p:nvCxnSpPr>
          <p:spPr>
            <a:xfrm>
              <a:off x="3828882" y="5324966"/>
              <a:ext cx="2563820" cy="10389"/>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33" name="组合 32"/>
            <p:cNvGrpSpPr/>
            <p:nvPr/>
          </p:nvGrpSpPr>
          <p:grpSpPr>
            <a:xfrm>
              <a:off x="3017536" y="4932248"/>
              <a:ext cx="904292" cy="806214"/>
              <a:chOff x="3835847" y="1395243"/>
              <a:chExt cx="1462116" cy="1303538"/>
            </a:xfrm>
          </p:grpSpPr>
          <p:sp>
            <p:nvSpPr>
              <p:cNvPr id="35" name="同心圆 34"/>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36" name="组合 35"/>
              <p:cNvGrpSpPr/>
              <p:nvPr/>
            </p:nvGrpSpPr>
            <p:grpSpPr>
              <a:xfrm>
                <a:off x="4939609" y="1857832"/>
                <a:ext cx="358354" cy="358354"/>
                <a:chOff x="5917211" y="1835961"/>
                <a:chExt cx="504056" cy="504056"/>
              </a:xfrm>
            </p:grpSpPr>
            <p:sp>
              <p:nvSpPr>
                <p:cNvPr id="38" name="同心圆 37"/>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39" name="椭圆 38"/>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37" name="椭圆 36"/>
              <p:cNvSpPr/>
              <p:nvPr/>
            </p:nvSpPr>
            <p:spPr>
              <a:xfrm>
                <a:off x="4151028" y="1732853"/>
                <a:ext cx="676101" cy="676101"/>
              </a:xfrm>
              <a:prstGeom prst="ellipse">
                <a:avLst/>
              </a:prstGeom>
              <a:solidFill>
                <a:schemeClr val="tx2"/>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4</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34" name="TextBox 33"/>
            <p:cNvSpPr txBox="1"/>
            <p:nvPr/>
          </p:nvSpPr>
          <p:spPr>
            <a:xfrm>
              <a:off x="4032670" y="4989623"/>
              <a:ext cx="2180550" cy="288541"/>
            </a:xfrm>
            <a:prstGeom prst="rect">
              <a:avLst/>
            </a:prstGeom>
            <a:noFill/>
          </p:spPr>
          <p:txBody>
            <a:bodyPr wrap="square" rtlCol="0">
              <a:spAutoFit/>
            </a:bodyPr>
            <a:lstStyle/>
            <a:p>
              <a:pPr lvl="0">
                <a:defRPr/>
              </a:pPr>
              <a:r>
                <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失误四</a:t>
              </a:r>
            </a:p>
          </p:txBody>
        </p:sp>
      </p:grpSp>
      <p:grpSp>
        <p:nvGrpSpPr>
          <p:cNvPr id="40" name="组合 39"/>
          <p:cNvGrpSpPr/>
          <p:nvPr/>
        </p:nvGrpSpPr>
        <p:grpSpPr>
          <a:xfrm>
            <a:off x="2047705" y="1858481"/>
            <a:ext cx="3282975" cy="3283403"/>
            <a:chOff x="1535382" y="1258858"/>
            <a:chExt cx="2462552" cy="2462552"/>
          </a:xfrm>
        </p:grpSpPr>
        <p:sp>
          <p:nvSpPr>
            <p:cNvPr id="41" name="椭圆 4"/>
            <p:cNvSpPr/>
            <p:nvPr/>
          </p:nvSpPr>
          <p:spPr>
            <a:xfrm>
              <a:off x="1535382" y="1258858"/>
              <a:ext cx="2462552" cy="2462552"/>
            </a:xfrm>
            <a:custGeom>
              <a:avLst/>
              <a:gdLst/>
              <a:ahLst/>
              <a:cxnLst/>
              <a:rect l="l" t="t" r="r" b="b"/>
              <a:pathLst>
                <a:path w="2462552" h="2462552">
                  <a:moveTo>
                    <a:pt x="1227568" y="229220"/>
                  </a:moveTo>
                  <a:cubicBezTo>
                    <a:pt x="682374" y="229220"/>
                    <a:pt x="240407" y="671187"/>
                    <a:pt x="240407" y="1216381"/>
                  </a:cubicBezTo>
                  <a:cubicBezTo>
                    <a:pt x="240407" y="1761575"/>
                    <a:pt x="682374" y="2203542"/>
                    <a:pt x="1227568" y="2203542"/>
                  </a:cubicBezTo>
                  <a:cubicBezTo>
                    <a:pt x="1772762" y="2203542"/>
                    <a:pt x="2214729" y="1761575"/>
                    <a:pt x="2214729" y="1216381"/>
                  </a:cubicBezTo>
                  <a:cubicBezTo>
                    <a:pt x="2214729" y="671187"/>
                    <a:pt x="1772762" y="229220"/>
                    <a:pt x="1227568" y="229220"/>
                  </a:cubicBezTo>
                  <a:close/>
                  <a:moveTo>
                    <a:pt x="1231276" y="0"/>
                  </a:moveTo>
                  <a:cubicBezTo>
                    <a:pt x="1911291" y="0"/>
                    <a:pt x="2462552" y="551261"/>
                    <a:pt x="2462552" y="1231276"/>
                  </a:cubicBezTo>
                  <a:cubicBezTo>
                    <a:pt x="2462552" y="1911291"/>
                    <a:pt x="1911291" y="2462552"/>
                    <a:pt x="1231276" y="2462552"/>
                  </a:cubicBezTo>
                  <a:cubicBezTo>
                    <a:pt x="551261" y="2462552"/>
                    <a:pt x="0" y="1911291"/>
                    <a:pt x="0" y="1231276"/>
                  </a:cubicBezTo>
                  <a:cubicBezTo>
                    <a:pt x="0" y="551261"/>
                    <a:pt x="551261" y="0"/>
                    <a:pt x="1231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700"/>
            </a:p>
          </p:txBody>
        </p:sp>
        <p:sp>
          <p:nvSpPr>
            <p:cNvPr id="44" name="TextBox 43"/>
            <p:cNvSpPr txBox="1"/>
            <p:nvPr/>
          </p:nvSpPr>
          <p:spPr>
            <a:xfrm>
              <a:off x="1927692" y="2128404"/>
              <a:ext cx="1677934" cy="738664"/>
            </a:xfrm>
            <a:prstGeom prst="rect">
              <a:avLst/>
            </a:prstGeom>
            <a:noFill/>
          </p:spPr>
          <p:txBody>
            <a:bodyPr wrap="square" rtlCol="0">
              <a:spAutoFit/>
            </a:bodyPr>
            <a:lstStyle/>
            <a:p>
              <a:pPr algn="ctr"/>
              <a:r>
                <a:rPr lang="zh-CN" altLang="en-US" sz="1900" dirty="0">
                  <a:solidFill>
                    <a:schemeClr val="bg1">
                      <a:lumMod val="65000"/>
                    </a:schemeClr>
                  </a:solidFill>
                </a:rPr>
                <a:t>竞争对手主要犯了四个错误，给我们留下了机会</a:t>
              </a:r>
            </a:p>
          </p:txBody>
        </p:sp>
      </p:grpSp>
      <p:sp>
        <p:nvSpPr>
          <p:cNvPr id="45" name="矩形 44"/>
          <p:cNvSpPr/>
          <p:nvPr/>
        </p:nvSpPr>
        <p:spPr>
          <a:xfrm>
            <a:off x="6128794" y="1669905"/>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p>
        </p:txBody>
      </p:sp>
      <p:sp>
        <p:nvSpPr>
          <p:cNvPr id="46" name="矩形 45"/>
          <p:cNvSpPr/>
          <p:nvPr/>
        </p:nvSpPr>
        <p:spPr>
          <a:xfrm>
            <a:off x="6836911" y="3108162"/>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p>
        </p:txBody>
      </p:sp>
      <p:sp>
        <p:nvSpPr>
          <p:cNvPr id="47" name="矩形 46"/>
          <p:cNvSpPr/>
          <p:nvPr/>
        </p:nvSpPr>
        <p:spPr>
          <a:xfrm>
            <a:off x="6533857" y="4736451"/>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p>
        </p:txBody>
      </p:sp>
      <p:sp>
        <p:nvSpPr>
          <p:cNvPr id="48" name="矩形 47"/>
          <p:cNvSpPr/>
          <p:nvPr/>
        </p:nvSpPr>
        <p:spPr>
          <a:xfrm>
            <a:off x="4678953" y="5983569"/>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53" presetClass="entr" presetSubtype="16" fill="hold" nodeType="withEffect">
                                  <p:stCondLst>
                                    <p:cond delay="30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40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par>
                                <p:cTn id="21" presetID="22" presetClass="entr" presetSubtype="8" fill="hold" nodeType="withEffect">
                                  <p:stCondLst>
                                    <p:cond delay="30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800"/>
                                  </p:st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par>
                                <p:cTn id="27" presetID="22" presetClass="entr" presetSubtype="8" fill="hold" nodeType="withEffect">
                                  <p:stCondLst>
                                    <p:cond delay="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100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par>
                                <p:cTn id="33" presetID="22" presetClass="entr" presetSubtype="8" fill="hold" nodeType="withEffect">
                                  <p:stCondLst>
                                    <p:cond delay="70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par>
                                <p:cTn id="36" presetID="22" presetClass="entr" presetSubtype="8" fill="hold" grpId="0" nodeType="withEffect">
                                  <p:stCondLst>
                                    <p:cond delay="120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p:bldP spid="46" grpId="0"/>
      <p:bldP spid="47" grpId="0"/>
      <p:bldP spid="4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909124" y="1964255"/>
            <a:ext cx="4113187" cy="3175543"/>
            <a:chOff x="681335" y="1473190"/>
            <a:chExt cx="3085292" cy="2381657"/>
          </a:xfrm>
        </p:grpSpPr>
        <p:sp>
          <p:nvSpPr>
            <p:cNvPr id="3"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tx2"/>
            </a:solidFill>
            <a:ln>
              <a:noFill/>
            </a:ln>
          </p:spPr>
          <p:txBody>
            <a:bodyPr anchor="ctr"/>
            <a:lstStyle/>
            <a:p>
              <a:pPr algn="ctr"/>
              <a:r>
                <a:rPr lang="zh-CN" altLang="en-US" b="1" dirty="0">
                  <a:solidFill>
                    <a:srgbClr val="FFFFFF"/>
                  </a:solidFill>
                  <a:latin typeface="+mn-ea"/>
                </a:rPr>
                <a:t>思想步调一致</a:t>
              </a:r>
            </a:p>
          </p:txBody>
        </p:sp>
        <p:sp>
          <p:nvSpPr>
            <p:cNvPr id="7"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eaLnBrk="1" hangingPunct="1">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11" name="组合 10"/>
          <p:cNvGrpSpPr/>
          <p:nvPr/>
        </p:nvGrpSpPr>
        <p:grpSpPr>
          <a:xfrm>
            <a:off x="3965702" y="1974414"/>
            <a:ext cx="4137405" cy="3183083"/>
            <a:chOff x="910929" y="889278"/>
            <a:chExt cx="3103458" cy="2387312"/>
          </a:xfrm>
        </p:grpSpPr>
        <p:sp>
          <p:nvSpPr>
            <p:cNvPr id="12" name="任意多边形 6"/>
            <p:cNvSpPr>
              <a:spLocks noChangeArrowheads="1"/>
            </p:cNvSpPr>
            <p:nvPr/>
          </p:nvSpPr>
          <p:spPr bwMode="auto">
            <a:xfrm>
              <a:off x="1707898" y="889278"/>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b="1" dirty="0">
                  <a:solidFill>
                    <a:srgbClr val="FFFFFF"/>
                  </a:solidFill>
                  <a:latin typeface="+mn-ea"/>
                </a:rPr>
                <a:t>计划周密合理</a:t>
              </a:r>
            </a:p>
          </p:txBody>
        </p:sp>
        <p:sp>
          <p:nvSpPr>
            <p:cNvPr id="13"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14" name="组合 13"/>
          <p:cNvGrpSpPr/>
          <p:nvPr/>
        </p:nvGrpSpPr>
        <p:grpSpPr>
          <a:xfrm>
            <a:off x="7070717" y="2011655"/>
            <a:ext cx="4113187" cy="3175543"/>
            <a:chOff x="681335" y="1473190"/>
            <a:chExt cx="3085292" cy="2381657"/>
          </a:xfrm>
        </p:grpSpPr>
        <p:sp>
          <p:nvSpPr>
            <p:cNvPr id="15"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2"/>
            </a:solidFill>
            <a:ln>
              <a:noFill/>
            </a:ln>
          </p:spPr>
          <p:txBody>
            <a:bodyPr anchor="ctr"/>
            <a:lstStyle/>
            <a:p>
              <a:pPr algn="ctr"/>
              <a:r>
                <a:rPr lang="zh-CN" altLang="en-US" b="1" dirty="0">
                  <a:solidFill>
                    <a:srgbClr val="FFFFFF"/>
                  </a:solidFill>
                  <a:latin typeface="+mn-ea"/>
                </a:rPr>
                <a:t>行动快捷有效</a:t>
              </a:r>
            </a:p>
          </p:txBody>
        </p:sp>
        <p:sp>
          <p:nvSpPr>
            <p:cNvPr id="16"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216056" y="1220757"/>
            <a:ext cx="4858018" cy="5656809"/>
            <a:chOff x="2411760" y="915566"/>
            <a:chExt cx="3643988" cy="4242607"/>
          </a:xfrm>
        </p:grpSpPr>
        <p:sp>
          <p:nvSpPr>
            <p:cNvPr id="3" name="任意多边形 2"/>
            <p:cNvSpPr/>
            <p:nvPr/>
          </p:nvSpPr>
          <p:spPr>
            <a:xfrm rot="17958096">
              <a:off x="2722157" y="2785860"/>
              <a:ext cx="1159234" cy="178002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1569" h="1253820">
                  <a:moveTo>
                    <a:pt x="433290" y="0"/>
                  </a:moveTo>
                  <a:lnTo>
                    <a:pt x="487877" y="55429"/>
                  </a:lnTo>
                  <a:cubicBezTo>
                    <a:pt x="668993" y="188637"/>
                    <a:pt x="808143" y="426445"/>
                    <a:pt x="820754" y="623710"/>
                  </a:cubicBezTo>
                  <a:cubicBezTo>
                    <a:pt x="833365" y="820975"/>
                    <a:pt x="698335" y="1069320"/>
                    <a:pt x="516291" y="1196336"/>
                  </a:cubicBezTo>
                  <a:lnTo>
                    <a:pt x="410385" y="1253820"/>
                  </a:lnTo>
                  <a:lnTo>
                    <a:pt x="310347" y="1193062"/>
                  </a:lnTo>
                  <a:cubicBezTo>
                    <a:pt x="126656" y="1068963"/>
                    <a:pt x="-1632" y="859161"/>
                    <a:pt x="15" y="623710"/>
                  </a:cubicBezTo>
                  <a:cubicBezTo>
                    <a:pt x="32800" y="409244"/>
                    <a:pt x="146207" y="233879"/>
                    <a:pt x="307921" y="91355"/>
                  </a:cubicBezTo>
                  <a:lnTo>
                    <a:pt x="43329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rgbClr val="FFFFFF"/>
                  </a:solidFill>
                  <a:latin typeface="+mn-ea"/>
                </a:rPr>
                <a:t>渠道战</a:t>
              </a:r>
            </a:p>
          </p:txBody>
        </p:sp>
        <p:sp>
          <p:nvSpPr>
            <p:cNvPr id="4" name="任意多边形 3"/>
            <p:cNvSpPr/>
            <p:nvPr/>
          </p:nvSpPr>
          <p:spPr>
            <a:xfrm rot="2326219">
              <a:off x="4723895" y="2673421"/>
              <a:ext cx="1331853" cy="214901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8827"/>
                <a:gd name="connsiteY0-398" fmla="*/ 0 h 1271823"/>
                <a:gd name="connsiteX1-399" fmla="*/ 506100 w 828827"/>
                <a:gd name="connsiteY1-400" fmla="*/ 55429 h 1271823"/>
                <a:gd name="connsiteX2-401" fmla="*/ 828811 w 828827"/>
                <a:gd name="connsiteY2-402" fmla="*/ 620654 h 1271823"/>
                <a:gd name="connsiteX3-403" fmla="*/ 534514 w 828827"/>
                <a:gd name="connsiteY3-404" fmla="*/ 1196336 h 1271823"/>
                <a:gd name="connsiteX4-405" fmla="*/ 428644 w 828827"/>
                <a:gd name="connsiteY4-406" fmla="*/ 1271823 h 1271823"/>
                <a:gd name="connsiteX5-407" fmla="*/ 322108 w 828827"/>
                <a:gd name="connsiteY5-408" fmla="*/ 1194392 h 1271823"/>
                <a:gd name="connsiteX6-409" fmla="*/ 702 w 828827"/>
                <a:gd name="connsiteY6-410" fmla="*/ 629890 h 1271823"/>
                <a:gd name="connsiteX7-411" fmla="*/ 326144 w 828827"/>
                <a:gd name="connsiteY7-412" fmla="*/ 91355 h 1271823"/>
                <a:gd name="connsiteX8-413" fmla="*/ 451513 w 828827"/>
                <a:gd name="connsiteY8-414" fmla="*/ 0 h 12718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827" h="1271823">
                  <a:moveTo>
                    <a:pt x="451513" y="0"/>
                  </a:moveTo>
                  <a:lnTo>
                    <a:pt x="506100" y="55429"/>
                  </a:lnTo>
                  <a:cubicBezTo>
                    <a:pt x="701049" y="178073"/>
                    <a:pt x="830487" y="408872"/>
                    <a:pt x="828811" y="620654"/>
                  </a:cubicBezTo>
                  <a:cubicBezTo>
                    <a:pt x="827135" y="832436"/>
                    <a:pt x="678162" y="1037335"/>
                    <a:pt x="534514" y="1196336"/>
                  </a:cubicBezTo>
                  <a:lnTo>
                    <a:pt x="428644" y="1271823"/>
                  </a:lnTo>
                  <a:lnTo>
                    <a:pt x="322108" y="1194392"/>
                  </a:lnTo>
                  <a:cubicBezTo>
                    <a:pt x="138417" y="1070293"/>
                    <a:pt x="-11566" y="866239"/>
                    <a:pt x="702" y="629890"/>
                  </a:cubicBezTo>
                  <a:cubicBezTo>
                    <a:pt x="27933" y="408847"/>
                    <a:pt x="164430" y="233879"/>
                    <a:pt x="326144" y="91355"/>
                  </a:cubicBezTo>
                  <a:lnTo>
                    <a:pt x="45151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700" dirty="0">
                  <a:solidFill>
                    <a:srgbClr val="FFFFFF"/>
                  </a:solidFill>
                  <a:latin typeface="+mn-ea"/>
                </a:rPr>
                <a:t>新卖点</a:t>
              </a:r>
            </a:p>
          </p:txBody>
        </p:sp>
        <p:sp>
          <p:nvSpPr>
            <p:cNvPr id="5" name="任意多边形 4"/>
            <p:cNvSpPr/>
            <p:nvPr/>
          </p:nvSpPr>
          <p:spPr>
            <a:xfrm rot="19540719">
              <a:off x="3399960" y="1598120"/>
              <a:ext cx="783908" cy="1265340"/>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rgbClr val="FFFFFF"/>
                  </a:solidFill>
                  <a:latin typeface="+mn-ea"/>
                </a:rPr>
                <a:t>促销战</a:t>
              </a:r>
            </a:p>
          </p:txBody>
        </p:sp>
        <p:sp>
          <p:nvSpPr>
            <p:cNvPr id="6" name="任意多边形 5"/>
            <p:cNvSpPr/>
            <p:nvPr/>
          </p:nvSpPr>
          <p:spPr>
            <a:xfrm rot="2587076">
              <a:off x="4521188" y="1613957"/>
              <a:ext cx="934356" cy="1563066"/>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9057"/>
                <a:gd name="connsiteY0-398" fmla="*/ 0 h 1271823"/>
                <a:gd name="connsiteX1-399" fmla="*/ 506100 w 829057"/>
                <a:gd name="connsiteY1-400" fmla="*/ 55429 h 1271823"/>
                <a:gd name="connsiteX2-401" fmla="*/ 828811 w 829057"/>
                <a:gd name="connsiteY2-402" fmla="*/ 620654 h 1271823"/>
                <a:gd name="connsiteX3-403" fmla="*/ 548216 w 829057"/>
                <a:gd name="connsiteY3-404" fmla="*/ 1202432 h 1271823"/>
                <a:gd name="connsiteX4-405" fmla="*/ 428644 w 829057"/>
                <a:gd name="connsiteY4-406" fmla="*/ 1271823 h 1271823"/>
                <a:gd name="connsiteX5-407" fmla="*/ 322108 w 829057"/>
                <a:gd name="connsiteY5-408" fmla="*/ 1194392 h 1271823"/>
                <a:gd name="connsiteX6-409" fmla="*/ 702 w 829057"/>
                <a:gd name="connsiteY6-410" fmla="*/ 629890 h 1271823"/>
                <a:gd name="connsiteX7-411" fmla="*/ 326144 w 829057"/>
                <a:gd name="connsiteY7-412" fmla="*/ 91355 h 1271823"/>
                <a:gd name="connsiteX8-413" fmla="*/ 451513 w 829057"/>
                <a:gd name="connsiteY8-414" fmla="*/ 0 h 1271823"/>
                <a:gd name="connsiteX0-415" fmla="*/ 451513 w 828855"/>
                <a:gd name="connsiteY0-416" fmla="*/ 0 h 1271823"/>
                <a:gd name="connsiteX1-417" fmla="*/ 530705 w 828855"/>
                <a:gd name="connsiteY1-418" fmla="*/ 33520 h 1271823"/>
                <a:gd name="connsiteX2-419" fmla="*/ 828811 w 828855"/>
                <a:gd name="connsiteY2-420" fmla="*/ 620654 h 1271823"/>
                <a:gd name="connsiteX3-421" fmla="*/ 548216 w 828855"/>
                <a:gd name="connsiteY3-422" fmla="*/ 1202432 h 1271823"/>
                <a:gd name="connsiteX4-423" fmla="*/ 428644 w 828855"/>
                <a:gd name="connsiteY4-424" fmla="*/ 1271823 h 1271823"/>
                <a:gd name="connsiteX5-425" fmla="*/ 322108 w 828855"/>
                <a:gd name="connsiteY5-426" fmla="*/ 1194392 h 1271823"/>
                <a:gd name="connsiteX6-427" fmla="*/ 702 w 828855"/>
                <a:gd name="connsiteY6-428" fmla="*/ 629890 h 1271823"/>
                <a:gd name="connsiteX7-429" fmla="*/ 326144 w 828855"/>
                <a:gd name="connsiteY7-430" fmla="*/ 91355 h 1271823"/>
                <a:gd name="connsiteX8-431" fmla="*/ 451513 w 828855"/>
                <a:gd name="connsiteY8-432" fmla="*/ 0 h 1271823"/>
                <a:gd name="connsiteX0-433" fmla="*/ 478039 w 828855"/>
                <a:gd name="connsiteY0-434" fmla="*/ 0 h 1291781"/>
                <a:gd name="connsiteX1-435" fmla="*/ 530705 w 828855"/>
                <a:gd name="connsiteY1-436" fmla="*/ 53478 h 1291781"/>
                <a:gd name="connsiteX2-437" fmla="*/ 828811 w 828855"/>
                <a:gd name="connsiteY2-438" fmla="*/ 640612 h 1291781"/>
                <a:gd name="connsiteX3-439" fmla="*/ 548216 w 828855"/>
                <a:gd name="connsiteY3-440" fmla="*/ 1222390 h 1291781"/>
                <a:gd name="connsiteX4-441" fmla="*/ 428644 w 828855"/>
                <a:gd name="connsiteY4-442" fmla="*/ 1291781 h 1291781"/>
                <a:gd name="connsiteX5-443" fmla="*/ 322108 w 828855"/>
                <a:gd name="connsiteY5-444" fmla="*/ 1214350 h 1291781"/>
                <a:gd name="connsiteX6-445" fmla="*/ 702 w 828855"/>
                <a:gd name="connsiteY6-446" fmla="*/ 649848 h 1291781"/>
                <a:gd name="connsiteX7-447" fmla="*/ 326144 w 828855"/>
                <a:gd name="connsiteY7-448" fmla="*/ 111313 h 1291781"/>
                <a:gd name="connsiteX8-449" fmla="*/ 478039 w 828855"/>
                <a:gd name="connsiteY8-450" fmla="*/ 0 h 1291781"/>
                <a:gd name="connsiteX0-451" fmla="*/ 477999 w 828815"/>
                <a:gd name="connsiteY0-452" fmla="*/ 0 h 1291781"/>
                <a:gd name="connsiteX1-453" fmla="*/ 530665 w 828815"/>
                <a:gd name="connsiteY1-454" fmla="*/ 53478 h 1291781"/>
                <a:gd name="connsiteX2-455" fmla="*/ 828771 w 828815"/>
                <a:gd name="connsiteY2-456" fmla="*/ 640612 h 1291781"/>
                <a:gd name="connsiteX3-457" fmla="*/ 548176 w 828815"/>
                <a:gd name="connsiteY3-458" fmla="*/ 1222390 h 1291781"/>
                <a:gd name="connsiteX4-459" fmla="*/ 428604 w 828815"/>
                <a:gd name="connsiteY4-460" fmla="*/ 1291781 h 1291781"/>
                <a:gd name="connsiteX5-461" fmla="*/ 322068 w 828815"/>
                <a:gd name="connsiteY5-462" fmla="*/ 1214350 h 1291781"/>
                <a:gd name="connsiteX6-463" fmla="*/ 662 w 828815"/>
                <a:gd name="connsiteY6-464" fmla="*/ 649848 h 1291781"/>
                <a:gd name="connsiteX7-465" fmla="*/ 326104 w 828815"/>
                <a:gd name="connsiteY7-466" fmla="*/ 111313 h 1291781"/>
                <a:gd name="connsiteX8-467" fmla="*/ 477999 w 828815"/>
                <a:gd name="connsiteY8-468" fmla="*/ 0 h 1291781"/>
                <a:gd name="connsiteX0-469" fmla="*/ 477999 w 828815"/>
                <a:gd name="connsiteY0-470" fmla="*/ 0 h 1291781"/>
                <a:gd name="connsiteX1-471" fmla="*/ 530665 w 828815"/>
                <a:gd name="connsiteY1-472" fmla="*/ 53478 h 1291781"/>
                <a:gd name="connsiteX2-473" fmla="*/ 828771 w 828815"/>
                <a:gd name="connsiteY2-474" fmla="*/ 640612 h 1291781"/>
                <a:gd name="connsiteX3-475" fmla="*/ 548176 w 828815"/>
                <a:gd name="connsiteY3-476" fmla="*/ 1222390 h 1291781"/>
                <a:gd name="connsiteX4-477" fmla="*/ 428604 w 828815"/>
                <a:gd name="connsiteY4-478" fmla="*/ 1291781 h 1291781"/>
                <a:gd name="connsiteX5-479" fmla="*/ 322068 w 828815"/>
                <a:gd name="connsiteY5-480" fmla="*/ 1214350 h 1291781"/>
                <a:gd name="connsiteX6-481" fmla="*/ 662 w 828815"/>
                <a:gd name="connsiteY6-482" fmla="*/ 649848 h 1291781"/>
                <a:gd name="connsiteX7-483" fmla="*/ 326104 w 828815"/>
                <a:gd name="connsiteY7-484" fmla="*/ 111313 h 1291781"/>
                <a:gd name="connsiteX8-485" fmla="*/ 477999 w 828815"/>
                <a:gd name="connsiteY8-486" fmla="*/ 0 h 1291781"/>
                <a:gd name="connsiteX0-487" fmla="*/ 477999 w 828815"/>
                <a:gd name="connsiteY0-488" fmla="*/ 0 h 1317004"/>
                <a:gd name="connsiteX1-489" fmla="*/ 530665 w 828815"/>
                <a:gd name="connsiteY1-490" fmla="*/ 53478 h 1317004"/>
                <a:gd name="connsiteX2-491" fmla="*/ 828771 w 828815"/>
                <a:gd name="connsiteY2-492" fmla="*/ 640612 h 1317004"/>
                <a:gd name="connsiteX3-493" fmla="*/ 548176 w 828815"/>
                <a:gd name="connsiteY3-494" fmla="*/ 1222390 h 1317004"/>
                <a:gd name="connsiteX4-495" fmla="*/ 449594 w 828815"/>
                <a:gd name="connsiteY4-496" fmla="*/ 1317004 h 1317004"/>
                <a:gd name="connsiteX5-497" fmla="*/ 322068 w 828815"/>
                <a:gd name="connsiteY5-498" fmla="*/ 1214350 h 1317004"/>
                <a:gd name="connsiteX6-499" fmla="*/ 662 w 828815"/>
                <a:gd name="connsiteY6-500" fmla="*/ 649848 h 1317004"/>
                <a:gd name="connsiteX7-501" fmla="*/ 326104 w 828815"/>
                <a:gd name="connsiteY7-502" fmla="*/ 111313 h 1317004"/>
                <a:gd name="connsiteX8-503" fmla="*/ 477999 w 828815"/>
                <a:gd name="connsiteY8-504" fmla="*/ 0 h 1317004"/>
                <a:gd name="connsiteX0-505" fmla="*/ 477999 w 828790"/>
                <a:gd name="connsiteY0-506" fmla="*/ 0 h 1317004"/>
                <a:gd name="connsiteX1-507" fmla="*/ 530665 w 828790"/>
                <a:gd name="connsiteY1-508" fmla="*/ 53478 h 1317004"/>
                <a:gd name="connsiteX2-509" fmla="*/ 828771 w 828790"/>
                <a:gd name="connsiteY2-510" fmla="*/ 640612 h 1317004"/>
                <a:gd name="connsiteX3-511" fmla="*/ 542416 w 828790"/>
                <a:gd name="connsiteY3-512" fmla="*/ 1216541 h 1317004"/>
                <a:gd name="connsiteX4-513" fmla="*/ 449594 w 828790"/>
                <a:gd name="connsiteY4-514" fmla="*/ 1317004 h 1317004"/>
                <a:gd name="connsiteX5-515" fmla="*/ 322068 w 828790"/>
                <a:gd name="connsiteY5-516" fmla="*/ 1214350 h 1317004"/>
                <a:gd name="connsiteX6-517" fmla="*/ 662 w 828790"/>
                <a:gd name="connsiteY6-518" fmla="*/ 649848 h 1317004"/>
                <a:gd name="connsiteX7-519" fmla="*/ 326104 w 828790"/>
                <a:gd name="connsiteY7-520" fmla="*/ 111313 h 1317004"/>
                <a:gd name="connsiteX8-521" fmla="*/ 477999 w 828790"/>
                <a:gd name="connsiteY8-522" fmla="*/ 0 h 13170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790" h="1317004">
                  <a:moveTo>
                    <a:pt x="477999" y="0"/>
                  </a:moveTo>
                  <a:lnTo>
                    <a:pt x="530665" y="53478"/>
                  </a:lnTo>
                  <a:cubicBezTo>
                    <a:pt x="715101" y="192801"/>
                    <a:pt x="826813" y="446768"/>
                    <a:pt x="828771" y="640612"/>
                  </a:cubicBezTo>
                  <a:cubicBezTo>
                    <a:pt x="830729" y="834456"/>
                    <a:pt x="686064" y="1057540"/>
                    <a:pt x="542416" y="1216541"/>
                  </a:cubicBezTo>
                  <a:lnTo>
                    <a:pt x="449594" y="1317004"/>
                  </a:lnTo>
                  <a:lnTo>
                    <a:pt x="322068" y="1214350"/>
                  </a:lnTo>
                  <a:cubicBezTo>
                    <a:pt x="148630" y="1081123"/>
                    <a:pt x="-11606" y="886197"/>
                    <a:pt x="662" y="649848"/>
                  </a:cubicBezTo>
                  <a:cubicBezTo>
                    <a:pt x="27893" y="428805"/>
                    <a:pt x="164390" y="253837"/>
                    <a:pt x="326104" y="111313"/>
                  </a:cubicBezTo>
                  <a:lnTo>
                    <a:pt x="47799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900" dirty="0">
                  <a:solidFill>
                    <a:srgbClr val="FFFFFF"/>
                  </a:solidFill>
                  <a:latin typeface="+mn-ea"/>
                </a:rPr>
                <a:t>新技术</a:t>
              </a:r>
            </a:p>
          </p:txBody>
        </p:sp>
        <p:sp>
          <p:nvSpPr>
            <p:cNvPr id="7" name="任意多边形 6"/>
            <p:cNvSpPr/>
            <p:nvPr/>
          </p:nvSpPr>
          <p:spPr>
            <a:xfrm rot="314826">
              <a:off x="4027087" y="915566"/>
              <a:ext cx="755403" cy="1214662"/>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 name="connsiteX0-361" fmla="*/ 438815 w 820865"/>
                <a:gd name="connsiteY0-362" fmla="*/ 0 h 1276220"/>
                <a:gd name="connsiteX1-363" fmla="*/ 500408 w 820865"/>
                <a:gd name="connsiteY1-364" fmla="*/ 49960 h 1276220"/>
                <a:gd name="connsiteX2-365" fmla="*/ 820753 w 820865"/>
                <a:gd name="connsiteY2-366" fmla="*/ 627405 h 1276220"/>
                <a:gd name="connsiteX3-367" fmla="*/ 525916 w 820865"/>
                <a:gd name="connsiteY3-368" fmla="*/ 1203452 h 1276220"/>
                <a:gd name="connsiteX4-369" fmla="*/ 421217 w 820865"/>
                <a:gd name="connsiteY4-370" fmla="*/ 1276220 h 1276220"/>
                <a:gd name="connsiteX5-371" fmla="*/ 328293 w 820865"/>
                <a:gd name="connsiteY5-372" fmla="*/ 1196947 h 1276220"/>
                <a:gd name="connsiteX6-373" fmla="*/ 14 w 820865"/>
                <a:gd name="connsiteY6-374" fmla="*/ 627405 h 1276220"/>
                <a:gd name="connsiteX7-375" fmla="*/ 318199 w 820865"/>
                <a:gd name="connsiteY7-376" fmla="*/ 101798 h 1276220"/>
                <a:gd name="connsiteX8-377" fmla="*/ 438815 w 820865"/>
                <a:gd name="connsiteY8-378" fmla="*/ 0 h 1276220"/>
                <a:gd name="connsiteX0-379" fmla="*/ 438815 w 820865"/>
                <a:gd name="connsiteY0-380" fmla="*/ 0 h 1266560"/>
                <a:gd name="connsiteX1-381" fmla="*/ 500408 w 820865"/>
                <a:gd name="connsiteY1-382" fmla="*/ 49960 h 1266560"/>
                <a:gd name="connsiteX2-383" fmla="*/ 820753 w 820865"/>
                <a:gd name="connsiteY2-384" fmla="*/ 627405 h 1266560"/>
                <a:gd name="connsiteX3-385" fmla="*/ 525916 w 820865"/>
                <a:gd name="connsiteY3-386" fmla="*/ 1203452 h 1266560"/>
                <a:gd name="connsiteX4-387" fmla="*/ 446146 w 820865"/>
                <a:gd name="connsiteY4-388" fmla="*/ 1266560 h 1266560"/>
                <a:gd name="connsiteX5-389" fmla="*/ 328293 w 820865"/>
                <a:gd name="connsiteY5-390" fmla="*/ 1196947 h 1266560"/>
                <a:gd name="connsiteX6-391" fmla="*/ 14 w 820865"/>
                <a:gd name="connsiteY6-392" fmla="*/ 627405 h 1266560"/>
                <a:gd name="connsiteX7-393" fmla="*/ 318199 w 820865"/>
                <a:gd name="connsiteY7-394" fmla="*/ 101798 h 1266560"/>
                <a:gd name="connsiteX8-395" fmla="*/ 438815 w 820865"/>
                <a:gd name="connsiteY8-396" fmla="*/ 0 h 1266560"/>
                <a:gd name="connsiteX0-397" fmla="*/ 438815 w 821234"/>
                <a:gd name="connsiteY0-398" fmla="*/ 0 h 1266560"/>
                <a:gd name="connsiteX1-399" fmla="*/ 500408 w 821234"/>
                <a:gd name="connsiteY1-400" fmla="*/ 49960 h 1266560"/>
                <a:gd name="connsiteX2-401" fmla="*/ 820753 w 821234"/>
                <a:gd name="connsiteY2-402" fmla="*/ 627405 h 1266560"/>
                <a:gd name="connsiteX3-403" fmla="*/ 549693 w 821234"/>
                <a:gd name="connsiteY3-404" fmla="*/ 1208811 h 1266560"/>
                <a:gd name="connsiteX4-405" fmla="*/ 446146 w 821234"/>
                <a:gd name="connsiteY4-406" fmla="*/ 1266560 h 1266560"/>
                <a:gd name="connsiteX5-407" fmla="*/ 328293 w 821234"/>
                <a:gd name="connsiteY5-408" fmla="*/ 1196947 h 1266560"/>
                <a:gd name="connsiteX6-409" fmla="*/ 14 w 821234"/>
                <a:gd name="connsiteY6-410" fmla="*/ 627405 h 1266560"/>
                <a:gd name="connsiteX7-411" fmla="*/ 318199 w 821234"/>
                <a:gd name="connsiteY7-412" fmla="*/ 101798 h 1266560"/>
                <a:gd name="connsiteX8-413" fmla="*/ 438815 w 821234"/>
                <a:gd name="connsiteY8-414" fmla="*/ 0 h 1266560"/>
                <a:gd name="connsiteX0-415" fmla="*/ 438815 w 821148"/>
                <a:gd name="connsiteY0-416" fmla="*/ 0 h 1266560"/>
                <a:gd name="connsiteX1-417" fmla="*/ 500408 w 821148"/>
                <a:gd name="connsiteY1-418" fmla="*/ 49960 h 1266560"/>
                <a:gd name="connsiteX2-419" fmla="*/ 820753 w 821148"/>
                <a:gd name="connsiteY2-420" fmla="*/ 627405 h 1266560"/>
                <a:gd name="connsiteX3-421" fmla="*/ 549693 w 821148"/>
                <a:gd name="connsiteY3-422" fmla="*/ 1208811 h 1266560"/>
                <a:gd name="connsiteX4-423" fmla="*/ 446146 w 821148"/>
                <a:gd name="connsiteY4-424" fmla="*/ 1266560 h 1266560"/>
                <a:gd name="connsiteX5-425" fmla="*/ 328293 w 821148"/>
                <a:gd name="connsiteY5-426" fmla="*/ 1196947 h 1266560"/>
                <a:gd name="connsiteX6-427" fmla="*/ 14 w 821148"/>
                <a:gd name="connsiteY6-428" fmla="*/ 627405 h 1266560"/>
                <a:gd name="connsiteX7-429" fmla="*/ 318199 w 821148"/>
                <a:gd name="connsiteY7-430" fmla="*/ 101798 h 1266560"/>
                <a:gd name="connsiteX8-431" fmla="*/ 438815 w 821148"/>
                <a:gd name="connsiteY8-432" fmla="*/ 0 h 1266560"/>
                <a:gd name="connsiteX0-433" fmla="*/ 438815 w 821263"/>
                <a:gd name="connsiteY0-434" fmla="*/ 0 h 1266560"/>
                <a:gd name="connsiteX1-435" fmla="*/ 500408 w 821263"/>
                <a:gd name="connsiteY1-436" fmla="*/ 49960 h 1266560"/>
                <a:gd name="connsiteX2-437" fmla="*/ 820753 w 821263"/>
                <a:gd name="connsiteY2-438" fmla="*/ 627405 h 1266560"/>
                <a:gd name="connsiteX3-439" fmla="*/ 555529 w 821263"/>
                <a:gd name="connsiteY3-440" fmla="*/ 1215755 h 1266560"/>
                <a:gd name="connsiteX4-441" fmla="*/ 446146 w 821263"/>
                <a:gd name="connsiteY4-442" fmla="*/ 1266560 h 1266560"/>
                <a:gd name="connsiteX5-443" fmla="*/ 328293 w 821263"/>
                <a:gd name="connsiteY5-444" fmla="*/ 1196947 h 1266560"/>
                <a:gd name="connsiteX6-445" fmla="*/ 14 w 821263"/>
                <a:gd name="connsiteY6-446" fmla="*/ 627405 h 1266560"/>
                <a:gd name="connsiteX7-447" fmla="*/ 318199 w 821263"/>
                <a:gd name="connsiteY7-448" fmla="*/ 101798 h 1266560"/>
                <a:gd name="connsiteX8-449" fmla="*/ 438815 w 821263"/>
                <a:gd name="connsiteY8-450" fmla="*/ 0 h 1266560"/>
                <a:gd name="connsiteX0-451" fmla="*/ 438815 w 818475"/>
                <a:gd name="connsiteY0-452" fmla="*/ 0 h 1266560"/>
                <a:gd name="connsiteX1-453" fmla="*/ 500408 w 818475"/>
                <a:gd name="connsiteY1-454" fmla="*/ 49960 h 1266560"/>
                <a:gd name="connsiteX2-455" fmla="*/ 817954 w 818475"/>
                <a:gd name="connsiteY2-456" fmla="*/ 625166 h 1266560"/>
                <a:gd name="connsiteX3-457" fmla="*/ 555529 w 818475"/>
                <a:gd name="connsiteY3-458" fmla="*/ 1215755 h 1266560"/>
                <a:gd name="connsiteX4-459" fmla="*/ 446146 w 818475"/>
                <a:gd name="connsiteY4-460" fmla="*/ 1266560 h 1266560"/>
                <a:gd name="connsiteX5-461" fmla="*/ 328293 w 818475"/>
                <a:gd name="connsiteY5-462" fmla="*/ 1196947 h 1266560"/>
                <a:gd name="connsiteX6-463" fmla="*/ 14 w 818475"/>
                <a:gd name="connsiteY6-464" fmla="*/ 627405 h 1266560"/>
                <a:gd name="connsiteX7-465" fmla="*/ 318199 w 818475"/>
                <a:gd name="connsiteY7-466" fmla="*/ 101798 h 1266560"/>
                <a:gd name="connsiteX8-467" fmla="*/ 438815 w 818475"/>
                <a:gd name="connsiteY8-468" fmla="*/ 0 h 12665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18475" h="1266560">
                  <a:moveTo>
                    <a:pt x="438815" y="0"/>
                  </a:moveTo>
                  <a:lnTo>
                    <a:pt x="500408" y="49960"/>
                  </a:lnTo>
                  <a:cubicBezTo>
                    <a:pt x="673856" y="189728"/>
                    <a:pt x="808767" y="430867"/>
                    <a:pt x="817954" y="625166"/>
                  </a:cubicBezTo>
                  <a:cubicBezTo>
                    <a:pt x="827141" y="819465"/>
                    <a:pt x="714031" y="1085845"/>
                    <a:pt x="555529" y="1215755"/>
                  </a:cubicBezTo>
                  <a:cubicBezTo>
                    <a:pt x="520629" y="1240011"/>
                    <a:pt x="495435" y="1251752"/>
                    <a:pt x="446146" y="1266560"/>
                  </a:cubicBezTo>
                  <a:lnTo>
                    <a:pt x="328293" y="1196947"/>
                  </a:lnTo>
                  <a:cubicBezTo>
                    <a:pt x="144602" y="1072848"/>
                    <a:pt x="-1633" y="862856"/>
                    <a:pt x="14" y="627405"/>
                  </a:cubicBezTo>
                  <a:cubicBezTo>
                    <a:pt x="32799" y="412939"/>
                    <a:pt x="156485" y="244322"/>
                    <a:pt x="318199" y="101798"/>
                  </a:cubicBezTo>
                  <a:lnTo>
                    <a:pt x="438815"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900" dirty="0">
                  <a:solidFill>
                    <a:srgbClr val="FFFFFF"/>
                  </a:solidFill>
                  <a:latin typeface="+mn-ea"/>
                </a:rPr>
                <a:t>新产品</a:t>
              </a:r>
            </a:p>
          </p:txBody>
        </p:sp>
        <p:sp>
          <p:nvSpPr>
            <p:cNvPr id="8" name="任意多边形 7"/>
            <p:cNvSpPr/>
            <p:nvPr/>
          </p:nvSpPr>
          <p:spPr>
            <a:xfrm>
              <a:off x="3941570" y="2044710"/>
              <a:ext cx="969196" cy="3113463"/>
            </a:xfrm>
            <a:custGeom>
              <a:avLst/>
              <a:gdLst>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0-1" fmla="*/ 540542 w 971549"/>
                <a:gd name="connsiteY0-2" fmla="*/ 0 h 3121025"/>
                <a:gd name="connsiteX1-3" fmla="*/ 447674 w 971549"/>
                <a:gd name="connsiteY1-4" fmla="*/ 916781 h 3121025"/>
                <a:gd name="connsiteX2-5" fmla="*/ 440997 w 971549"/>
                <a:gd name="connsiteY2-6" fmla="*/ 913656 h 3121025"/>
                <a:gd name="connsiteX3-7" fmla="*/ 417204 w 971549"/>
                <a:gd name="connsiteY3-8" fmla="*/ 1251512 h 3121025"/>
                <a:gd name="connsiteX4-9" fmla="*/ 470694 w 971549"/>
                <a:gd name="connsiteY4-10" fmla="*/ 1046163 h 3121025"/>
                <a:gd name="connsiteX5-11" fmla="*/ 554037 w 971549"/>
                <a:gd name="connsiteY5-12" fmla="*/ 781050 h 3121025"/>
                <a:gd name="connsiteX6-13" fmla="*/ 617537 w 971549"/>
                <a:gd name="connsiteY6-14" fmla="*/ 876300 h 3121025"/>
                <a:gd name="connsiteX7-15" fmla="*/ 506412 w 971549"/>
                <a:gd name="connsiteY7-16" fmla="*/ 1419225 h 3121025"/>
                <a:gd name="connsiteX8-17" fmla="*/ 503554 w 971549"/>
                <a:gd name="connsiteY8-18" fmla="*/ 1416281 h 3121025"/>
                <a:gd name="connsiteX9-19" fmla="*/ 510877 w 971549"/>
                <a:gd name="connsiteY9-20" fmla="*/ 1641475 h 3121025"/>
                <a:gd name="connsiteX10-21" fmla="*/ 554037 w 971549"/>
                <a:gd name="connsiteY10-22" fmla="*/ 2346325 h 3121025"/>
                <a:gd name="connsiteX11-23" fmla="*/ 651669 w 971549"/>
                <a:gd name="connsiteY11-24" fmla="*/ 2726531 h 3121025"/>
                <a:gd name="connsiteX12-25" fmla="*/ 694279 w 971549"/>
                <a:gd name="connsiteY12-26" fmla="*/ 2836944 h 3121025"/>
                <a:gd name="connsiteX13-27" fmla="*/ 709612 w 971549"/>
                <a:gd name="connsiteY13-28" fmla="*/ 2771775 h 3121025"/>
                <a:gd name="connsiteX14-29" fmla="*/ 814387 w 971549"/>
                <a:gd name="connsiteY14-30" fmla="*/ 2471738 h 3121025"/>
                <a:gd name="connsiteX15-31" fmla="*/ 971549 w 971549"/>
                <a:gd name="connsiteY15-32" fmla="*/ 2512219 h 3121025"/>
                <a:gd name="connsiteX16-33" fmla="*/ 928687 w 971549"/>
                <a:gd name="connsiteY16-34" fmla="*/ 2543175 h 3121025"/>
                <a:gd name="connsiteX17-35" fmla="*/ 812006 w 971549"/>
                <a:gd name="connsiteY17-36" fmla="*/ 2883693 h 3121025"/>
                <a:gd name="connsiteX18-37" fmla="*/ 787597 w 971549"/>
                <a:gd name="connsiteY18-38" fmla="*/ 3067874 h 3121025"/>
                <a:gd name="connsiteX19-39" fmla="*/ 801687 w 971549"/>
                <a:gd name="connsiteY19-40" fmla="*/ 3101975 h 3121025"/>
                <a:gd name="connsiteX20-41" fmla="*/ 420687 w 971549"/>
                <a:gd name="connsiteY20-42" fmla="*/ 3121025 h 3121025"/>
                <a:gd name="connsiteX21-43" fmla="*/ 230187 w 971549"/>
                <a:gd name="connsiteY21-44" fmla="*/ 2219325 h 3121025"/>
                <a:gd name="connsiteX22-45" fmla="*/ 230269 w 971549"/>
                <a:gd name="connsiteY22-46" fmla="*/ 2219256 h 3121025"/>
                <a:gd name="connsiteX23-47" fmla="*/ 90487 w 971549"/>
                <a:gd name="connsiteY23-48" fmla="*/ 2085975 h 3121025"/>
                <a:gd name="connsiteX24-49" fmla="*/ 0 w 971549"/>
                <a:gd name="connsiteY24-50" fmla="*/ 2043113 h 3121025"/>
                <a:gd name="connsiteX25-51" fmla="*/ 104775 w 971549"/>
                <a:gd name="connsiteY25-52" fmla="*/ 1938338 h 3121025"/>
                <a:gd name="connsiteX26-53" fmla="*/ 311975 w 971549"/>
                <a:gd name="connsiteY26-54" fmla="*/ 2141393 h 3121025"/>
                <a:gd name="connsiteX27-55" fmla="*/ 298958 w 971549"/>
                <a:gd name="connsiteY27-56" fmla="*/ 2003425 h 3121025"/>
                <a:gd name="connsiteX28-57" fmla="*/ 325437 w 971549"/>
                <a:gd name="connsiteY28-58" fmla="*/ 981075 h 3121025"/>
                <a:gd name="connsiteX29-59" fmla="*/ 328381 w 971549"/>
                <a:gd name="connsiteY29-60" fmla="*/ 961942 h 3121025"/>
                <a:gd name="connsiteX30-61" fmla="*/ 264021 w 971549"/>
                <a:gd name="connsiteY30-62" fmla="*/ 839391 h 3121025"/>
                <a:gd name="connsiteX31-63" fmla="*/ 176212 w 971549"/>
                <a:gd name="connsiteY31-64" fmla="*/ 661987 h 3121025"/>
                <a:gd name="connsiteX32-65" fmla="*/ 219075 w 971549"/>
                <a:gd name="connsiteY32-66" fmla="*/ 614363 h 3121025"/>
                <a:gd name="connsiteX33-67" fmla="*/ 340076 w 971549"/>
                <a:gd name="connsiteY33-68" fmla="*/ 822986 h 3121025"/>
                <a:gd name="connsiteX34-69" fmla="*/ 421480 w 971549"/>
                <a:gd name="connsiteY34-70" fmla="*/ 42863 h 3121025"/>
                <a:gd name="connsiteX35" fmla="*/ 540542 w 971549"/>
                <a:gd name="connsiteY35" fmla="*/ 0 h 3121025"/>
                <a:gd name="connsiteX0-71" fmla="*/ 540542 w 971549"/>
                <a:gd name="connsiteY0-72" fmla="*/ 0 h 3121025"/>
                <a:gd name="connsiteX1-73" fmla="*/ 447674 w 971549"/>
                <a:gd name="connsiteY1-74" fmla="*/ 916781 h 3121025"/>
                <a:gd name="connsiteX2-75" fmla="*/ 440997 w 971549"/>
                <a:gd name="connsiteY2-76" fmla="*/ 913656 h 3121025"/>
                <a:gd name="connsiteX3-77" fmla="*/ 417204 w 971549"/>
                <a:gd name="connsiteY3-78" fmla="*/ 1251512 h 3121025"/>
                <a:gd name="connsiteX4-79" fmla="*/ 470694 w 971549"/>
                <a:gd name="connsiteY4-80" fmla="*/ 1046163 h 3121025"/>
                <a:gd name="connsiteX5-81" fmla="*/ 554037 w 971549"/>
                <a:gd name="connsiteY5-82" fmla="*/ 781050 h 3121025"/>
                <a:gd name="connsiteX6-83" fmla="*/ 617537 w 971549"/>
                <a:gd name="connsiteY6-84" fmla="*/ 876300 h 3121025"/>
                <a:gd name="connsiteX7-85" fmla="*/ 506412 w 971549"/>
                <a:gd name="connsiteY7-86" fmla="*/ 1419225 h 3121025"/>
                <a:gd name="connsiteX8-87" fmla="*/ 503554 w 971549"/>
                <a:gd name="connsiteY8-88" fmla="*/ 1416281 h 3121025"/>
                <a:gd name="connsiteX9-89" fmla="*/ 510877 w 971549"/>
                <a:gd name="connsiteY9-90" fmla="*/ 1641475 h 3121025"/>
                <a:gd name="connsiteX10-91" fmla="*/ 554037 w 971549"/>
                <a:gd name="connsiteY10-92" fmla="*/ 2346325 h 3121025"/>
                <a:gd name="connsiteX11-93" fmla="*/ 651669 w 971549"/>
                <a:gd name="connsiteY11-94" fmla="*/ 2726531 h 3121025"/>
                <a:gd name="connsiteX12-95" fmla="*/ 694279 w 971549"/>
                <a:gd name="connsiteY12-96" fmla="*/ 2836944 h 3121025"/>
                <a:gd name="connsiteX13-97" fmla="*/ 709612 w 971549"/>
                <a:gd name="connsiteY13-98" fmla="*/ 2771775 h 3121025"/>
                <a:gd name="connsiteX14-99" fmla="*/ 814387 w 971549"/>
                <a:gd name="connsiteY14-100" fmla="*/ 2471738 h 3121025"/>
                <a:gd name="connsiteX15-101" fmla="*/ 971549 w 971549"/>
                <a:gd name="connsiteY15-102" fmla="*/ 2512219 h 3121025"/>
                <a:gd name="connsiteX16-103" fmla="*/ 928687 w 971549"/>
                <a:gd name="connsiteY16-104" fmla="*/ 2543175 h 3121025"/>
                <a:gd name="connsiteX17-105" fmla="*/ 812006 w 971549"/>
                <a:gd name="connsiteY17-106" fmla="*/ 2883693 h 3121025"/>
                <a:gd name="connsiteX18-107" fmla="*/ 787597 w 971549"/>
                <a:gd name="connsiteY18-108" fmla="*/ 3067874 h 3121025"/>
                <a:gd name="connsiteX19-109" fmla="*/ 801687 w 971549"/>
                <a:gd name="connsiteY19-110" fmla="*/ 3101975 h 3121025"/>
                <a:gd name="connsiteX20-111" fmla="*/ 420687 w 971549"/>
                <a:gd name="connsiteY20-112" fmla="*/ 3121025 h 3121025"/>
                <a:gd name="connsiteX21-113" fmla="*/ 230187 w 971549"/>
                <a:gd name="connsiteY21-114" fmla="*/ 2219325 h 3121025"/>
                <a:gd name="connsiteX22-115" fmla="*/ 230269 w 971549"/>
                <a:gd name="connsiteY22-116" fmla="*/ 2219256 h 3121025"/>
                <a:gd name="connsiteX23-117" fmla="*/ 90487 w 971549"/>
                <a:gd name="connsiteY23-118" fmla="*/ 2085975 h 3121025"/>
                <a:gd name="connsiteX24-119" fmla="*/ 0 w 971549"/>
                <a:gd name="connsiteY24-120" fmla="*/ 2043113 h 3121025"/>
                <a:gd name="connsiteX25-121" fmla="*/ 104775 w 971549"/>
                <a:gd name="connsiteY25-122" fmla="*/ 1938338 h 3121025"/>
                <a:gd name="connsiteX26-123" fmla="*/ 311975 w 971549"/>
                <a:gd name="connsiteY26-124" fmla="*/ 2141393 h 3121025"/>
                <a:gd name="connsiteX27-125" fmla="*/ 298958 w 971549"/>
                <a:gd name="connsiteY27-126" fmla="*/ 2003425 h 3121025"/>
                <a:gd name="connsiteX28-127" fmla="*/ 325437 w 971549"/>
                <a:gd name="connsiteY28-128" fmla="*/ 981075 h 3121025"/>
                <a:gd name="connsiteX29-129" fmla="*/ 328381 w 971549"/>
                <a:gd name="connsiteY29-130" fmla="*/ 961942 h 3121025"/>
                <a:gd name="connsiteX30-131" fmla="*/ 264021 w 971549"/>
                <a:gd name="connsiteY30-132" fmla="*/ 839391 h 3121025"/>
                <a:gd name="connsiteX31-133" fmla="*/ 176212 w 971549"/>
                <a:gd name="connsiteY31-134" fmla="*/ 661987 h 3121025"/>
                <a:gd name="connsiteX32-135" fmla="*/ 219075 w 971549"/>
                <a:gd name="connsiteY32-136" fmla="*/ 614363 h 3121025"/>
                <a:gd name="connsiteX33-137" fmla="*/ 340076 w 971549"/>
                <a:gd name="connsiteY33-138" fmla="*/ 822986 h 3121025"/>
                <a:gd name="connsiteX34-139" fmla="*/ 421480 w 971549"/>
                <a:gd name="connsiteY34-140" fmla="*/ 42863 h 3121025"/>
                <a:gd name="connsiteX35-141" fmla="*/ 540542 w 971549"/>
                <a:gd name="connsiteY35-142" fmla="*/ 0 h 3121025"/>
                <a:gd name="connsiteX0-143" fmla="*/ 540542 w 971549"/>
                <a:gd name="connsiteY0-144" fmla="*/ 0 h 3121025"/>
                <a:gd name="connsiteX1-145" fmla="*/ 447674 w 971549"/>
                <a:gd name="connsiteY1-146" fmla="*/ 916781 h 3121025"/>
                <a:gd name="connsiteX2-147" fmla="*/ 450522 w 971549"/>
                <a:gd name="connsiteY2-148" fmla="*/ 913656 h 3121025"/>
                <a:gd name="connsiteX3-149" fmla="*/ 417204 w 971549"/>
                <a:gd name="connsiteY3-150" fmla="*/ 1251512 h 3121025"/>
                <a:gd name="connsiteX4-151" fmla="*/ 470694 w 971549"/>
                <a:gd name="connsiteY4-152" fmla="*/ 1046163 h 3121025"/>
                <a:gd name="connsiteX5-153" fmla="*/ 554037 w 971549"/>
                <a:gd name="connsiteY5-154" fmla="*/ 781050 h 3121025"/>
                <a:gd name="connsiteX6-155" fmla="*/ 617537 w 971549"/>
                <a:gd name="connsiteY6-156" fmla="*/ 876300 h 3121025"/>
                <a:gd name="connsiteX7-157" fmla="*/ 506412 w 971549"/>
                <a:gd name="connsiteY7-158" fmla="*/ 1419225 h 3121025"/>
                <a:gd name="connsiteX8-159" fmla="*/ 503554 w 971549"/>
                <a:gd name="connsiteY8-160" fmla="*/ 1416281 h 3121025"/>
                <a:gd name="connsiteX9-161" fmla="*/ 510877 w 971549"/>
                <a:gd name="connsiteY9-162" fmla="*/ 1641475 h 3121025"/>
                <a:gd name="connsiteX10-163" fmla="*/ 554037 w 971549"/>
                <a:gd name="connsiteY10-164" fmla="*/ 2346325 h 3121025"/>
                <a:gd name="connsiteX11-165" fmla="*/ 651669 w 971549"/>
                <a:gd name="connsiteY11-166" fmla="*/ 2726531 h 3121025"/>
                <a:gd name="connsiteX12-167" fmla="*/ 694279 w 971549"/>
                <a:gd name="connsiteY12-168" fmla="*/ 2836944 h 3121025"/>
                <a:gd name="connsiteX13-169" fmla="*/ 709612 w 971549"/>
                <a:gd name="connsiteY13-170" fmla="*/ 2771775 h 3121025"/>
                <a:gd name="connsiteX14-171" fmla="*/ 814387 w 971549"/>
                <a:gd name="connsiteY14-172" fmla="*/ 2471738 h 3121025"/>
                <a:gd name="connsiteX15-173" fmla="*/ 971549 w 971549"/>
                <a:gd name="connsiteY15-174" fmla="*/ 2512219 h 3121025"/>
                <a:gd name="connsiteX16-175" fmla="*/ 928687 w 971549"/>
                <a:gd name="connsiteY16-176" fmla="*/ 2543175 h 3121025"/>
                <a:gd name="connsiteX17-177" fmla="*/ 812006 w 971549"/>
                <a:gd name="connsiteY17-178" fmla="*/ 2883693 h 3121025"/>
                <a:gd name="connsiteX18-179" fmla="*/ 787597 w 971549"/>
                <a:gd name="connsiteY18-180" fmla="*/ 3067874 h 3121025"/>
                <a:gd name="connsiteX19-181" fmla="*/ 801687 w 971549"/>
                <a:gd name="connsiteY19-182" fmla="*/ 3101975 h 3121025"/>
                <a:gd name="connsiteX20-183" fmla="*/ 420687 w 971549"/>
                <a:gd name="connsiteY20-184" fmla="*/ 3121025 h 3121025"/>
                <a:gd name="connsiteX21-185" fmla="*/ 230187 w 971549"/>
                <a:gd name="connsiteY21-186" fmla="*/ 2219325 h 3121025"/>
                <a:gd name="connsiteX22-187" fmla="*/ 230269 w 971549"/>
                <a:gd name="connsiteY22-188" fmla="*/ 2219256 h 3121025"/>
                <a:gd name="connsiteX23-189" fmla="*/ 90487 w 971549"/>
                <a:gd name="connsiteY23-190" fmla="*/ 2085975 h 3121025"/>
                <a:gd name="connsiteX24-191" fmla="*/ 0 w 971549"/>
                <a:gd name="connsiteY24-192" fmla="*/ 2043113 h 3121025"/>
                <a:gd name="connsiteX25-193" fmla="*/ 104775 w 971549"/>
                <a:gd name="connsiteY25-194" fmla="*/ 1938338 h 3121025"/>
                <a:gd name="connsiteX26-195" fmla="*/ 311975 w 971549"/>
                <a:gd name="connsiteY26-196" fmla="*/ 2141393 h 3121025"/>
                <a:gd name="connsiteX27-197" fmla="*/ 298958 w 971549"/>
                <a:gd name="connsiteY27-198" fmla="*/ 2003425 h 3121025"/>
                <a:gd name="connsiteX28-199" fmla="*/ 325437 w 971549"/>
                <a:gd name="connsiteY28-200" fmla="*/ 981075 h 3121025"/>
                <a:gd name="connsiteX29-201" fmla="*/ 328381 w 971549"/>
                <a:gd name="connsiteY29-202" fmla="*/ 961942 h 3121025"/>
                <a:gd name="connsiteX30-203" fmla="*/ 264021 w 971549"/>
                <a:gd name="connsiteY30-204" fmla="*/ 839391 h 3121025"/>
                <a:gd name="connsiteX31-205" fmla="*/ 176212 w 971549"/>
                <a:gd name="connsiteY31-206" fmla="*/ 661987 h 3121025"/>
                <a:gd name="connsiteX32-207" fmla="*/ 219075 w 971549"/>
                <a:gd name="connsiteY32-208" fmla="*/ 614363 h 3121025"/>
                <a:gd name="connsiteX33-209" fmla="*/ 340076 w 971549"/>
                <a:gd name="connsiteY33-210" fmla="*/ 822986 h 3121025"/>
                <a:gd name="connsiteX34-211" fmla="*/ 421480 w 971549"/>
                <a:gd name="connsiteY34-212" fmla="*/ 42863 h 3121025"/>
                <a:gd name="connsiteX35-213" fmla="*/ 540542 w 971549"/>
                <a:gd name="connsiteY35-214" fmla="*/ 0 h 3121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141" y="connsiteY35-142"/>
                </a:cxn>
              </a:cxnLst>
              <a:rect l="l" t="t" r="r" b="b"/>
              <a:pathLst>
                <a:path w="971549" h="3121025">
                  <a:moveTo>
                    <a:pt x="540542" y="0"/>
                  </a:moveTo>
                  <a:cubicBezTo>
                    <a:pt x="497680" y="303213"/>
                    <a:pt x="478630" y="611187"/>
                    <a:pt x="447674" y="916781"/>
                  </a:cubicBezTo>
                  <a:lnTo>
                    <a:pt x="450522" y="913656"/>
                  </a:lnTo>
                  <a:cubicBezTo>
                    <a:pt x="442591" y="1026275"/>
                    <a:pt x="444185" y="1138893"/>
                    <a:pt x="417204" y="1251512"/>
                  </a:cubicBezTo>
                  <a:lnTo>
                    <a:pt x="470694" y="1046163"/>
                  </a:lnTo>
                  <a:cubicBezTo>
                    <a:pt x="493712" y="957792"/>
                    <a:pt x="519112" y="869421"/>
                    <a:pt x="554037" y="781050"/>
                  </a:cubicBezTo>
                  <a:lnTo>
                    <a:pt x="617537" y="876300"/>
                  </a:lnTo>
                  <a:cubicBezTo>
                    <a:pt x="567795" y="1057275"/>
                    <a:pt x="533929" y="1244600"/>
                    <a:pt x="506412" y="1419225"/>
                  </a:cubicBezTo>
                  <a:lnTo>
                    <a:pt x="503554" y="1416281"/>
                  </a:lnTo>
                  <a:lnTo>
                    <a:pt x="510877" y="1641475"/>
                  </a:lnTo>
                  <a:cubicBezTo>
                    <a:pt x="516334" y="1876425"/>
                    <a:pt x="519112" y="2111375"/>
                    <a:pt x="554037" y="2346325"/>
                  </a:cubicBezTo>
                  <a:cubicBezTo>
                    <a:pt x="570971" y="2475442"/>
                    <a:pt x="606954" y="2601383"/>
                    <a:pt x="651669" y="2726531"/>
                  </a:cubicBezTo>
                  <a:lnTo>
                    <a:pt x="694279" y="2836944"/>
                  </a:lnTo>
                  <a:lnTo>
                    <a:pt x="709612" y="2771775"/>
                  </a:lnTo>
                  <a:lnTo>
                    <a:pt x="814387" y="2471738"/>
                  </a:lnTo>
                  <a:lnTo>
                    <a:pt x="971549" y="2512219"/>
                  </a:lnTo>
                  <a:lnTo>
                    <a:pt x="928687" y="2543175"/>
                  </a:lnTo>
                  <a:cubicBezTo>
                    <a:pt x="882650" y="2654299"/>
                    <a:pt x="843757" y="2770187"/>
                    <a:pt x="812006" y="2883693"/>
                  </a:cubicBezTo>
                  <a:lnTo>
                    <a:pt x="787597" y="3067874"/>
                  </a:lnTo>
                  <a:lnTo>
                    <a:pt x="801687" y="3101975"/>
                  </a:lnTo>
                  <a:lnTo>
                    <a:pt x="420687" y="3121025"/>
                  </a:lnTo>
                  <a:cubicBezTo>
                    <a:pt x="319087" y="2833158"/>
                    <a:pt x="293687" y="2513542"/>
                    <a:pt x="230187" y="2219325"/>
                  </a:cubicBezTo>
                  <a:cubicBezTo>
                    <a:pt x="230214" y="2219302"/>
                    <a:pt x="230242" y="2219279"/>
                    <a:pt x="230269" y="2219256"/>
                  </a:cubicBezTo>
                  <a:lnTo>
                    <a:pt x="90487" y="2085975"/>
                  </a:lnTo>
                  <a:lnTo>
                    <a:pt x="0" y="2043113"/>
                  </a:lnTo>
                  <a:lnTo>
                    <a:pt x="104775" y="1938338"/>
                  </a:lnTo>
                  <a:lnTo>
                    <a:pt x="311975" y="2141393"/>
                  </a:lnTo>
                  <a:lnTo>
                    <a:pt x="298958" y="2003425"/>
                  </a:lnTo>
                  <a:cubicBezTo>
                    <a:pt x="274968" y="1662642"/>
                    <a:pt x="305065" y="1321859"/>
                    <a:pt x="325437" y="981075"/>
                  </a:cubicBezTo>
                  <a:lnTo>
                    <a:pt x="328381" y="961942"/>
                  </a:lnTo>
                  <a:lnTo>
                    <a:pt x="264021" y="839391"/>
                  </a:lnTo>
                  <a:cubicBezTo>
                    <a:pt x="232966" y="780256"/>
                    <a:pt x="202803" y="721121"/>
                    <a:pt x="176212" y="661987"/>
                  </a:cubicBezTo>
                  <a:lnTo>
                    <a:pt x="219075" y="614363"/>
                  </a:lnTo>
                  <a:lnTo>
                    <a:pt x="340076" y="822986"/>
                  </a:lnTo>
                  <a:lnTo>
                    <a:pt x="421480" y="42863"/>
                  </a:lnTo>
                  <a:lnTo>
                    <a:pt x="54054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grpSp>
      <p:sp>
        <p:nvSpPr>
          <p:cNvPr id="10" name="TextBox 9"/>
          <p:cNvSpPr txBox="1"/>
          <p:nvPr/>
        </p:nvSpPr>
        <p:spPr>
          <a:xfrm>
            <a:off x="1317124" y="4371623"/>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p>
          <a:p>
            <a:pPr algn="ctr">
              <a:lnSpc>
                <a:spcPct val="150000"/>
              </a:lnSpc>
            </a:pPr>
            <a:r>
              <a:rPr lang="zh-CN" altLang="en-US" sz="1300" dirty="0">
                <a:solidFill>
                  <a:schemeClr val="tx1">
                    <a:lumMod val="50000"/>
                    <a:lumOff val="50000"/>
                  </a:schemeClr>
                </a:solidFill>
              </a:rPr>
              <a:t>单击此处添加段落文本</a:t>
            </a:r>
          </a:p>
        </p:txBody>
      </p:sp>
      <p:sp>
        <p:nvSpPr>
          <p:cNvPr id="13" name="TextBox 12"/>
          <p:cNvSpPr txBox="1"/>
          <p:nvPr/>
        </p:nvSpPr>
        <p:spPr>
          <a:xfrm>
            <a:off x="2446750" y="2203060"/>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p>
          <a:p>
            <a:pPr algn="ctr">
              <a:lnSpc>
                <a:spcPct val="150000"/>
              </a:lnSpc>
            </a:pPr>
            <a:r>
              <a:rPr lang="zh-CN" altLang="en-US" sz="1300" dirty="0">
                <a:solidFill>
                  <a:schemeClr val="tx1">
                    <a:lumMod val="50000"/>
                    <a:lumOff val="50000"/>
                  </a:schemeClr>
                </a:solidFill>
              </a:rPr>
              <a:t>单击此处添加段落文本</a:t>
            </a:r>
          </a:p>
        </p:txBody>
      </p:sp>
      <p:sp>
        <p:nvSpPr>
          <p:cNvPr id="14" name="TextBox 13"/>
          <p:cNvSpPr txBox="1"/>
          <p:nvPr/>
        </p:nvSpPr>
        <p:spPr>
          <a:xfrm>
            <a:off x="6426748" y="984089"/>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p>
          <a:p>
            <a:pPr algn="ctr">
              <a:lnSpc>
                <a:spcPct val="150000"/>
              </a:lnSpc>
            </a:pPr>
            <a:r>
              <a:rPr lang="zh-CN" altLang="en-US" sz="1300" dirty="0">
                <a:solidFill>
                  <a:schemeClr val="tx1">
                    <a:lumMod val="50000"/>
                    <a:lumOff val="50000"/>
                  </a:schemeClr>
                </a:solidFill>
              </a:rPr>
              <a:t>单击此处添加段落文本</a:t>
            </a:r>
          </a:p>
        </p:txBody>
      </p:sp>
      <p:sp>
        <p:nvSpPr>
          <p:cNvPr id="15" name="TextBox 14"/>
          <p:cNvSpPr txBox="1"/>
          <p:nvPr/>
        </p:nvSpPr>
        <p:spPr>
          <a:xfrm>
            <a:off x="7535973" y="2277789"/>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p>
          <a:p>
            <a:pPr algn="ctr">
              <a:lnSpc>
                <a:spcPct val="150000"/>
              </a:lnSpc>
            </a:pPr>
            <a:r>
              <a:rPr lang="zh-CN" altLang="en-US" sz="1300" dirty="0">
                <a:solidFill>
                  <a:schemeClr val="tx1">
                    <a:lumMod val="50000"/>
                    <a:lumOff val="50000"/>
                  </a:schemeClr>
                </a:solidFill>
              </a:rPr>
              <a:t>单击此处添加段落文本</a:t>
            </a:r>
          </a:p>
        </p:txBody>
      </p:sp>
      <p:sp>
        <p:nvSpPr>
          <p:cNvPr id="16" name="TextBox 15"/>
          <p:cNvSpPr txBox="1"/>
          <p:nvPr/>
        </p:nvSpPr>
        <p:spPr>
          <a:xfrm>
            <a:off x="8336830" y="419708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p>
          <a:p>
            <a:pPr algn="ctr">
              <a:lnSpc>
                <a:spcPct val="150000"/>
              </a:lnSpc>
            </a:pPr>
            <a:r>
              <a:rPr lang="zh-CN" altLang="en-US" sz="1300" dirty="0">
                <a:solidFill>
                  <a:schemeClr val="tx1">
                    <a:lumMod val="50000"/>
                    <a:lumOff val="50000"/>
                  </a:schemeClr>
                </a:solidFill>
              </a:rPr>
              <a:t>单击此处添加段落文本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2"/>
          <p:cNvSpPr/>
          <p:nvPr/>
        </p:nvSpPr>
        <p:spPr bwMode="gray">
          <a:xfrm>
            <a:off x="4613185" y="3101679"/>
            <a:ext cx="2933318" cy="1960033"/>
          </a:xfrm>
          <a:custGeom>
            <a:avLst/>
            <a:gdLst>
              <a:gd name="T0" fmla="*/ 25233 w 918"/>
              <a:gd name="T1" fmla="*/ 5057 h 613"/>
              <a:gd name="T2" fmla="*/ 25233 w 918"/>
              <a:gd name="T3" fmla="*/ 5057 h 613"/>
              <a:gd name="T4" fmla="*/ 25137 w 918"/>
              <a:gd name="T5" fmla="*/ 5025 h 613"/>
              <a:gd name="T6" fmla="*/ 25137 w 918"/>
              <a:gd name="T7" fmla="*/ 5025 h 613"/>
              <a:gd name="T8" fmla="*/ 24261 w 918"/>
              <a:gd name="T9" fmla="*/ 4268 h 613"/>
              <a:gd name="T10" fmla="*/ 24261 w 918"/>
              <a:gd name="T11" fmla="*/ 4268 h 613"/>
              <a:gd name="T12" fmla="*/ 24228 w 918"/>
              <a:gd name="T13" fmla="*/ 4203 h 613"/>
              <a:gd name="T14" fmla="*/ 24228 w 918"/>
              <a:gd name="T15" fmla="*/ 4203 h 613"/>
              <a:gd name="T16" fmla="*/ 24228 w 918"/>
              <a:gd name="T17" fmla="*/ 4137 h 613"/>
              <a:gd name="T18" fmla="*/ 24194 w 918"/>
              <a:gd name="T19" fmla="*/ 4137 h 613"/>
              <a:gd name="T20" fmla="*/ 24194 w 918"/>
              <a:gd name="T21" fmla="*/ 4072 h 613"/>
              <a:gd name="T22" fmla="*/ 24194 w 918"/>
              <a:gd name="T23" fmla="*/ 4072 h 613"/>
              <a:gd name="T24" fmla="*/ 24162 w 918"/>
              <a:gd name="T25" fmla="*/ 4036 h 613"/>
              <a:gd name="T26" fmla="*/ 24162 w 918"/>
              <a:gd name="T27" fmla="*/ 4004 h 613"/>
              <a:gd name="T28" fmla="*/ 24389 w 918"/>
              <a:gd name="T29" fmla="*/ 3003 h 613"/>
              <a:gd name="T30" fmla="*/ 24637 w 918"/>
              <a:gd name="T31" fmla="*/ 2055 h 613"/>
              <a:gd name="T32" fmla="*/ 22577 w 918"/>
              <a:gd name="T33" fmla="*/ 0 h 613"/>
              <a:gd name="T34" fmla="*/ 20496 w 918"/>
              <a:gd name="T35" fmla="*/ 2088 h 613"/>
              <a:gd name="T36" fmla="*/ 20754 w 918"/>
              <a:gd name="T37" fmla="*/ 3036 h 613"/>
              <a:gd name="T38" fmla="*/ 20982 w 918"/>
              <a:gd name="T39" fmla="*/ 4004 h 613"/>
              <a:gd name="T40" fmla="*/ 19964 w 918"/>
              <a:gd name="T41" fmla="*/ 5057 h 613"/>
              <a:gd name="T42" fmla="*/ 19932 w 918"/>
              <a:gd name="T43" fmla="*/ 5057 h 613"/>
              <a:gd name="T44" fmla="*/ 17298 w 918"/>
              <a:gd name="T45" fmla="*/ 5417 h 613"/>
              <a:gd name="T46" fmla="*/ 14649 w 918"/>
              <a:gd name="T47" fmla="*/ 5089 h 613"/>
              <a:gd name="T48" fmla="*/ 14617 w 918"/>
              <a:gd name="T49" fmla="*/ 5089 h 613"/>
              <a:gd name="T50" fmla="*/ 11996 w 918"/>
              <a:gd name="T51" fmla="*/ 4765 h 613"/>
              <a:gd name="T52" fmla="*/ 9380 w 918"/>
              <a:gd name="T53" fmla="*/ 5089 h 613"/>
              <a:gd name="T54" fmla="*/ 9348 w 918"/>
              <a:gd name="T55" fmla="*/ 5089 h 613"/>
              <a:gd name="T56" fmla="*/ 8325 w 918"/>
              <a:gd name="T57" fmla="*/ 6176 h 613"/>
              <a:gd name="T58" fmla="*/ 8556 w 918"/>
              <a:gd name="T59" fmla="*/ 7144 h 613"/>
              <a:gd name="T60" fmla="*/ 8792 w 918"/>
              <a:gd name="T61" fmla="*/ 8092 h 613"/>
              <a:gd name="T62" fmla="*/ 6735 w 918"/>
              <a:gd name="T63" fmla="*/ 10148 h 613"/>
              <a:gd name="T64" fmla="*/ 4641 w 918"/>
              <a:gd name="T65" fmla="*/ 8092 h 613"/>
              <a:gd name="T66" fmla="*/ 4868 w 918"/>
              <a:gd name="T67" fmla="*/ 7144 h 613"/>
              <a:gd name="T68" fmla="*/ 5100 w 918"/>
              <a:gd name="T69" fmla="*/ 6176 h 613"/>
              <a:gd name="T70" fmla="*/ 4085 w 918"/>
              <a:gd name="T71" fmla="*/ 5121 h 613"/>
              <a:gd name="T72" fmla="*/ 4012 w 918"/>
              <a:gd name="T73" fmla="*/ 5089 h 613"/>
              <a:gd name="T74" fmla="*/ 1428 w 918"/>
              <a:gd name="T75" fmla="*/ 4797 h 613"/>
              <a:gd name="T76" fmla="*/ 0 w 918"/>
              <a:gd name="T77" fmla="*/ 4896 h 613"/>
              <a:gd name="T78" fmla="*/ 0 w 918"/>
              <a:gd name="T79" fmla="*/ 5089 h 613"/>
              <a:gd name="T80" fmla="*/ 15205 w 918"/>
              <a:gd name="T81" fmla="*/ 20261 h 613"/>
              <a:gd name="T82" fmla="*/ 30430 w 918"/>
              <a:gd name="T83" fmla="*/ 5089 h 613"/>
              <a:gd name="T84" fmla="*/ 30430 w 918"/>
              <a:gd name="T85" fmla="*/ 5057 h 613"/>
              <a:gd name="T86" fmla="*/ 27878 w 918"/>
              <a:gd name="T87" fmla="*/ 5385 h 613"/>
              <a:gd name="T88" fmla="*/ 25233 w 918"/>
              <a:gd name="T89" fmla="*/ 5057 h 6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solidFill>
            <a:schemeClr val="bg1">
              <a:lumMod val="50000"/>
            </a:schemeClr>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19928" rIns="0" bIns="0" anchor="ctr"/>
          <a:lstStyle/>
          <a:p>
            <a:pPr algn="ctr">
              <a:lnSpc>
                <a:spcPct val="120000"/>
              </a:lnSpc>
              <a:spcBef>
                <a:spcPts val="590"/>
              </a:spcBef>
              <a:spcAft>
                <a:spcPts val="590"/>
              </a:spcAft>
              <a:defRPr/>
            </a:pPr>
            <a:r>
              <a:rPr lang="zh-CN" altLang="en-US" sz="2700" dirty="0">
                <a:solidFill>
                  <a:srgbClr val="FFFFFF"/>
                </a:solidFill>
                <a:latin typeface="+mn-ea"/>
              </a:rPr>
              <a:t>负面优势</a:t>
            </a:r>
          </a:p>
        </p:txBody>
      </p:sp>
      <p:sp>
        <p:nvSpPr>
          <p:cNvPr id="19" name="Freeform 13"/>
          <p:cNvSpPr/>
          <p:nvPr/>
        </p:nvSpPr>
        <p:spPr bwMode="gray">
          <a:xfrm>
            <a:off x="4613185" y="2128011"/>
            <a:ext cx="2933318" cy="1955800"/>
          </a:xfrm>
          <a:custGeom>
            <a:avLst/>
            <a:gdLst>
              <a:gd name="T0" fmla="*/ 15205 w 918"/>
              <a:gd name="T1" fmla="*/ 0 h 612"/>
              <a:gd name="T2" fmla="*/ 0 w 918"/>
              <a:gd name="T3" fmla="*/ 14909 h 612"/>
              <a:gd name="T4" fmla="*/ 1428 w 918"/>
              <a:gd name="T5" fmla="*/ 14812 h 612"/>
              <a:gd name="T6" fmla="*/ 4012 w 918"/>
              <a:gd name="T7" fmla="*/ 15112 h 612"/>
              <a:gd name="T8" fmla="*/ 4085 w 918"/>
              <a:gd name="T9" fmla="*/ 15144 h 612"/>
              <a:gd name="T10" fmla="*/ 5100 w 918"/>
              <a:gd name="T11" fmla="*/ 16204 h 612"/>
              <a:gd name="T12" fmla="*/ 4868 w 918"/>
              <a:gd name="T13" fmla="*/ 17154 h 612"/>
              <a:gd name="T14" fmla="*/ 4641 w 918"/>
              <a:gd name="T15" fmla="*/ 18105 h 612"/>
              <a:gd name="T16" fmla="*/ 6735 w 918"/>
              <a:gd name="T17" fmla="*/ 20149 h 612"/>
              <a:gd name="T18" fmla="*/ 8792 w 918"/>
              <a:gd name="T19" fmla="*/ 18105 h 612"/>
              <a:gd name="T20" fmla="*/ 8556 w 918"/>
              <a:gd name="T21" fmla="*/ 17154 h 612"/>
              <a:gd name="T22" fmla="*/ 8325 w 918"/>
              <a:gd name="T23" fmla="*/ 16204 h 612"/>
              <a:gd name="T24" fmla="*/ 9348 w 918"/>
              <a:gd name="T25" fmla="*/ 15112 h 612"/>
              <a:gd name="T26" fmla="*/ 9380 w 918"/>
              <a:gd name="T27" fmla="*/ 15112 h 612"/>
              <a:gd name="T28" fmla="*/ 11996 w 918"/>
              <a:gd name="T29" fmla="*/ 14780 h 612"/>
              <a:gd name="T30" fmla="*/ 14617 w 918"/>
              <a:gd name="T31" fmla="*/ 15112 h 612"/>
              <a:gd name="T32" fmla="*/ 14649 w 918"/>
              <a:gd name="T33" fmla="*/ 15112 h 612"/>
              <a:gd name="T34" fmla="*/ 17298 w 918"/>
              <a:gd name="T35" fmla="*/ 15440 h 612"/>
              <a:gd name="T36" fmla="*/ 19932 w 918"/>
              <a:gd name="T37" fmla="*/ 15080 h 612"/>
              <a:gd name="T38" fmla="*/ 19964 w 918"/>
              <a:gd name="T39" fmla="*/ 15080 h 612"/>
              <a:gd name="T40" fmla="*/ 20982 w 918"/>
              <a:gd name="T41" fmla="*/ 14032 h 612"/>
              <a:gd name="T42" fmla="*/ 20754 w 918"/>
              <a:gd name="T43" fmla="*/ 13076 h 612"/>
              <a:gd name="T44" fmla="*/ 20496 w 918"/>
              <a:gd name="T45" fmla="*/ 12109 h 612"/>
              <a:gd name="T46" fmla="*/ 22577 w 918"/>
              <a:gd name="T47" fmla="*/ 10033 h 612"/>
              <a:gd name="T48" fmla="*/ 24637 w 918"/>
              <a:gd name="T49" fmla="*/ 12077 h 612"/>
              <a:gd name="T50" fmla="*/ 24389 w 918"/>
              <a:gd name="T51" fmla="*/ 13044 h 612"/>
              <a:gd name="T52" fmla="*/ 24162 w 918"/>
              <a:gd name="T53" fmla="*/ 14032 h 612"/>
              <a:gd name="T54" fmla="*/ 24162 w 918"/>
              <a:gd name="T55" fmla="*/ 14064 h 612"/>
              <a:gd name="T56" fmla="*/ 24194 w 918"/>
              <a:gd name="T57" fmla="*/ 14096 h 612"/>
              <a:gd name="T58" fmla="*/ 24194 w 918"/>
              <a:gd name="T59" fmla="*/ 14096 h 612"/>
              <a:gd name="T60" fmla="*/ 24194 w 918"/>
              <a:gd name="T61" fmla="*/ 14161 h 612"/>
              <a:gd name="T62" fmla="*/ 24228 w 918"/>
              <a:gd name="T63" fmla="*/ 14161 h 612"/>
              <a:gd name="T64" fmla="*/ 24228 w 918"/>
              <a:gd name="T65" fmla="*/ 14225 h 612"/>
              <a:gd name="T66" fmla="*/ 24228 w 918"/>
              <a:gd name="T67" fmla="*/ 14225 h 612"/>
              <a:gd name="T68" fmla="*/ 24261 w 918"/>
              <a:gd name="T69" fmla="*/ 14289 h 612"/>
              <a:gd name="T70" fmla="*/ 24261 w 918"/>
              <a:gd name="T71" fmla="*/ 14289 h 612"/>
              <a:gd name="T72" fmla="*/ 25137 w 918"/>
              <a:gd name="T73" fmla="*/ 15048 h 612"/>
              <a:gd name="T74" fmla="*/ 25137 w 918"/>
              <a:gd name="T75" fmla="*/ 15048 h 612"/>
              <a:gd name="T76" fmla="*/ 25233 w 918"/>
              <a:gd name="T77" fmla="*/ 15080 h 612"/>
              <a:gd name="T78" fmla="*/ 25233 w 918"/>
              <a:gd name="T79" fmla="*/ 15080 h 612"/>
              <a:gd name="T80" fmla="*/ 27878 w 918"/>
              <a:gd name="T81" fmla="*/ 15408 h 612"/>
              <a:gd name="T82" fmla="*/ 30430 w 918"/>
              <a:gd name="T83" fmla="*/ 15080 h 612"/>
              <a:gd name="T84" fmla="*/ 15205 w 918"/>
              <a:gd name="T85" fmla="*/ 0 h 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solidFill>
            <a:schemeClr val="accent1"/>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719928" anchor="ctr"/>
          <a:lstStyle/>
          <a:p>
            <a:pPr algn="ctr">
              <a:lnSpc>
                <a:spcPct val="120000"/>
              </a:lnSpc>
              <a:spcBef>
                <a:spcPts val="590"/>
              </a:spcBef>
              <a:spcAft>
                <a:spcPts val="590"/>
              </a:spcAft>
              <a:defRPr/>
            </a:pPr>
            <a:r>
              <a:rPr lang="zh-CN" altLang="en-US" sz="2700" dirty="0">
                <a:solidFill>
                  <a:srgbClr val="FFFFFF"/>
                </a:solidFill>
                <a:latin typeface="+mn-ea"/>
              </a:rPr>
              <a:t>正面优势</a:t>
            </a:r>
          </a:p>
        </p:txBody>
      </p:sp>
      <p:grpSp>
        <p:nvGrpSpPr>
          <p:cNvPr id="3" name="组合 2"/>
          <p:cNvGrpSpPr/>
          <p:nvPr/>
        </p:nvGrpSpPr>
        <p:grpSpPr>
          <a:xfrm>
            <a:off x="6437514" y="1892829"/>
            <a:ext cx="5034385" cy="872546"/>
            <a:chOff x="4828168" y="1419622"/>
            <a:chExt cx="3776280" cy="654410"/>
          </a:xfrm>
        </p:grpSpPr>
        <p:cxnSp>
          <p:nvCxnSpPr>
            <p:cNvPr id="20" name="直接连接符 19"/>
            <p:cNvCxnSpPr/>
            <p:nvPr/>
          </p:nvCxnSpPr>
          <p:spPr>
            <a:xfrm>
              <a:off x="4828168" y="1765871"/>
              <a:ext cx="1103313" cy="0"/>
            </a:xfrm>
            <a:prstGeom prst="line">
              <a:avLst/>
            </a:prstGeom>
            <a:ln>
              <a:solidFill>
                <a:srgbClr val="BCBCBC"/>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矩形 67"/>
            <p:cNvSpPr>
              <a:spLocks noChangeArrowheads="1"/>
            </p:cNvSpPr>
            <p:nvPr/>
          </p:nvSpPr>
          <p:spPr bwMode="auto">
            <a:xfrm>
              <a:off x="5958885" y="1419622"/>
              <a:ext cx="2645563" cy="65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grpSp>
        <p:nvGrpSpPr>
          <p:cNvPr id="4" name="组合 3"/>
          <p:cNvGrpSpPr/>
          <p:nvPr/>
        </p:nvGrpSpPr>
        <p:grpSpPr>
          <a:xfrm>
            <a:off x="720104" y="4409544"/>
            <a:ext cx="4944928" cy="872546"/>
            <a:chOff x="539552" y="3307159"/>
            <a:chExt cx="3709179" cy="654410"/>
          </a:xfrm>
        </p:grpSpPr>
        <p:cxnSp>
          <p:nvCxnSpPr>
            <p:cNvPr id="22" name="直接连接符 21"/>
            <p:cNvCxnSpPr/>
            <p:nvPr/>
          </p:nvCxnSpPr>
          <p:spPr>
            <a:xfrm>
              <a:off x="3143831" y="3653408"/>
              <a:ext cx="1104900" cy="0"/>
            </a:xfrm>
            <a:prstGeom prst="line">
              <a:avLst/>
            </a:prstGeom>
            <a:ln>
              <a:solidFill>
                <a:srgbClr val="BCBCBC"/>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7" name="矩形 67"/>
            <p:cNvSpPr>
              <a:spLocks noChangeArrowheads="1"/>
            </p:cNvSpPr>
            <p:nvPr/>
          </p:nvSpPr>
          <p:spPr bwMode="auto">
            <a:xfrm>
              <a:off x="539552" y="3307159"/>
              <a:ext cx="2604279" cy="65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pic>
        <p:nvPicPr>
          <p:cNvPr id="28" name="Picture 2" descr="C:\Users\MDG\Desktop\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413" b="7293"/>
          <a:stretch>
            <a:fillRect/>
          </a:stretch>
        </p:blipFill>
        <p:spPr bwMode="auto">
          <a:xfrm>
            <a:off x="7987559" y="2948947"/>
            <a:ext cx="3705380" cy="168560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4" descr="C:\Users\MDG\Desktop\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18" b="9780"/>
          <a:stretch>
            <a:fillRect/>
          </a:stretch>
        </p:blipFill>
        <p:spPr bwMode="auto">
          <a:xfrm>
            <a:off x="603372" y="2592363"/>
            <a:ext cx="3705380" cy="17217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000"/>
                            </p:stCondLst>
                            <p:childTnLst>
                              <p:par>
                                <p:cTn id="21" presetID="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203964" y="1752024"/>
            <a:ext cx="1994806" cy="1782861"/>
            <a:chOff x="4652983" y="1314017"/>
            <a:chExt cx="1496299" cy="1337146"/>
          </a:xfrm>
        </p:grpSpPr>
        <p:sp>
          <p:nvSpPr>
            <p:cNvPr id="3" name="Ellipse 28"/>
            <p:cNvSpPr/>
            <p:nvPr/>
          </p:nvSpPr>
          <p:spPr>
            <a:xfrm>
              <a:off x="4652983" y="1367502"/>
              <a:ext cx="1283661" cy="1283661"/>
            </a:xfrm>
            <a:prstGeom prst="ellipse">
              <a:avLst/>
            </a:prstGeom>
            <a:solidFill>
              <a:srgbClr val="F7F7F7"/>
            </a:solidFill>
            <a:ln w="76200">
              <a:solidFill>
                <a:schemeClr val="bg1">
                  <a:lumMod val="50000"/>
                </a:schemeClr>
              </a:solidFill>
            </a:ln>
          </p:spPr>
          <p:txBody>
            <a:bodyPr anchor="ctr" anchorCtr="1"/>
            <a:lstStyle/>
            <a:p>
              <a:pPr>
                <a:defRPr/>
              </a:pPr>
              <a:r>
                <a:rPr lang="zh-CN" altLang="en-US" sz="3200" dirty="0">
                  <a:solidFill>
                    <a:schemeClr val="tx1">
                      <a:lumMod val="50000"/>
                      <a:lumOff val="50000"/>
                    </a:schemeClr>
                  </a:solidFill>
                  <a:latin typeface="+mn-ea"/>
                </a:rPr>
                <a:t>劣势</a:t>
              </a:r>
              <a:endParaRPr lang="fr-FR" sz="3200" dirty="0">
                <a:solidFill>
                  <a:schemeClr val="tx1">
                    <a:lumMod val="50000"/>
                    <a:lumOff val="50000"/>
                  </a:schemeClr>
                </a:solidFill>
                <a:latin typeface="+mn-ea"/>
              </a:endParaRPr>
            </a:p>
          </p:txBody>
        </p:sp>
        <p:sp>
          <p:nvSpPr>
            <p:cNvPr id="4" name="Freeform 95"/>
            <p:cNvSpPr/>
            <p:nvPr/>
          </p:nvSpPr>
          <p:spPr bwMode="auto">
            <a:xfrm>
              <a:off x="5537456" y="1314017"/>
              <a:ext cx="399187"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bg1">
                <a:lumMod val="50000"/>
              </a:schemeClr>
            </a:solidFill>
            <a:ln w="38100">
              <a:solidFill>
                <a:srgbClr val="F7F7F7"/>
              </a:solidFill>
              <a:round/>
            </a:ln>
          </p:spPr>
          <p:txBody>
            <a:bodyPr anchor="ctr" anchorCtr="1"/>
            <a:lstStyle/>
            <a:p>
              <a:pPr eaLnBrk="1" hangingPunct="1"/>
              <a:r>
                <a:rPr lang="fr-FR" altLang="zh-CN" sz="3200" dirty="0">
                  <a:solidFill>
                    <a:srgbClr val="F7F7F7"/>
                  </a:solidFill>
                  <a:ea typeface="微软雅黑" panose="020B0503020204020204" pitchFamily="34" charset="-122"/>
                </a:rPr>
                <a:t>W</a:t>
              </a:r>
            </a:p>
          </p:txBody>
        </p:sp>
        <p:sp>
          <p:nvSpPr>
            <p:cNvPr id="5" name="Freeform 185"/>
            <p:cNvSpPr/>
            <p:nvPr/>
          </p:nvSpPr>
          <p:spPr bwMode="auto">
            <a:xfrm flipH="1">
              <a:off x="5737049"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1">
                <a:lumMod val="50000"/>
              </a:schemeClr>
            </a:solidFill>
            <a:ln w="9525">
              <a:solidFill>
                <a:schemeClr val="bg1"/>
              </a:solidFill>
              <a:round/>
            </a:ln>
          </p:spPr>
          <p:txBody>
            <a:bodyPr/>
            <a:lstStyle/>
            <a:p>
              <a:endParaRPr lang="zh-CN" altLang="en-US"/>
            </a:p>
          </p:txBody>
        </p:sp>
      </p:grpSp>
      <p:grpSp>
        <p:nvGrpSpPr>
          <p:cNvPr id="17" name="组合 16"/>
          <p:cNvGrpSpPr/>
          <p:nvPr/>
        </p:nvGrpSpPr>
        <p:grpSpPr>
          <a:xfrm>
            <a:off x="3887414" y="1752024"/>
            <a:ext cx="1994806" cy="1782861"/>
            <a:chOff x="2915344" y="1314017"/>
            <a:chExt cx="1496299" cy="1337146"/>
          </a:xfrm>
        </p:grpSpPr>
        <p:sp>
          <p:nvSpPr>
            <p:cNvPr id="6" name="Ellipse 28"/>
            <p:cNvSpPr/>
            <p:nvPr/>
          </p:nvSpPr>
          <p:spPr>
            <a:xfrm>
              <a:off x="3126678" y="1367502"/>
              <a:ext cx="1284965" cy="1283661"/>
            </a:xfrm>
            <a:prstGeom prst="ellipse">
              <a:avLst/>
            </a:prstGeom>
            <a:solidFill>
              <a:srgbClr val="F7F7F7"/>
            </a:solidFill>
            <a:ln w="76200">
              <a:solidFill>
                <a:schemeClr val="accent4"/>
              </a:solidFill>
            </a:ln>
          </p:spPr>
          <p:txBody>
            <a:bodyPr anchor="ctr" anchorCtr="1"/>
            <a:lstStyle/>
            <a:p>
              <a:pPr>
                <a:defRPr/>
              </a:pPr>
              <a:r>
                <a:rPr lang="zh-CN" altLang="en-US" sz="3200" dirty="0">
                  <a:solidFill>
                    <a:schemeClr val="accent4"/>
                  </a:solidFill>
                  <a:latin typeface="+mn-ea"/>
                </a:rPr>
                <a:t>优势</a:t>
              </a:r>
              <a:endParaRPr lang="fr-FR" sz="3200" dirty="0">
                <a:solidFill>
                  <a:schemeClr val="accent4"/>
                </a:solidFill>
                <a:latin typeface="+mn-ea"/>
              </a:endParaRPr>
            </a:p>
          </p:txBody>
        </p:sp>
        <p:sp>
          <p:nvSpPr>
            <p:cNvPr id="7" name="Freeform 95"/>
            <p:cNvSpPr/>
            <p:nvPr/>
          </p:nvSpPr>
          <p:spPr bwMode="auto">
            <a:xfrm flipH="1">
              <a:off x="3126678" y="1314017"/>
              <a:ext cx="400491"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accent4"/>
            </a:solidFill>
            <a:ln w="38100">
              <a:solidFill>
                <a:srgbClr val="F7F7F7"/>
              </a:solidFill>
              <a:round/>
            </a:ln>
          </p:spPr>
          <p:txBody>
            <a:bodyPr anchor="ctr" anchorCtr="1"/>
            <a:lstStyle/>
            <a:p>
              <a:pPr eaLnBrk="1" hangingPunct="1"/>
              <a:r>
                <a:rPr lang="fr-FR" altLang="zh-CN" sz="3200">
                  <a:solidFill>
                    <a:srgbClr val="F7F7F7"/>
                  </a:solidFill>
                  <a:ea typeface="微软雅黑" panose="020B0503020204020204" pitchFamily="34" charset="-122"/>
                </a:rPr>
                <a:t>S</a:t>
              </a:r>
            </a:p>
          </p:txBody>
        </p:sp>
        <p:sp>
          <p:nvSpPr>
            <p:cNvPr id="8" name="Freeform 185"/>
            <p:cNvSpPr/>
            <p:nvPr/>
          </p:nvSpPr>
          <p:spPr bwMode="auto">
            <a:xfrm>
              <a:off x="2915344"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accent4"/>
            </a:solidFill>
            <a:ln w="9525">
              <a:solidFill>
                <a:schemeClr val="bg1"/>
              </a:solidFill>
              <a:round/>
            </a:ln>
          </p:spPr>
          <p:txBody>
            <a:bodyPr/>
            <a:lstStyle/>
            <a:p>
              <a:endParaRPr lang="zh-CN" altLang="en-US"/>
            </a:p>
          </p:txBody>
        </p:sp>
      </p:grpSp>
      <p:grpSp>
        <p:nvGrpSpPr>
          <p:cNvPr id="23" name="组合 22"/>
          <p:cNvGrpSpPr/>
          <p:nvPr/>
        </p:nvGrpSpPr>
        <p:grpSpPr>
          <a:xfrm>
            <a:off x="6203964" y="3884501"/>
            <a:ext cx="1994806" cy="1782861"/>
            <a:chOff x="4652983" y="2913375"/>
            <a:chExt cx="1496299" cy="1337146"/>
          </a:xfrm>
        </p:grpSpPr>
        <p:sp>
          <p:nvSpPr>
            <p:cNvPr id="9" name="Ellipse 28"/>
            <p:cNvSpPr/>
            <p:nvPr/>
          </p:nvSpPr>
          <p:spPr>
            <a:xfrm>
              <a:off x="4652983" y="2966860"/>
              <a:ext cx="1283661" cy="1283661"/>
            </a:xfrm>
            <a:prstGeom prst="ellipse">
              <a:avLst/>
            </a:prstGeom>
            <a:solidFill>
              <a:srgbClr val="F7F7F7"/>
            </a:solidFill>
            <a:ln w="76200">
              <a:solidFill>
                <a:schemeClr val="bg1">
                  <a:lumMod val="65000"/>
                </a:schemeClr>
              </a:solidFill>
            </a:ln>
          </p:spPr>
          <p:txBody>
            <a:bodyPr anchor="ctr" anchorCtr="1"/>
            <a:lstStyle/>
            <a:p>
              <a:pPr>
                <a:defRPr/>
              </a:pPr>
              <a:r>
                <a:rPr lang="zh-CN" altLang="en-US" sz="3200" dirty="0">
                  <a:solidFill>
                    <a:schemeClr val="tx1">
                      <a:lumMod val="50000"/>
                      <a:lumOff val="50000"/>
                    </a:schemeClr>
                  </a:solidFill>
                  <a:latin typeface="+mn-ea"/>
                </a:rPr>
                <a:t>威胁</a:t>
              </a:r>
              <a:endParaRPr lang="fr-FR" sz="3200" dirty="0">
                <a:solidFill>
                  <a:schemeClr val="tx1">
                    <a:lumMod val="50000"/>
                    <a:lumOff val="50000"/>
                  </a:schemeClr>
                </a:solidFill>
                <a:latin typeface="+mn-ea"/>
              </a:endParaRPr>
            </a:p>
          </p:txBody>
        </p:sp>
        <p:sp>
          <p:nvSpPr>
            <p:cNvPr id="10" name="Freeform 95"/>
            <p:cNvSpPr/>
            <p:nvPr/>
          </p:nvSpPr>
          <p:spPr bwMode="auto">
            <a:xfrm>
              <a:off x="5537456" y="2913375"/>
              <a:ext cx="399187"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bg1">
                <a:lumMod val="65000"/>
              </a:schemeClr>
            </a:solidFill>
            <a:ln w="38100">
              <a:solidFill>
                <a:srgbClr val="F7F7F7"/>
              </a:solidFill>
              <a:round/>
            </a:ln>
          </p:spPr>
          <p:txBody>
            <a:bodyPr anchor="ctr" anchorCtr="1"/>
            <a:lstStyle/>
            <a:p>
              <a:pPr>
                <a:defRPr/>
              </a:pPr>
              <a:r>
                <a:rPr lang="fr-FR" sz="3200" dirty="0">
                  <a:solidFill>
                    <a:srgbClr val="F7F7F7"/>
                  </a:solidFill>
                </a:rPr>
                <a:t>T</a:t>
              </a:r>
            </a:p>
          </p:txBody>
        </p:sp>
        <p:sp>
          <p:nvSpPr>
            <p:cNvPr id="11" name="Freeform 185"/>
            <p:cNvSpPr/>
            <p:nvPr/>
          </p:nvSpPr>
          <p:spPr bwMode="auto">
            <a:xfrm flipH="1">
              <a:off x="5737049"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bg1">
                <a:lumMod val="65000"/>
              </a:schemeClr>
            </a:solidFill>
            <a:ln w="9525">
              <a:solidFill>
                <a:schemeClr val="bg1"/>
              </a:solidFill>
              <a:round/>
            </a:ln>
          </p:spPr>
          <p:txBody>
            <a:bodyPr/>
            <a:lstStyle/>
            <a:p>
              <a:pPr>
                <a:defRPr/>
              </a:pPr>
              <a:endParaRPr lang="fr-FR" sz="700"/>
            </a:p>
          </p:txBody>
        </p:sp>
      </p:grpSp>
      <p:grpSp>
        <p:nvGrpSpPr>
          <p:cNvPr id="24" name="组合 23"/>
          <p:cNvGrpSpPr/>
          <p:nvPr/>
        </p:nvGrpSpPr>
        <p:grpSpPr>
          <a:xfrm>
            <a:off x="3887414" y="3884501"/>
            <a:ext cx="1994806" cy="1782861"/>
            <a:chOff x="2915344" y="2913375"/>
            <a:chExt cx="1496299" cy="1337146"/>
          </a:xfrm>
        </p:grpSpPr>
        <p:sp>
          <p:nvSpPr>
            <p:cNvPr id="12" name="Ellipse 28"/>
            <p:cNvSpPr/>
            <p:nvPr/>
          </p:nvSpPr>
          <p:spPr>
            <a:xfrm>
              <a:off x="3126678" y="2966860"/>
              <a:ext cx="1284965" cy="1283661"/>
            </a:xfrm>
            <a:prstGeom prst="ellipse">
              <a:avLst/>
            </a:prstGeom>
            <a:solidFill>
              <a:srgbClr val="F7F7F7"/>
            </a:solidFill>
            <a:ln w="76200">
              <a:solidFill>
                <a:schemeClr val="accent3"/>
              </a:solidFill>
            </a:ln>
          </p:spPr>
          <p:txBody>
            <a:bodyPr anchor="ctr" anchorCtr="1"/>
            <a:lstStyle/>
            <a:p>
              <a:pPr>
                <a:defRPr/>
              </a:pPr>
              <a:r>
                <a:rPr lang="zh-CN" altLang="en-US" sz="3200" dirty="0">
                  <a:solidFill>
                    <a:schemeClr val="accent3"/>
                  </a:solidFill>
                  <a:latin typeface="+mn-ea"/>
                </a:rPr>
                <a:t>机会</a:t>
              </a:r>
              <a:endParaRPr lang="fr-FR" sz="3200" dirty="0">
                <a:solidFill>
                  <a:schemeClr val="accent3"/>
                </a:solidFill>
                <a:latin typeface="+mn-ea"/>
              </a:endParaRPr>
            </a:p>
          </p:txBody>
        </p:sp>
        <p:sp>
          <p:nvSpPr>
            <p:cNvPr id="13" name="Freeform 95"/>
            <p:cNvSpPr/>
            <p:nvPr/>
          </p:nvSpPr>
          <p:spPr bwMode="auto">
            <a:xfrm flipH="1">
              <a:off x="3126678" y="2913375"/>
              <a:ext cx="400491"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accent3"/>
            </a:solidFill>
            <a:ln w="38100">
              <a:solidFill>
                <a:srgbClr val="F7F7F7"/>
              </a:solidFill>
              <a:round/>
            </a:ln>
          </p:spPr>
          <p:txBody>
            <a:bodyPr anchor="ctr" anchorCtr="1"/>
            <a:lstStyle/>
            <a:p>
              <a:pPr>
                <a:defRPr/>
              </a:pPr>
              <a:r>
                <a:rPr lang="fr-FR" sz="3200" dirty="0">
                  <a:solidFill>
                    <a:srgbClr val="F7F7F7"/>
                  </a:solidFill>
                </a:rPr>
                <a:t>O</a:t>
              </a:r>
            </a:p>
          </p:txBody>
        </p:sp>
        <p:sp>
          <p:nvSpPr>
            <p:cNvPr id="14" name="Freeform 185"/>
            <p:cNvSpPr/>
            <p:nvPr/>
          </p:nvSpPr>
          <p:spPr bwMode="auto">
            <a:xfrm>
              <a:off x="2915344"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accent3"/>
            </a:solidFill>
            <a:ln w="9525">
              <a:solidFill>
                <a:schemeClr val="bg1"/>
              </a:solidFill>
              <a:round/>
            </a:ln>
          </p:spPr>
          <p:txBody>
            <a:bodyPr/>
            <a:lstStyle/>
            <a:p>
              <a:pPr>
                <a:defRPr/>
              </a:pPr>
              <a:endParaRPr lang="fr-FR" sz="700"/>
            </a:p>
          </p:txBody>
        </p:sp>
      </p:grpSp>
      <p:cxnSp>
        <p:nvCxnSpPr>
          <p:cNvPr id="15" name="直接连接符 14"/>
          <p:cNvCxnSpPr/>
          <p:nvPr/>
        </p:nvCxnSpPr>
        <p:spPr>
          <a:xfrm>
            <a:off x="3887413" y="3780137"/>
            <a:ext cx="43113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43961" y="1645921"/>
            <a:ext cx="0" cy="42858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88088" y="429793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19" name="TextBox 18"/>
          <p:cNvSpPr txBox="1"/>
          <p:nvPr/>
        </p:nvSpPr>
        <p:spPr>
          <a:xfrm>
            <a:off x="1488088" y="214368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20" name="TextBox 19"/>
          <p:cNvSpPr txBox="1"/>
          <p:nvPr/>
        </p:nvSpPr>
        <p:spPr>
          <a:xfrm>
            <a:off x="8460082" y="214368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21" name="TextBox 20"/>
          <p:cNvSpPr txBox="1"/>
          <p:nvPr/>
        </p:nvSpPr>
        <p:spPr>
          <a:xfrm>
            <a:off x="8460082" y="429793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2" presetClass="entr" presetSubtype="1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3"/>
          <p:cNvSpPr/>
          <p:nvPr/>
        </p:nvSpPr>
        <p:spPr bwMode="auto">
          <a:xfrm>
            <a:off x="5942649" y="1916985"/>
            <a:ext cx="449739" cy="4128239"/>
          </a:xfrm>
          <a:custGeom>
            <a:avLst/>
            <a:gdLst>
              <a:gd name="T0" fmla="*/ 0 w 148"/>
              <a:gd name="T1" fmla="*/ 1750 h 1750"/>
              <a:gd name="T2" fmla="*/ 148 w 148"/>
              <a:gd name="T3" fmla="*/ 1750 h 1750"/>
              <a:gd name="T4" fmla="*/ 105 w 148"/>
              <a:gd name="T5" fmla="*/ 1128 h 1750"/>
              <a:gd name="T6" fmla="*/ 86 w 148"/>
              <a:gd name="T7" fmla="*/ 74 h 1750"/>
              <a:gd name="T8" fmla="*/ 114 w 148"/>
              <a:gd name="T9" fmla="*/ 85 h 1750"/>
              <a:gd name="T10" fmla="*/ 74 w 148"/>
              <a:gd name="T11" fmla="*/ 0 h 1750"/>
              <a:gd name="T12" fmla="*/ 34 w 148"/>
              <a:gd name="T13" fmla="*/ 85 h 1750"/>
              <a:gd name="T14" fmla="*/ 62 w 148"/>
              <a:gd name="T15" fmla="*/ 74 h 1750"/>
              <a:gd name="T16" fmla="*/ 43 w 148"/>
              <a:gd name="T17" fmla="*/ 1128 h 1750"/>
              <a:gd name="T18" fmla="*/ 0 w 148"/>
              <a:gd name="T19"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750">
                <a:moveTo>
                  <a:pt x="0" y="1750"/>
                </a:moveTo>
                <a:cubicBezTo>
                  <a:pt x="148" y="1750"/>
                  <a:pt x="148" y="1750"/>
                  <a:pt x="148" y="1750"/>
                </a:cubicBezTo>
                <a:cubicBezTo>
                  <a:pt x="132" y="1610"/>
                  <a:pt x="105" y="1128"/>
                  <a:pt x="105" y="1128"/>
                </a:cubicBezTo>
                <a:cubicBezTo>
                  <a:pt x="86" y="74"/>
                  <a:pt x="86" y="74"/>
                  <a:pt x="86" y="74"/>
                </a:cubicBezTo>
                <a:cubicBezTo>
                  <a:pt x="100" y="78"/>
                  <a:pt x="114" y="85"/>
                  <a:pt x="114" y="85"/>
                </a:cubicBezTo>
                <a:cubicBezTo>
                  <a:pt x="74" y="0"/>
                  <a:pt x="74" y="0"/>
                  <a:pt x="74" y="0"/>
                </a:cubicBezTo>
                <a:cubicBezTo>
                  <a:pt x="34" y="85"/>
                  <a:pt x="34" y="85"/>
                  <a:pt x="34" y="85"/>
                </a:cubicBezTo>
                <a:cubicBezTo>
                  <a:pt x="34" y="85"/>
                  <a:pt x="48" y="78"/>
                  <a:pt x="62" y="74"/>
                </a:cubicBezTo>
                <a:cubicBezTo>
                  <a:pt x="43" y="1128"/>
                  <a:pt x="43" y="1128"/>
                  <a:pt x="43" y="1128"/>
                </a:cubicBezTo>
                <a:cubicBezTo>
                  <a:pt x="43" y="1128"/>
                  <a:pt x="14" y="1604"/>
                  <a:pt x="0" y="1750"/>
                </a:cubicBezTo>
                <a:close/>
              </a:path>
            </a:pathLst>
          </a:custGeom>
          <a:solidFill>
            <a:schemeClr val="accent1"/>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 name="Freeform 14"/>
          <p:cNvSpPr/>
          <p:nvPr/>
        </p:nvSpPr>
        <p:spPr bwMode="auto">
          <a:xfrm>
            <a:off x="6540730" y="2842482"/>
            <a:ext cx="1483430" cy="3202740"/>
          </a:xfrm>
          <a:custGeom>
            <a:avLst/>
            <a:gdLst>
              <a:gd name="T0" fmla="*/ 221 w 487"/>
              <a:gd name="T1" fmla="*/ 1062 h 1358"/>
              <a:gd name="T2" fmla="*/ 74 w 487"/>
              <a:gd name="T3" fmla="*/ 710 h 1358"/>
              <a:gd name="T4" fmla="*/ 56 w 487"/>
              <a:gd name="T5" fmla="*/ 523 h 1358"/>
              <a:gd name="T6" fmla="*/ 89 w 487"/>
              <a:gd name="T7" fmla="*/ 338 h 1358"/>
              <a:gd name="T8" fmla="*/ 185 w 487"/>
              <a:gd name="T9" fmla="*/ 170 h 1358"/>
              <a:gd name="T10" fmla="*/ 337 w 487"/>
              <a:gd name="T11" fmla="*/ 49 h 1358"/>
              <a:gd name="T12" fmla="*/ 342 w 487"/>
              <a:gd name="T13" fmla="*/ 77 h 1358"/>
              <a:gd name="T14" fmla="*/ 399 w 487"/>
              <a:gd name="T15" fmla="*/ 0 h 1358"/>
              <a:gd name="T16" fmla="*/ 303 w 487"/>
              <a:gd name="T17" fmla="*/ 13 h 1358"/>
              <a:gd name="T18" fmla="*/ 327 w 487"/>
              <a:gd name="T19" fmla="*/ 30 h 1358"/>
              <a:gd name="T20" fmla="*/ 159 w 487"/>
              <a:gd name="T21" fmla="*/ 153 h 1358"/>
              <a:gd name="T22" fmla="*/ 49 w 487"/>
              <a:gd name="T23" fmla="*/ 327 h 1358"/>
              <a:gd name="T24" fmla="*/ 6 w 487"/>
              <a:gd name="T25" fmla="*/ 521 h 1358"/>
              <a:gd name="T26" fmla="*/ 14 w 487"/>
              <a:gd name="T27" fmla="*/ 718 h 1358"/>
              <a:gd name="T28" fmla="*/ 152 w 487"/>
              <a:gd name="T29" fmla="*/ 1093 h 1358"/>
              <a:gd name="T30" fmla="*/ 333 w 487"/>
              <a:gd name="T31" fmla="*/ 1358 h 1358"/>
              <a:gd name="T32" fmla="*/ 487 w 487"/>
              <a:gd name="T33" fmla="*/ 1358 h 1358"/>
              <a:gd name="T34" fmla="*/ 221 w 487"/>
              <a:gd name="T35" fmla="*/ 106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1358">
                <a:moveTo>
                  <a:pt x="221" y="1062"/>
                </a:moveTo>
                <a:cubicBezTo>
                  <a:pt x="151" y="952"/>
                  <a:pt x="99" y="833"/>
                  <a:pt x="74" y="710"/>
                </a:cubicBezTo>
                <a:cubicBezTo>
                  <a:pt x="61" y="648"/>
                  <a:pt x="55" y="585"/>
                  <a:pt x="56" y="523"/>
                </a:cubicBezTo>
                <a:cubicBezTo>
                  <a:pt x="58" y="460"/>
                  <a:pt x="69" y="398"/>
                  <a:pt x="89" y="338"/>
                </a:cubicBezTo>
                <a:cubicBezTo>
                  <a:pt x="110" y="278"/>
                  <a:pt x="142" y="220"/>
                  <a:pt x="185" y="170"/>
                </a:cubicBezTo>
                <a:cubicBezTo>
                  <a:pt x="226" y="122"/>
                  <a:pt x="278" y="81"/>
                  <a:pt x="337" y="49"/>
                </a:cubicBezTo>
                <a:cubicBezTo>
                  <a:pt x="341" y="62"/>
                  <a:pt x="342" y="77"/>
                  <a:pt x="342" y="77"/>
                </a:cubicBezTo>
                <a:cubicBezTo>
                  <a:pt x="399" y="0"/>
                  <a:pt x="399" y="0"/>
                  <a:pt x="399" y="0"/>
                </a:cubicBezTo>
                <a:cubicBezTo>
                  <a:pt x="303" y="13"/>
                  <a:pt x="303" y="13"/>
                  <a:pt x="303" y="13"/>
                </a:cubicBezTo>
                <a:cubicBezTo>
                  <a:pt x="303" y="13"/>
                  <a:pt x="317" y="20"/>
                  <a:pt x="327" y="30"/>
                </a:cubicBezTo>
                <a:cubicBezTo>
                  <a:pt x="262" y="61"/>
                  <a:pt x="205" y="103"/>
                  <a:pt x="159" y="153"/>
                </a:cubicBezTo>
                <a:cubicBezTo>
                  <a:pt x="110" y="205"/>
                  <a:pt x="74" y="264"/>
                  <a:pt x="49" y="327"/>
                </a:cubicBezTo>
                <a:cubicBezTo>
                  <a:pt x="25" y="389"/>
                  <a:pt x="11" y="455"/>
                  <a:pt x="6" y="521"/>
                </a:cubicBezTo>
                <a:cubicBezTo>
                  <a:pt x="0" y="586"/>
                  <a:pt x="4" y="652"/>
                  <a:pt x="14" y="718"/>
                </a:cubicBezTo>
                <a:cubicBezTo>
                  <a:pt x="35" y="848"/>
                  <a:pt x="83" y="975"/>
                  <a:pt x="152" y="1093"/>
                </a:cubicBezTo>
                <a:cubicBezTo>
                  <a:pt x="207" y="1188"/>
                  <a:pt x="275" y="1286"/>
                  <a:pt x="333" y="1358"/>
                </a:cubicBezTo>
                <a:cubicBezTo>
                  <a:pt x="487" y="1358"/>
                  <a:pt x="487" y="1358"/>
                  <a:pt x="487" y="1358"/>
                </a:cubicBezTo>
                <a:cubicBezTo>
                  <a:pt x="382" y="1272"/>
                  <a:pt x="292" y="1172"/>
                  <a:pt x="221" y="1062"/>
                </a:cubicBezTo>
                <a:close/>
              </a:path>
            </a:pathLst>
          </a:custGeom>
          <a:solidFill>
            <a:schemeClr val="accent3"/>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5" name="Freeform 15"/>
          <p:cNvSpPr/>
          <p:nvPr/>
        </p:nvSpPr>
        <p:spPr bwMode="auto">
          <a:xfrm>
            <a:off x="4313233" y="2842482"/>
            <a:ext cx="1478719" cy="3202740"/>
          </a:xfrm>
          <a:custGeom>
            <a:avLst/>
            <a:gdLst>
              <a:gd name="T0" fmla="*/ 481 w 486"/>
              <a:gd name="T1" fmla="*/ 521 h 1358"/>
              <a:gd name="T2" fmla="*/ 437 w 486"/>
              <a:gd name="T3" fmla="*/ 327 h 1358"/>
              <a:gd name="T4" fmla="*/ 328 w 486"/>
              <a:gd name="T5" fmla="*/ 153 h 1358"/>
              <a:gd name="T6" fmla="*/ 158 w 486"/>
              <a:gd name="T7" fmla="*/ 29 h 1358"/>
              <a:gd name="T8" fmla="*/ 181 w 486"/>
              <a:gd name="T9" fmla="*/ 13 h 1358"/>
              <a:gd name="T10" fmla="*/ 85 w 486"/>
              <a:gd name="T11" fmla="*/ 0 h 1358"/>
              <a:gd name="T12" fmla="*/ 142 w 486"/>
              <a:gd name="T13" fmla="*/ 77 h 1358"/>
              <a:gd name="T14" fmla="*/ 147 w 486"/>
              <a:gd name="T15" fmla="*/ 48 h 1358"/>
              <a:gd name="T16" fmla="*/ 301 w 486"/>
              <a:gd name="T17" fmla="*/ 170 h 1358"/>
              <a:gd name="T18" fmla="*/ 397 w 486"/>
              <a:gd name="T19" fmla="*/ 338 h 1358"/>
              <a:gd name="T20" fmla="*/ 430 w 486"/>
              <a:gd name="T21" fmla="*/ 523 h 1358"/>
              <a:gd name="T22" fmla="*/ 413 w 486"/>
              <a:gd name="T23" fmla="*/ 710 h 1358"/>
              <a:gd name="T24" fmla="*/ 265 w 486"/>
              <a:gd name="T25" fmla="*/ 1062 h 1358"/>
              <a:gd name="T26" fmla="*/ 0 w 486"/>
              <a:gd name="T27" fmla="*/ 1358 h 1358"/>
              <a:gd name="T28" fmla="*/ 153 w 486"/>
              <a:gd name="T29" fmla="*/ 1358 h 1358"/>
              <a:gd name="T30" fmla="*/ 334 w 486"/>
              <a:gd name="T31" fmla="*/ 1093 h 1358"/>
              <a:gd name="T32" fmla="*/ 472 w 486"/>
              <a:gd name="T33" fmla="*/ 718 h 1358"/>
              <a:gd name="T34" fmla="*/ 481 w 486"/>
              <a:gd name="T35" fmla="*/ 521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1358">
                <a:moveTo>
                  <a:pt x="481" y="521"/>
                </a:moveTo>
                <a:cubicBezTo>
                  <a:pt x="475" y="455"/>
                  <a:pt x="462" y="389"/>
                  <a:pt x="437" y="327"/>
                </a:cubicBezTo>
                <a:cubicBezTo>
                  <a:pt x="412" y="264"/>
                  <a:pt x="376" y="205"/>
                  <a:pt x="328" y="153"/>
                </a:cubicBezTo>
                <a:cubicBezTo>
                  <a:pt x="281" y="103"/>
                  <a:pt x="223" y="60"/>
                  <a:pt x="158" y="29"/>
                </a:cubicBezTo>
                <a:cubicBezTo>
                  <a:pt x="168" y="20"/>
                  <a:pt x="181" y="13"/>
                  <a:pt x="181" y="13"/>
                </a:cubicBezTo>
                <a:cubicBezTo>
                  <a:pt x="85" y="0"/>
                  <a:pt x="85" y="0"/>
                  <a:pt x="85" y="0"/>
                </a:cubicBezTo>
                <a:cubicBezTo>
                  <a:pt x="142" y="77"/>
                  <a:pt x="142" y="77"/>
                  <a:pt x="142" y="77"/>
                </a:cubicBezTo>
                <a:cubicBezTo>
                  <a:pt x="142" y="77"/>
                  <a:pt x="143" y="61"/>
                  <a:pt x="147" y="48"/>
                </a:cubicBezTo>
                <a:cubicBezTo>
                  <a:pt x="207" y="80"/>
                  <a:pt x="260" y="121"/>
                  <a:pt x="301" y="170"/>
                </a:cubicBezTo>
                <a:cubicBezTo>
                  <a:pt x="345" y="220"/>
                  <a:pt x="376" y="278"/>
                  <a:pt x="397" y="338"/>
                </a:cubicBezTo>
                <a:cubicBezTo>
                  <a:pt x="418" y="398"/>
                  <a:pt x="428" y="460"/>
                  <a:pt x="430" y="523"/>
                </a:cubicBezTo>
                <a:cubicBezTo>
                  <a:pt x="432" y="585"/>
                  <a:pt x="425" y="648"/>
                  <a:pt x="413" y="710"/>
                </a:cubicBezTo>
                <a:cubicBezTo>
                  <a:pt x="387" y="833"/>
                  <a:pt x="335" y="952"/>
                  <a:pt x="265" y="1062"/>
                </a:cubicBezTo>
                <a:cubicBezTo>
                  <a:pt x="194" y="1172"/>
                  <a:pt x="105" y="1272"/>
                  <a:pt x="0" y="1358"/>
                </a:cubicBezTo>
                <a:cubicBezTo>
                  <a:pt x="153" y="1358"/>
                  <a:pt x="153" y="1358"/>
                  <a:pt x="153" y="1358"/>
                </a:cubicBezTo>
                <a:cubicBezTo>
                  <a:pt x="218" y="1281"/>
                  <a:pt x="279" y="1188"/>
                  <a:pt x="334" y="1093"/>
                </a:cubicBezTo>
                <a:cubicBezTo>
                  <a:pt x="403" y="975"/>
                  <a:pt x="451" y="848"/>
                  <a:pt x="472" y="718"/>
                </a:cubicBezTo>
                <a:cubicBezTo>
                  <a:pt x="482" y="652"/>
                  <a:pt x="486" y="586"/>
                  <a:pt x="481" y="521"/>
                </a:cubicBezTo>
                <a:close/>
              </a:path>
            </a:pathLst>
          </a:custGeom>
          <a:solidFill>
            <a:schemeClr val="accent3"/>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6" name="Freeform 16"/>
          <p:cNvSpPr/>
          <p:nvPr/>
        </p:nvSpPr>
        <p:spPr bwMode="auto">
          <a:xfrm>
            <a:off x="6295848" y="2411526"/>
            <a:ext cx="880639" cy="3633699"/>
          </a:xfrm>
          <a:custGeom>
            <a:avLst/>
            <a:gdLst>
              <a:gd name="T0" fmla="*/ 191 w 290"/>
              <a:gd name="T1" fmla="*/ 1344 h 1540"/>
              <a:gd name="T2" fmla="*/ 71 w 290"/>
              <a:gd name="T3" fmla="*/ 913 h 1540"/>
              <a:gd name="T4" fmla="*/ 54 w 290"/>
              <a:gd name="T5" fmla="*/ 691 h 1540"/>
              <a:gd name="T6" fmla="*/ 68 w 290"/>
              <a:gd name="T7" fmla="*/ 469 h 1540"/>
              <a:gd name="T8" fmla="*/ 124 w 290"/>
              <a:gd name="T9" fmla="*/ 253 h 1540"/>
              <a:gd name="T10" fmla="*/ 174 w 290"/>
              <a:gd name="T11" fmla="*/ 150 h 1540"/>
              <a:gd name="T12" fmla="*/ 239 w 290"/>
              <a:gd name="T13" fmla="*/ 63 h 1540"/>
              <a:gd name="T14" fmla="*/ 251 w 290"/>
              <a:gd name="T15" fmla="*/ 90 h 1540"/>
              <a:gd name="T16" fmla="*/ 286 w 290"/>
              <a:gd name="T17" fmla="*/ 0 h 1540"/>
              <a:gd name="T18" fmla="*/ 196 w 290"/>
              <a:gd name="T19" fmla="*/ 38 h 1540"/>
              <a:gd name="T20" fmla="*/ 223 w 290"/>
              <a:gd name="T21" fmla="*/ 48 h 1540"/>
              <a:gd name="T22" fmla="*/ 149 w 290"/>
              <a:gd name="T23" fmla="*/ 139 h 1540"/>
              <a:gd name="T24" fmla="*/ 93 w 290"/>
              <a:gd name="T25" fmla="*/ 243 h 1540"/>
              <a:gd name="T26" fmla="*/ 27 w 290"/>
              <a:gd name="T27" fmla="*/ 464 h 1540"/>
              <a:gd name="T28" fmla="*/ 3 w 290"/>
              <a:gd name="T29" fmla="*/ 691 h 1540"/>
              <a:gd name="T30" fmla="*/ 11 w 290"/>
              <a:gd name="T31" fmla="*/ 919 h 1540"/>
              <a:gd name="T32" fmla="*/ 155 w 290"/>
              <a:gd name="T33" fmla="*/ 1540 h 1540"/>
              <a:gd name="T34" fmla="*/ 290 w 290"/>
              <a:gd name="T35" fmla="*/ 1540 h 1540"/>
              <a:gd name="T36" fmla="*/ 191 w 290"/>
              <a:gd name="T37" fmla="*/ 134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191" y="1344"/>
                </a:moveTo>
                <a:cubicBezTo>
                  <a:pt x="132" y="1206"/>
                  <a:pt x="92" y="1061"/>
                  <a:pt x="71" y="913"/>
                </a:cubicBezTo>
                <a:cubicBezTo>
                  <a:pt x="60" y="840"/>
                  <a:pt x="54" y="766"/>
                  <a:pt x="54" y="691"/>
                </a:cubicBezTo>
                <a:cubicBezTo>
                  <a:pt x="53" y="617"/>
                  <a:pt x="57" y="543"/>
                  <a:pt x="68" y="469"/>
                </a:cubicBezTo>
                <a:cubicBezTo>
                  <a:pt x="80" y="396"/>
                  <a:pt x="97" y="323"/>
                  <a:pt x="124" y="253"/>
                </a:cubicBezTo>
                <a:cubicBezTo>
                  <a:pt x="138" y="218"/>
                  <a:pt x="154" y="183"/>
                  <a:pt x="174" y="150"/>
                </a:cubicBezTo>
                <a:cubicBezTo>
                  <a:pt x="192" y="120"/>
                  <a:pt x="214" y="90"/>
                  <a:pt x="239" y="63"/>
                </a:cubicBezTo>
                <a:cubicBezTo>
                  <a:pt x="247" y="75"/>
                  <a:pt x="251" y="90"/>
                  <a:pt x="251" y="90"/>
                </a:cubicBezTo>
                <a:cubicBezTo>
                  <a:pt x="286" y="0"/>
                  <a:pt x="286" y="0"/>
                  <a:pt x="286" y="0"/>
                </a:cubicBezTo>
                <a:cubicBezTo>
                  <a:pt x="196" y="38"/>
                  <a:pt x="196" y="38"/>
                  <a:pt x="196" y="38"/>
                </a:cubicBezTo>
                <a:cubicBezTo>
                  <a:pt x="196" y="38"/>
                  <a:pt x="211" y="41"/>
                  <a:pt x="223" y="48"/>
                </a:cubicBezTo>
                <a:cubicBezTo>
                  <a:pt x="194" y="76"/>
                  <a:pt x="170" y="107"/>
                  <a:pt x="149" y="139"/>
                </a:cubicBezTo>
                <a:cubicBezTo>
                  <a:pt x="127" y="172"/>
                  <a:pt x="109" y="207"/>
                  <a:pt x="93" y="243"/>
                </a:cubicBezTo>
                <a:cubicBezTo>
                  <a:pt x="62" y="315"/>
                  <a:pt x="41" y="389"/>
                  <a:pt x="27" y="464"/>
                </a:cubicBezTo>
                <a:cubicBezTo>
                  <a:pt x="13" y="539"/>
                  <a:pt x="5" y="615"/>
                  <a:pt x="3" y="691"/>
                </a:cubicBezTo>
                <a:cubicBezTo>
                  <a:pt x="0" y="767"/>
                  <a:pt x="3" y="843"/>
                  <a:pt x="11" y="919"/>
                </a:cubicBezTo>
                <a:cubicBezTo>
                  <a:pt x="27" y="1070"/>
                  <a:pt x="84" y="1330"/>
                  <a:pt x="155" y="1540"/>
                </a:cubicBezTo>
                <a:cubicBezTo>
                  <a:pt x="290" y="1540"/>
                  <a:pt x="290" y="1540"/>
                  <a:pt x="290" y="1540"/>
                </a:cubicBezTo>
                <a:cubicBezTo>
                  <a:pt x="252" y="1477"/>
                  <a:pt x="219" y="1411"/>
                  <a:pt x="191" y="1344"/>
                </a:cubicBezTo>
                <a:close/>
              </a:path>
            </a:pathLst>
          </a:custGeom>
          <a:solidFill>
            <a:schemeClr val="accent2"/>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7" name="Freeform 17"/>
          <p:cNvSpPr/>
          <p:nvPr/>
        </p:nvSpPr>
        <p:spPr bwMode="auto">
          <a:xfrm>
            <a:off x="5156196" y="2411526"/>
            <a:ext cx="882994" cy="3633699"/>
          </a:xfrm>
          <a:custGeom>
            <a:avLst/>
            <a:gdLst>
              <a:gd name="T0" fmla="*/ 288 w 290"/>
              <a:gd name="T1" fmla="*/ 691 h 1540"/>
              <a:gd name="T2" fmla="*/ 263 w 290"/>
              <a:gd name="T3" fmla="*/ 464 h 1540"/>
              <a:gd name="T4" fmla="*/ 197 w 290"/>
              <a:gd name="T5" fmla="*/ 243 h 1540"/>
              <a:gd name="T6" fmla="*/ 141 w 290"/>
              <a:gd name="T7" fmla="*/ 139 h 1540"/>
              <a:gd name="T8" fmla="*/ 67 w 290"/>
              <a:gd name="T9" fmla="*/ 48 h 1540"/>
              <a:gd name="T10" fmla="*/ 94 w 290"/>
              <a:gd name="T11" fmla="*/ 38 h 1540"/>
              <a:gd name="T12" fmla="*/ 4 w 290"/>
              <a:gd name="T13" fmla="*/ 0 h 1540"/>
              <a:gd name="T14" fmla="*/ 39 w 290"/>
              <a:gd name="T15" fmla="*/ 90 h 1540"/>
              <a:gd name="T16" fmla="*/ 51 w 290"/>
              <a:gd name="T17" fmla="*/ 63 h 1540"/>
              <a:gd name="T18" fmla="*/ 116 w 290"/>
              <a:gd name="T19" fmla="*/ 150 h 1540"/>
              <a:gd name="T20" fmla="*/ 166 w 290"/>
              <a:gd name="T21" fmla="*/ 253 h 1540"/>
              <a:gd name="T22" fmla="*/ 222 w 290"/>
              <a:gd name="T23" fmla="*/ 469 h 1540"/>
              <a:gd name="T24" fmla="*/ 237 w 290"/>
              <a:gd name="T25" fmla="*/ 691 h 1540"/>
              <a:gd name="T26" fmla="*/ 220 w 290"/>
              <a:gd name="T27" fmla="*/ 913 h 1540"/>
              <a:gd name="T28" fmla="*/ 100 w 290"/>
              <a:gd name="T29" fmla="*/ 1344 h 1540"/>
              <a:gd name="T30" fmla="*/ 0 w 290"/>
              <a:gd name="T31" fmla="*/ 1540 h 1540"/>
              <a:gd name="T32" fmla="*/ 139 w 290"/>
              <a:gd name="T33" fmla="*/ 1540 h 1540"/>
              <a:gd name="T34" fmla="*/ 279 w 290"/>
              <a:gd name="T35" fmla="*/ 919 h 1540"/>
              <a:gd name="T36" fmla="*/ 288 w 290"/>
              <a:gd name="T37" fmla="*/ 691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288" y="691"/>
                </a:moveTo>
                <a:cubicBezTo>
                  <a:pt x="285" y="615"/>
                  <a:pt x="278" y="539"/>
                  <a:pt x="263" y="464"/>
                </a:cubicBezTo>
                <a:cubicBezTo>
                  <a:pt x="249" y="389"/>
                  <a:pt x="228" y="315"/>
                  <a:pt x="197" y="243"/>
                </a:cubicBezTo>
                <a:cubicBezTo>
                  <a:pt x="181" y="207"/>
                  <a:pt x="163" y="172"/>
                  <a:pt x="141" y="139"/>
                </a:cubicBezTo>
                <a:cubicBezTo>
                  <a:pt x="120" y="107"/>
                  <a:pt x="96" y="76"/>
                  <a:pt x="67" y="48"/>
                </a:cubicBezTo>
                <a:cubicBezTo>
                  <a:pt x="79" y="41"/>
                  <a:pt x="94" y="38"/>
                  <a:pt x="94" y="38"/>
                </a:cubicBezTo>
                <a:cubicBezTo>
                  <a:pt x="4" y="0"/>
                  <a:pt x="4" y="0"/>
                  <a:pt x="4" y="0"/>
                </a:cubicBezTo>
                <a:cubicBezTo>
                  <a:pt x="39" y="90"/>
                  <a:pt x="39" y="90"/>
                  <a:pt x="39" y="90"/>
                </a:cubicBezTo>
                <a:cubicBezTo>
                  <a:pt x="39" y="90"/>
                  <a:pt x="43" y="75"/>
                  <a:pt x="51" y="63"/>
                </a:cubicBezTo>
                <a:cubicBezTo>
                  <a:pt x="76" y="90"/>
                  <a:pt x="98" y="120"/>
                  <a:pt x="116" y="150"/>
                </a:cubicBezTo>
                <a:cubicBezTo>
                  <a:pt x="136" y="183"/>
                  <a:pt x="152" y="218"/>
                  <a:pt x="166" y="253"/>
                </a:cubicBezTo>
                <a:cubicBezTo>
                  <a:pt x="193" y="323"/>
                  <a:pt x="211" y="396"/>
                  <a:pt x="222" y="469"/>
                </a:cubicBezTo>
                <a:cubicBezTo>
                  <a:pt x="233" y="543"/>
                  <a:pt x="237" y="617"/>
                  <a:pt x="237" y="691"/>
                </a:cubicBezTo>
                <a:cubicBezTo>
                  <a:pt x="236" y="766"/>
                  <a:pt x="230" y="840"/>
                  <a:pt x="220" y="913"/>
                </a:cubicBezTo>
                <a:cubicBezTo>
                  <a:pt x="198" y="1061"/>
                  <a:pt x="159" y="1206"/>
                  <a:pt x="100" y="1344"/>
                </a:cubicBezTo>
                <a:cubicBezTo>
                  <a:pt x="71" y="1411"/>
                  <a:pt x="38" y="1477"/>
                  <a:pt x="0" y="1540"/>
                </a:cubicBezTo>
                <a:cubicBezTo>
                  <a:pt x="139" y="1540"/>
                  <a:pt x="139" y="1540"/>
                  <a:pt x="139" y="1540"/>
                </a:cubicBezTo>
                <a:cubicBezTo>
                  <a:pt x="223" y="1332"/>
                  <a:pt x="263" y="1070"/>
                  <a:pt x="279" y="919"/>
                </a:cubicBezTo>
                <a:cubicBezTo>
                  <a:pt x="287" y="843"/>
                  <a:pt x="290" y="767"/>
                  <a:pt x="288" y="691"/>
                </a:cubicBezTo>
                <a:close/>
              </a:path>
            </a:pathLst>
          </a:custGeom>
          <a:solidFill>
            <a:schemeClr val="accent2"/>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grpSp>
        <p:nvGrpSpPr>
          <p:cNvPr id="8" name="Group 20"/>
          <p:cNvGrpSpPr>
            <a:grpSpLocks noChangeAspect="1"/>
          </p:cNvGrpSpPr>
          <p:nvPr/>
        </p:nvGrpSpPr>
        <p:grpSpPr bwMode="auto">
          <a:xfrm>
            <a:off x="5011510" y="4733752"/>
            <a:ext cx="2283547" cy="1526392"/>
            <a:chOff x="826" y="1479"/>
            <a:chExt cx="605" cy="643"/>
          </a:xfrm>
        </p:grpSpPr>
        <p:sp>
          <p:nvSpPr>
            <p:cNvPr id="9" name="AutoShape 19"/>
            <p:cNvSpPr>
              <a:spLocks noChangeAspect="1" noChangeArrowheads="1" noTextEdit="1"/>
            </p:cNvSpPr>
            <p:nvPr/>
          </p:nvSpPr>
          <p:spPr bwMode="auto">
            <a:xfrm>
              <a:off x="826" y="1497"/>
              <a:ext cx="605"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sp>
          <p:nvSpPr>
            <p:cNvPr id="10" name="Freeform 22"/>
            <p:cNvSpPr/>
            <p:nvPr/>
          </p:nvSpPr>
          <p:spPr bwMode="auto">
            <a:xfrm>
              <a:off x="886" y="1479"/>
              <a:ext cx="491" cy="491"/>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grpSp>
      <p:grpSp>
        <p:nvGrpSpPr>
          <p:cNvPr id="11" name="组合 10"/>
          <p:cNvGrpSpPr/>
          <p:nvPr/>
        </p:nvGrpSpPr>
        <p:grpSpPr>
          <a:xfrm>
            <a:off x="4983471" y="1270695"/>
            <a:ext cx="3416487" cy="684802"/>
            <a:chOff x="3737493" y="859957"/>
            <a:chExt cx="2562699" cy="513602"/>
          </a:xfrm>
        </p:grpSpPr>
        <p:sp>
          <p:nvSpPr>
            <p:cNvPr id="12" name="Freeform 27"/>
            <p:cNvSpPr/>
            <p:nvPr/>
          </p:nvSpPr>
          <p:spPr bwMode="auto">
            <a:xfrm>
              <a:off x="3737493" y="900459"/>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zh-CN" altLang="en-US" sz="2400" kern="0">
                <a:solidFill>
                  <a:schemeClr val="tx1">
                    <a:lumMod val="50000"/>
                    <a:lumOff val="50000"/>
                  </a:schemeClr>
                </a:solidFill>
              </a:endParaRPr>
            </a:p>
          </p:txBody>
        </p:sp>
        <p:sp>
          <p:nvSpPr>
            <p:cNvPr id="13" name="文本框 8"/>
            <p:cNvSpPr txBox="1"/>
            <p:nvPr/>
          </p:nvSpPr>
          <p:spPr>
            <a:xfrm>
              <a:off x="4136225" y="859957"/>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7981964" y="2682143"/>
            <a:ext cx="3420971" cy="684802"/>
            <a:chOff x="6105855" y="2241082"/>
            <a:chExt cx="2566062" cy="513602"/>
          </a:xfrm>
        </p:grpSpPr>
        <p:sp>
          <p:nvSpPr>
            <p:cNvPr id="15" name="Freeform 27"/>
            <p:cNvSpPr/>
            <p:nvPr/>
          </p:nvSpPr>
          <p:spPr bwMode="auto">
            <a:xfrm>
              <a:off x="6105855" y="2365967"/>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p:spPr>
          <p:txBody>
            <a:bodyPr vert="horz" wrap="square" lIns="91440" tIns="45720" rIns="91440" bIns="45720" numCol="1" anchor="t" anchorCtr="0" compatLnSpc="1"/>
            <a:lstStyle/>
            <a:p>
              <a:pPr defTabSz="1218565">
                <a:defRPr/>
              </a:pPr>
              <a:endParaRPr lang="zh-CN" altLang="en-US" sz="2400" kern="0">
                <a:solidFill>
                  <a:schemeClr val="tx1">
                    <a:lumMod val="50000"/>
                    <a:lumOff val="50000"/>
                  </a:schemeClr>
                </a:solidFill>
              </a:endParaRPr>
            </a:p>
          </p:txBody>
        </p:sp>
        <p:sp>
          <p:nvSpPr>
            <p:cNvPr id="16" name="文本框 8"/>
            <p:cNvSpPr txBox="1"/>
            <p:nvPr/>
          </p:nvSpPr>
          <p:spPr>
            <a:xfrm>
              <a:off x="6507950" y="2241082"/>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8140876" y="4435908"/>
            <a:ext cx="3433669" cy="684802"/>
            <a:chOff x="6105855" y="3326932"/>
            <a:chExt cx="2575587" cy="513602"/>
          </a:xfrm>
        </p:grpSpPr>
        <p:sp>
          <p:nvSpPr>
            <p:cNvPr id="18" name="Freeform 27"/>
            <p:cNvSpPr/>
            <p:nvPr/>
          </p:nvSpPr>
          <p:spPr bwMode="auto">
            <a:xfrm>
              <a:off x="6105855" y="338189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3"/>
            </a:solidFill>
            <a:ln>
              <a:noFill/>
            </a:ln>
          </p:spPr>
          <p:txBody>
            <a:bodyPr vert="horz" wrap="square" lIns="91440" tIns="45720" rIns="91440" bIns="45720" numCol="1" anchor="t" anchorCtr="0" compatLnSpc="1"/>
            <a:lstStyle/>
            <a:p>
              <a:pPr defTabSz="1218565">
                <a:defRPr/>
              </a:pPr>
              <a:endParaRPr lang="zh-CN" altLang="en-US" sz="2400" kern="0">
                <a:solidFill>
                  <a:schemeClr val="tx1">
                    <a:lumMod val="50000"/>
                    <a:lumOff val="50000"/>
                  </a:schemeClr>
                </a:solidFill>
              </a:endParaRPr>
            </a:p>
          </p:txBody>
        </p:sp>
        <p:sp>
          <p:nvSpPr>
            <p:cNvPr id="19" name="文本框 8"/>
            <p:cNvSpPr txBox="1"/>
            <p:nvPr/>
          </p:nvSpPr>
          <p:spPr>
            <a:xfrm>
              <a:off x="6517475" y="3326932"/>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139195" y="2512608"/>
            <a:ext cx="3362625" cy="684802"/>
            <a:chOff x="602450" y="2393482"/>
            <a:chExt cx="2522297" cy="513602"/>
          </a:xfrm>
        </p:grpSpPr>
        <p:sp>
          <p:nvSpPr>
            <p:cNvPr id="21" name="Freeform 27"/>
            <p:cNvSpPr/>
            <p:nvPr/>
          </p:nvSpPr>
          <p:spPr bwMode="auto">
            <a:xfrm>
              <a:off x="2745354" y="244441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p:spPr>
          <p:txBody>
            <a:bodyPr vert="horz" wrap="square" lIns="91440" tIns="45720" rIns="91440" bIns="45720" numCol="1" anchor="t" anchorCtr="0" compatLnSpc="1"/>
            <a:lstStyle/>
            <a:p>
              <a:pPr defTabSz="1218565">
                <a:defRPr/>
              </a:pPr>
              <a:endParaRPr lang="zh-CN" altLang="en-US" sz="2400" kern="0">
                <a:solidFill>
                  <a:schemeClr val="tx1">
                    <a:lumMod val="50000"/>
                    <a:lumOff val="50000"/>
                  </a:schemeClr>
                </a:solidFill>
              </a:endParaRPr>
            </a:p>
          </p:txBody>
        </p:sp>
        <p:sp>
          <p:nvSpPr>
            <p:cNvPr id="22" name="文本框 8"/>
            <p:cNvSpPr txBox="1"/>
            <p:nvPr/>
          </p:nvSpPr>
          <p:spPr>
            <a:xfrm>
              <a:off x="602450" y="2393482"/>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03958" y="4499408"/>
            <a:ext cx="3362625" cy="684802"/>
            <a:chOff x="602450" y="3374557"/>
            <a:chExt cx="2522297" cy="513602"/>
          </a:xfrm>
        </p:grpSpPr>
        <p:sp>
          <p:nvSpPr>
            <p:cNvPr id="24" name="Freeform 27"/>
            <p:cNvSpPr/>
            <p:nvPr/>
          </p:nvSpPr>
          <p:spPr bwMode="auto">
            <a:xfrm>
              <a:off x="2745354" y="3454516"/>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endParaRPr>
            </a:p>
          </p:txBody>
        </p:sp>
        <p:sp>
          <p:nvSpPr>
            <p:cNvPr id="25" name="文本框 8"/>
            <p:cNvSpPr txBox="1"/>
            <p:nvPr/>
          </p:nvSpPr>
          <p:spPr>
            <a:xfrm>
              <a:off x="602450" y="3374557"/>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6" name="TextBox 25"/>
          <p:cNvSpPr txBox="1"/>
          <p:nvPr/>
        </p:nvSpPr>
        <p:spPr>
          <a:xfrm>
            <a:off x="83684" y="260649"/>
            <a:ext cx="831935" cy="400097"/>
          </a:xfrm>
          <a:prstGeom prst="rect">
            <a:avLst/>
          </a:prstGeom>
          <a:noFill/>
        </p:spPr>
        <p:txBody>
          <a:bodyPr wrap="none" lIns="121908" tIns="60954" rIns="121908" bIns="60954" rtlCol="0">
            <a:spAutoFit/>
          </a:bodyPr>
          <a:lstStyle/>
          <a:p>
            <a:r>
              <a:rPr lang="en-US" altLang="zh-CN" dirty="0">
                <a:solidFill>
                  <a:schemeClr val="bg1"/>
                </a:solidFill>
                <a:latin typeface="Impact" panose="020B0806030902050204" pitchFamily="34" charset="0"/>
              </a:rPr>
              <a:t>PART 1</a:t>
            </a:r>
            <a:endParaRPr lang="zh-CN" altLang="en-US" dirty="0">
              <a:solidFill>
                <a:schemeClr val="bg1"/>
              </a:solidFill>
              <a:latin typeface="Impact" panose="020B0806030902050204" pitchFamily="34" charset="0"/>
            </a:endParaRPr>
          </a:p>
        </p:txBody>
      </p:sp>
      <p:sp>
        <p:nvSpPr>
          <p:cNvPr id="27" name="TextBox 26"/>
          <p:cNvSpPr txBox="1"/>
          <p:nvPr/>
        </p:nvSpPr>
        <p:spPr>
          <a:xfrm>
            <a:off x="1523855" y="244774"/>
            <a:ext cx="2092856" cy="400097"/>
          </a:xfrm>
          <a:prstGeom prst="rect">
            <a:avLst/>
          </a:prstGeom>
          <a:noFill/>
        </p:spPr>
        <p:txBody>
          <a:bodyPr wrap="none" lIns="121908" tIns="60954" rIns="121908" bIns="60954"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单击输入文字标题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0" fill="hold"/>
                                        <p:tgtEl>
                                          <p:spTgt spid="8"/>
                                        </p:tgtEl>
                                        <p:attrNameLst>
                                          <p:attrName>ppt_x</p:attrName>
                                        </p:attrNameLst>
                                      </p:cBhvr>
                                      <p:tavLst>
                                        <p:tav tm="0">
                                          <p:val>
                                            <p:strVal val="#ppt_x"/>
                                          </p:val>
                                        </p:tav>
                                        <p:tav tm="100000">
                                          <p:val>
                                            <p:strVal val="#ppt_x"/>
                                          </p:val>
                                        </p:tav>
                                      </p:tavLst>
                                    </p:anim>
                                    <p:anim calcmode="lin" valueType="num">
                                      <p:cBhvr additive="base">
                                        <p:cTn id="18" dur="2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2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750"/>
                                        <p:tgtEl>
                                          <p:spTgt spid="7"/>
                                        </p:tgtEl>
                                      </p:cBhvr>
                                    </p:animEffect>
                                  </p:childTnLst>
                                </p:cTn>
                              </p:par>
                            </p:childTnLst>
                          </p:cTn>
                        </p:par>
                        <p:par>
                          <p:cTn id="23" fill="hold">
                            <p:stCondLst>
                              <p:cond delay="45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5000"/>
                            </p:stCondLst>
                            <p:childTnLst>
                              <p:par>
                                <p:cTn id="30" presetID="2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750"/>
                                        <p:tgtEl>
                                          <p:spTgt spid="6"/>
                                        </p:tgtEl>
                                      </p:cBhvr>
                                    </p:animEffect>
                                  </p:childTnLst>
                                </p:cTn>
                              </p:par>
                            </p:childTnLst>
                          </p:cTn>
                        </p:par>
                        <p:par>
                          <p:cTn id="33" fill="hold">
                            <p:stCondLst>
                              <p:cond delay="6000"/>
                            </p:stCondLst>
                            <p:childTnLst>
                              <p:par>
                                <p:cTn id="34" presetID="53" presetClass="entr" presetSubtype="16"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childTnLst>
                          </p:cTn>
                        </p:par>
                        <p:par>
                          <p:cTn id="39" fill="hold">
                            <p:stCondLst>
                              <p:cond delay="6500"/>
                            </p:stCondLst>
                            <p:childTnLst>
                              <p:par>
                                <p:cTn id="40" presetID="22" presetClass="entr" presetSubtype="4"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750"/>
                                        <p:tgtEl>
                                          <p:spTgt spid="5"/>
                                        </p:tgtEl>
                                      </p:cBhvr>
                                    </p:animEffect>
                                  </p:childTnLst>
                                </p:cTn>
                              </p:par>
                            </p:childTnLst>
                          </p:cTn>
                        </p:par>
                        <p:par>
                          <p:cTn id="43" fill="hold">
                            <p:stCondLst>
                              <p:cond delay="7500"/>
                            </p:stCondLst>
                            <p:childTnLst>
                              <p:par>
                                <p:cTn id="44" presetID="53" presetClass="entr" presetSubtype="16"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childTnLst>
                          </p:cTn>
                        </p:par>
                        <p:par>
                          <p:cTn id="49" fill="hold">
                            <p:stCondLst>
                              <p:cond delay="8000"/>
                            </p:stCondLst>
                            <p:childTnLst>
                              <p:par>
                                <p:cTn id="50" presetID="22" presetClass="entr" presetSubtype="4"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750"/>
                                        <p:tgtEl>
                                          <p:spTgt spid="4"/>
                                        </p:tgtEl>
                                      </p:cBhvr>
                                    </p:animEffect>
                                  </p:childTnLst>
                                </p:cTn>
                              </p:par>
                            </p:childTnLst>
                          </p:cTn>
                        </p:par>
                        <p:par>
                          <p:cTn id="53" fill="hold">
                            <p:stCondLst>
                              <p:cond delay="9000"/>
                            </p:stCondLst>
                            <p:childTnLst>
                              <p:par>
                                <p:cTn id="54" presetID="53" presetClass="entr" presetSubtype="16"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182443" y="2536594"/>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595" b="1" dirty="0" smtClean="0">
                <a:solidFill>
                  <a:srgbClr val="CE3770"/>
                </a:solidFill>
                <a:latin typeface="+mn-ea"/>
                <a:ea typeface="+mn-ea"/>
              </a:rPr>
              <a:t>感谢您的观看</a:t>
            </a:r>
            <a:endParaRPr lang="zh-CN" altLang="en-US" sz="7595" b="1" dirty="0">
              <a:solidFill>
                <a:srgbClr val="CE3770"/>
              </a:solidFill>
              <a:latin typeface="+mn-ea"/>
              <a:ea typeface="+mn-ea"/>
            </a:endParaRPr>
          </a:p>
        </p:txBody>
      </p:sp>
      <p:sp>
        <p:nvSpPr>
          <p:cNvPr id="3" name="Rectangle 4"/>
          <p:cNvSpPr txBox="1">
            <a:spLocks noChangeArrowheads="1"/>
          </p:cNvSpPr>
          <p:nvPr/>
        </p:nvSpPr>
        <p:spPr bwMode="auto">
          <a:xfrm>
            <a:off x="3315087" y="1975745"/>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rgbClr val="3F5D28"/>
                </a:solidFill>
                <a:latin typeface="+mn-ea"/>
                <a:ea typeface="+mn-ea"/>
              </a:rPr>
              <a:t>添加您的公司名称</a:t>
            </a:r>
            <a:endParaRPr lang="zh-CN" altLang="zh-CN" sz="2400" b="0" dirty="0">
              <a:solidFill>
                <a:srgbClr val="3F5D28"/>
              </a:solidFill>
              <a:latin typeface="+mn-ea"/>
              <a:ea typeface="+mn-ea"/>
            </a:endParaRPr>
          </a:p>
        </p:txBody>
      </p:sp>
      <p:sp>
        <p:nvSpPr>
          <p:cNvPr id="4" name="Rectangle 4"/>
          <p:cNvSpPr txBox="1">
            <a:spLocks noChangeArrowheads="1"/>
          </p:cNvSpPr>
          <p:nvPr/>
        </p:nvSpPr>
        <p:spPr bwMode="auto">
          <a:xfrm>
            <a:off x="3009499" y="3620770"/>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000" b="0" dirty="0">
                <a:solidFill>
                  <a:srgbClr val="3F5D28"/>
                </a:solidFill>
                <a:latin typeface="+mn-ea"/>
              </a:rPr>
              <a:t>可用</a:t>
            </a:r>
            <a:r>
              <a:rPr lang="zh-CN" altLang="en-US" sz="2000" b="0" dirty="0" smtClean="0">
                <a:solidFill>
                  <a:srgbClr val="3F5D28"/>
                </a:solidFill>
                <a:latin typeface="+mn-ea"/>
              </a:rPr>
              <a:t>于年终总结、工作汇报、新年计划总结等</a:t>
            </a:r>
            <a:endParaRPr lang="zh-CN" altLang="zh-CN" sz="2000" b="0" dirty="0">
              <a:solidFill>
                <a:srgbClr val="3F5D28"/>
              </a:solidFill>
              <a:latin typeface="+mn-ea"/>
            </a:endParaRPr>
          </a:p>
        </p:txBody>
      </p:sp>
      <p:sp>
        <p:nvSpPr>
          <p:cNvPr id="5" name="TextBox 7"/>
          <p:cNvSpPr>
            <a:spLocks noChangeArrowheads="1"/>
          </p:cNvSpPr>
          <p:nvPr/>
        </p:nvSpPr>
        <p:spPr bwMode="auto">
          <a:xfrm>
            <a:off x="3921060" y="4047247"/>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400" fill="hold"/>
                                        <p:tgtEl>
                                          <p:spTgt spid="4"/>
                                        </p:tgtEl>
                                        <p:attrNameLst>
                                          <p:attrName>ppt_w</p:attrName>
                                        </p:attrNameLst>
                                      </p:cBhvr>
                                      <p:tavLst>
                                        <p:tav tm="0">
                                          <p:val>
                                            <p:fltVal val="0"/>
                                          </p:val>
                                        </p:tav>
                                        <p:tav tm="100000">
                                          <p:val>
                                            <p:strVal val="#ppt_w"/>
                                          </p:val>
                                        </p:tav>
                                      </p:tavLst>
                                    </p:anim>
                                    <p:anim calcmode="lin" valueType="num">
                                      <p:cBhvr>
                                        <p:cTn id="19" dur="400" fill="hold"/>
                                        <p:tgtEl>
                                          <p:spTgt spid="4"/>
                                        </p:tgtEl>
                                        <p:attrNameLst>
                                          <p:attrName>ppt_h</p:attrName>
                                        </p:attrNameLst>
                                      </p:cBhvr>
                                      <p:tavLst>
                                        <p:tav tm="0">
                                          <p:val>
                                            <p:fltVal val="0"/>
                                          </p:val>
                                        </p:tav>
                                        <p:tav tm="100000">
                                          <p:val>
                                            <p:strVal val="#ppt_h"/>
                                          </p:val>
                                        </p:tav>
                                      </p:tavLst>
                                    </p:anim>
                                    <p:anim calcmode="lin" valueType="num">
                                      <p:cBhvr>
                                        <p:cTn id="20" dur="400" fill="hold"/>
                                        <p:tgtEl>
                                          <p:spTgt spid="4"/>
                                        </p:tgtEl>
                                        <p:attrNameLst>
                                          <p:attrName>style.rotation</p:attrName>
                                        </p:attrNameLst>
                                      </p:cBhvr>
                                      <p:tavLst>
                                        <p:tav tm="0">
                                          <p:val>
                                            <p:fltVal val="90"/>
                                          </p:val>
                                        </p:tav>
                                        <p:tav tm="100000">
                                          <p:val>
                                            <p:fltVal val="0"/>
                                          </p:val>
                                        </p:tav>
                                      </p:tavLst>
                                    </p:anim>
                                    <p:animEffect transition="in" filter="fade">
                                      <p:cBhvr>
                                        <p:cTn id="21" dur="400"/>
                                        <p:tgtEl>
                                          <p:spTgt spid="4"/>
                                        </p:tgtEl>
                                      </p:cBhvr>
                                    </p:animEffect>
                                  </p:childTnLst>
                                </p:cTn>
                              </p:par>
                              <p:par>
                                <p:cTn id="22" presetID="22" presetClass="entr" presetSubtype="8" fill="hold" grpId="0" nodeType="withEffect">
                                  <p:stCondLst>
                                    <p:cond delay="70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8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4E0FE30-96FD-4C42-B3EB-1A7290A1AE08"/>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20"/>
</p:tagLst>
</file>

<file path=ppt/theme/theme1.xml><?xml version="1.0" encoding="utf-8"?>
<a:theme xmlns:a="http://schemas.openxmlformats.org/drawingml/2006/main" name="Office 主题">
  <a:themeElements>
    <a:clrScheme name="自定义 1034">
      <a:dk1>
        <a:sysClr val="windowText" lastClr="000000"/>
      </a:dk1>
      <a:lt1>
        <a:sysClr val="window" lastClr="FFFFFF"/>
      </a:lt1>
      <a:dk2>
        <a:srgbClr val="3F5D28"/>
      </a:dk2>
      <a:lt2>
        <a:srgbClr val="CE3770"/>
      </a:lt2>
      <a:accent1>
        <a:srgbClr val="CE3770"/>
      </a:accent1>
      <a:accent2>
        <a:srgbClr val="3F5D28"/>
      </a:accent2>
      <a:accent3>
        <a:srgbClr val="CE3770"/>
      </a:accent3>
      <a:accent4>
        <a:srgbClr val="3F5D28"/>
      </a:accent4>
      <a:accent5>
        <a:srgbClr val="CE3770"/>
      </a:accent5>
      <a:accent6>
        <a:srgbClr val="3F5D28"/>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2982</Words>
  <Application>Microsoft Office PowerPoint</Application>
  <PresentationFormat>自定义</PresentationFormat>
  <Paragraphs>426</Paragraphs>
  <Slides>36</Slides>
  <Notes>36</Notes>
  <HiddenSlides>0</HiddenSlides>
  <MMClips>1</MMClips>
  <ScaleCrop>false</ScaleCrop>
  <HeadingPairs>
    <vt:vector size="4" baseType="variant">
      <vt:variant>
        <vt:lpstr>主题</vt:lpstr>
      </vt:variant>
      <vt:variant>
        <vt:i4>2</vt:i4>
      </vt:variant>
      <vt:variant>
        <vt:lpstr>幻灯片标题</vt:lpstr>
      </vt:variant>
      <vt:variant>
        <vt:i4>36</vt:i4>
      </vt:variant>
    </vt:vector>
  </HeadingPairs>
  <TitlesOfParts>
    <vt:vector size="38" baseType="lpstr">
      <vt:lpstr>Office 主题</vt:lpstr>
      <vt:lpstr>自定义设计方案</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单击添加标题文字</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dc:title>
  <dc:creator>MICHAEL</dc:creator>
  <cp:lastModifiedBy>Sky123.Org</cp:lastModifiedBy>
  <cp:revision>22</cp:revision>
  <dcterms:created xsi:type="dcterms:W3CDTF">2015-05-05T08:02:00Z</dcterms:created>
  <dcterms:modified xsi:type="dcterms:W3CDTF">2018-02-23T07:49:47Z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