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338" r:id="rId3"/>
    <p:sldId id="327" r:id="rId4"/>
    <p:sldId id="329" r:id="rId5"/>
    <p:sldId id="273" r:id="rId6"/>
    <p:sldId id="292" r:id="rId7"/>
    <p:sldId id="279" r:id="rId8"/>
    <p:sldId id="318" r:id="rId9"/>
    <p:sldId id="336" r:id="rId11"/>
    <p:sldId id="291" r:id="rId12"/>
    <p:sldId id="276" r:id="rId13"/>
    <p:sldId id="266" r:id="rId14"/>
    <p:sldId id="268" r:id="rId15"/>
    <p:sldId id="269" r:id="rId16"/>
    <p:sldId id="335" r:id="rId17"/>
    <p:sldId id="271" r:id="rId18"/>
    <p:sldId id="275" r:id="rId19"/>
    <p:sldId id="262" r:id="rId20"/>
    <p:sldId id="267" r:id="rId21"/>
    <p:sldId id="334" r:id="rId22"/>
    <p:sldId id="317" r:id="rId23"/>
    <p:sldId id="270" r:id="rId24"/>
    <p:sldId id="263" r:id="rId25"/>
    <p:sldId id="278" r:id="rId26"/>
    <p:sldId id="33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FEF"/>
    <a:srgbClr val="F7F2EF"/>
    <a:srgbClr val="DDD8C9"/>
    <a:srgbClr val="EAE7DE"/>
    <a:srgbClr val="A69F8E"/>
    <a:srgbClr val="987868"/>
    <a:srgbClr val="526972"/>
    <a:srgbClr val="DB5A70"/>
    <a:srgbClr val="E74576"/>
    <a:srgbClr val="E352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33" d="100"/>
          <a:sy n="33" d="100"/>
        </p:scale>
        <p:origin x="2058" y="786"/>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86EC95-FE3F-47F1-B2C7-92B22700ED4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F6374D-7918-45ED-A68B-BF9F78140F4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777240" fontAlgn="auto">
              <a:spcBef>
                <a:spcPts val="0"/>
              </a:spcBef>
              <a:spcAft>
                <a:spcPts val="0"/>
              </a:spcAft>
              <a:defRPr/>
            </a:pPr>
            <a:endParaRPr lang="zh-CN" altLang="en-US" sz="1020" dirty="0"/>
          </a:p>
        </p:txBody>
      </p:sp>
      <p:sp>
        <p:nvSpPr>
          <p:cNvPr id="1945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fld id="{29DBD130-93B0-4CAD-BE73-B3306FBA8751}" type="slidenum">
              <a:rPr lang="zh-CN" altLang="en-US" sz="1200"/>
            </a:fld>
            <a:endParaRPr lang="en-US" altLang="zh-CN"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D2DDED-3E2C-4902-B6AF-83316DAF6D0D}"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777240" fontAlgn="auto">
              <a:spcBef>
                <a:spcPts val="0"/>
              </a:spcBef>
              <a:spcAft>
                <a:spcPts val="0"/>
              </a:spcAft>
              <a:defRPr/>
            </a:pPr>
            <a:endParaRPr lang="zh-CN" altLang="en-US" sz="1020" dirty="0"/>
          </a:p>
        </p:txBody>
      </p:sp>
      <p:sp>
        <p:nvSpPr>
          <p:cNvPr id="2457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fld id="{4CAE95F8-F075-4654-95F4-FF73A94C2BA0}" type="slidenum">
              <a:rPr lang="zh-CN" altLang="en-US" sz="1200"/>
            </a:fld>
            <a:endParaRPr lang="en-US" altLang="zh-CN"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D03C20-776C-489F-8E25-9CC7DFA7B44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A31012-5EF5-4052-A972-BEE07F1BE46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4.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56306"/>
          <a:stretch>
            <a:fillRect/>
          </a:stretch>
        </p:blipFill>
        <p:spPr>
          <a:xfrm rot="5400000">
            <a:off x="14777079" y="-8235323"/>
            <a:ext cx="9155441" cy="12192003"/>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14072" t="2028" r="3219"/>
          <a:stretch>
            <a:fillRect/>
          </a:stretch>
        </p:blipFill>
        <p:spPr>
          <a:xfrm rot="5400000">
            <a:off x="3292717" y="-2041283"/>
            <a:ext cx="6886574" cy="10911989"/>
          </a:xfrm>
          <a:prstGeom prst="rect">
            <a:avLst/>
          </a:prstGeom>
          <a:solidFill>
            <a:srgbClr val="EFEFEF"/>
          </a:solidFill>
        </p:spPr>
      </p:pic>
      <p:grpSp>
        <p:nvGrpSpPr>
          <p:cNvPr id="13" name="组合 12"/>
          <p:cNvGrpSpPr/>
          <p:nvPr/>
        </p:nvGrpSpPr>
        <p:grpSpPr>
          <a:xfrm>
            <a:off x="2554386" y="1923604"/>
            <a:ext cx="677108" cy="3167331"/>
            <a:chOff x="2475927" y="951303"/>
            <a:chExt cx="677108" cy="3167331"/>
          </a:xfrm>
        </p:grpSpPr>
        <p:sp>
          <p:nvSpPr>
            <p:cNvPr id="6" name="文本框 5"/>
            <p:cNvSpPr txBox="1"/>
            <p:nvPr/>
          </p:nvSpPr>
          <p:spPr>
            <a:xfrm>
              <a:off x="2475927" y="951303"/>
              <a:ext cx="677108" cy="2409205"/>
            </a:xfrm>
            <a:prstGeom prst="rect">
              <a:avLst/>
            </a:prstGeom>
            <a:noFill/>
          </p:spPr>
          <p:txBody>
            <a:bodyPr vert="eaVert" wrap="square" rtlCol="0">
              <a:spAutoFit/>
            </a:bodyPr>
            <a:lstStyle/>
            <a:p>
              <a:r>
                <a:rPr lang="zh-CN" altLang="en-US" sz="1600" dirty="0">
                  <a:latin typeface="楷体" panose="02010609060101010101" pitchFamily="49" charset="-122"/>
                  <a:ea typeface="楷体" panose="02010609060101010101" pitchFamily="49" charset="-122"/>
                </a:rPr>
                <a:t>封面和内页所有素材均可自由编辑替换和移动</a:t>
              </a:r>
              <a:endParaRPr lang="zh-CN" altLang="en-US" sz="1600" dirty="0">
                <a:latin typeface="楷体" panose="02010609060101010101" pitchFamily="49" charset="-122"/>
                <a:ea typeface="楷体" panose="02010609060101010101" pitchFamily="49"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0510" y="3672355"/>
              <a:ext cx="382525" cy="446279"/>
            </a:xfrm>
            <a:prstGeom prst="rect">
              <a:avLst/>
            </a:prstGeom>
          </p:spPr>
        </p:pic>
      </p:grpSp>
      <p:grpSp>
        <p:nvGrpSpPr>
          <p:cNvPr id="12" name="组合 11"/>
          <p:cNvGrpSpPr/>
          <p:nvPr/>
        </p:nvGrpSpPr>
        <p:grpSpPr>
          <a:xfrm>
            <a:off x="600310" y="0"/>
            <a:ext cx="1258460" cy="4740929"/>
            <a:chOff x="666750" y="116367"/>
            <a:chExt cx="1258460" cy="4740929"/>
          </a:xfrm>
        </p:grpSpPr>
        <p:sp>
          <p:nvSpPr>
            <p:cNvPr id="5" name="文本框 4"/>
            <p:cNvSpPr txBox="1">
              <a:spLocks noChangeArrowheads="1"/>
            </p:cNvSpPr>
            <p:nvPr/>
          </p:nvSpPr>
          <p:spPr bwMode="auto">
            <a:xfrm>
              <a:off x="666750" y="116367"/>
              <a:ext cx="1225831"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11900" dirty="0" smtClean="0">
                  <a:latin typeface="中山行书百年纪念版" panose="02010609000101010101" pitchFamily="49" charset="-122"/>
                  <a:ea typeface="中山行书百年纪念版" panose="02010609000101010101" pitchFamily="49" charset="-122"/>
                </a:rPr>
                <a:t>桃</a:t>
              </a:r>
              <a:endParaRPr lang="zh-CN" altLang="en-US" sz="11900" dirty="0">
                <a:latin typeface="中山行书百年纪念版" panose="02010609000101010101" pitchFamily="49" charset="-122"/>
                <a:ea typeface="中山行书百年纪念版" panose="02010609000101010101" pitchFamily="49" charset="-122"/>
              </a:endParaRPr>
            </a:p>
          </p:txBody>
        </p:sp>
        <p:sp>
          <p:nvSpPr>
            <p:cNvPr id="9" name="文本框 8"/>
            <p:cNvSpPr txBox="1">
              <a:spLocks noChangeArrowheads="1"/>
            </p:cNvSpPr>
            <p:nvPr/>
          </p:nvSpPr>
          <p:spPr bwMode="auto">
            <a:xfrm>
              <a:off x="699379" y="1491109"/>
              <a:ext cx="1225831"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11900" dirty="0" smtClean="0">
                  <a:latin typeface="中山行书百年纪念版" panose="02010609000101010101" pitchFamily="49" charset="-122"/>
                  <a:ea typeface="中山行书百年纪念版" panose="02010609000101010101" pitchFamily="49" charset="-122"/>
                </a:rPr>
                <a:t>花</a:t>
              </a:r>
              <a:endParaRPr lang="zh-CN" altLang="en-US" sz="11900" dirty="0">
                <a:latin typeface="中山行书百年纪念版" panose="02010609000101010101" pitchFamily="49" charset="-122"/>
                <a:ea typeface="中山行书百年纪念版" panose="02010609000101010101" pitchFamily="49" charset="-122"/>
              </a:endParaRPr>
            </a:p>
          </p:txBody>
        </p:sp>
        <p:sp>
          <p:nvSpPr>
            <p:cNvPr id="10" name="文本框 9"/>
            <p:cNvSpPr txBox="1">
              <a:spLocks noChangeArrowheads="1"/>
            </p:cNvSpPr>
            <p:nvPr/>
          </p:nvSpPr>
          <p:spPr bwMode="auto">
            <a:xfrm>
              <a:off x="699379" y="2933692"/>
              <a:ext cx="1225831"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11900" dirty="0" smtClean="0">
                  <a:latin typeface="中山行书百年纪念版" panose="02010609000101010101" pitchFamily="49" charset="-122"/>
                  <a:ea typeface="中山行书百年纪念版" panose="02010609000101010101" pitchFamily="49" charset="-122"/>
                </a:rPr>
                <a:t>林</a:t>
              </a:r>
              <a:endParaRPr lang="zh-CN" altLang="en-US" sz="11900" dirty="0">
                <a:latin typeface="中山行书百年纪念版" panose="02010609000101010101" pitchFamily="49" charset="-122"/>
                <a:ea typeface="中山行书百年纪念版" panose="02010609000101010101" pitchFamily="49" charset="-122"/>
              </a:endParaRPr>
            </a:p>
          </p:txBody>
        </p:sp>
      </p:grpSp>
    </p:spTree>
    <p:custDataLst>
      <p:tags r:id="rId4"/>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3337" t="2028" r="3219"/>
          <a:stretch>
            <a:fillRect/>
          </a:stretch>
        </p:blipFill>
        <p:spPr>
          <a:xfrm rot="5400000">
            <a:off x="4020536" y="-1380138"/>
            <a:ext cx="6858003" cy="9618277"/>
          </a:xfrm>
          <a:prstGeom prst="rect">
            <a:avLst/>
          </a:prstGeom>
          <a:solidFill>
            <a:srgbClr val="EFEFEF"/>
          </a:solidFill>
        </p:spPr>
      </p:pic>
      <p:grpSp>
        <p:nvGrpSpPr>
          <p:cNvPr id="22" name="组合 21"/>
          <p:cNvGrpSpPr/>
          <p:nvPr/>
        </p:nvGrpSpPr>
        <p:grpSpPr>
          <a:xfrm>
            <a:off x="1803750" y="2082051"/>
            <a:ext cx="3118889" cy="4149535"/>
            <a:chOff x="1995136" y="1893263"/>
            <a:chExt cx="3118889" cy="4149535"/>
          </a:xfrm>
        </p:grpSpPr>
        <p:grpSp>
          <p:nvGrpSpPr>
            <p:cNvPr id="26" name="组合 32"/>
            <p:cNvGrpSpPr/>
            <p:nvPr/>
          </p:nvGrpSpPr>
          <p:grpSpPr bwMode="auto">
            <a:xfrm>
              <a:off x="4360987" y="1895755"/>
              <a:ext cx="753038" cy="4147043"/>
              <a:chOff x="1233069" y="-812436"/>
              <a:chExt cx="826547" cy="5544989"/>
            </a:xfrm>
          </p:grpSpPr>
          <p:sp>
            <p:nvSpPr>
              <p:cNvPr id="39" name="TextBox 2"/>
              <p:cNvSpPr txBox="1">
                <a:spLocks noChangeArrowheads="1"/>
              </p:cNvSpPr>
              <p:nvPr/>
            </p:nvSpPr>
            <p:spPr bwMode="auto">
              <a:xfrm>
                <a:off x="1339362" y="0"/>
                <a:ext cx="720254" cy="4732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单击此处添加标题</a:t>
                </a:r>
                <a:endParaRPr lang="zh-CN" altLang="en-US" dirty="0">
                  <a:latin typeface="楷体" panose="02010609060101010101" pitchFamily="49" charset="-122"/>
                  <a:ea typeface="楷体" panose="02010609060101010101" pitchFamily="49" charset="-122"/>
                </a:endParaRPr>
              </a:p>
            </p:txBody>
          </p:sp>
          <p:sp>
            <p:nvSpPr>
              <p:cNvPr id="40" name="文本框 39"/>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壹</a:t>
                </a:r>
                <a:endParaRPr lang="zh-CN" altLang="en-US" dirty="0">
                  <a:latin typeface="楷体" panose="02010609060101010101" pitchFamily="49" charset="-122"/>
                  <a:ea typeface="楷体" panose="02010609060101010101" pitchFamily="49" charset="-122"/>
                </a:endParaRPr>
              </a:p>
            </p:txBody>
          </p:sp>
          <p:sp>
            <p:nvSpPr>
              <p:cNvPr id="41" name="流程图: 联系 40"/>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latin typeface="楷体" panose="02010609060101010101" pitchFamily="49" charset="-122"/>
                  <a:ea typeface="楷体" panose="02010609060101010101" pitchFamily="49" charset="-122"/>
                </a:endParaRPr>
              </a:p>
            </p:txBody>
          </p:sp>
        </p:grpSp>
        <p:grpSp>
          <p:nvGrpSpPr>
            <p:cNvPr id="27" name="组合 26"/>
            <p:cNvGrpSpPr/>
            <p:nvPr/>
          </p:nvGrpSpPr>
          <p:grpSpPr bwMode="auto">
            <a:xfrm>
              <a:off x="3593661" y="1895755"/>
              <a:ext cx="753038" cy="4147043"/>
              <a:chOff x="1233069" y="-812436"/>
              <a:chExt cx="826547" cy="5544988"/>
            </a:xfrm>
          </p:grpSpPr>
          <p:sp>
            <p:nvSpPr>
              <p:cNvPr id="36"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单击此处添加标题</a:t>
                </a:r>
                <a:endParaRPr lang="zh-CN" altLang="en-US" dirty="0">
                  <a:latin typeface="楷体" panose="02010609060101010101" pitchFamily="49" charset="-122"/>
                  <a:ea typeface="楷体" panose="02010609060101010101" pitchFamily="49" charset="-122"/>
                </a:endParaRPr>
              </a:p>
            </p:txBody>
          </p:sp>
          <p:sp>
            <p:nvSpPr>
              <p:cNvPr id="37" name="文本框 36"/>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贰</a:t>
                </a:r>
                <a:endParaRPr lang="zh-CN" altLang="en-US" dirty="0">
                  <a:latin typeface="楷体" panose="02010609060101010101" pitchFamily="49" charset="-122"/>
                  <a:ea typeface="楷体" panose="02010609060101010101" pitchFamily="49" charset="-122"/>
                </a:endParaRPr>
              </a:p>
            </p:txBody>
          </p:sp>
          <p:sp>
            <p:nvSpPr>
              <p:cNvPr id="38" name="流程图: 联系 36"/>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latin typeface="楷体" panose="02010609060101010101" pitchFamily="49" charset="-122"/>
                  <a:ea typeface="楷体" panose="02010609060101010101" pitchFamily="49" charset="-122"/>
                </a:endParaRPr>
              </a:p>
            </p:txBody>
          </p:sp>
        </p:grpSp>
        <p:grpSp>
          <p:nvGrpSpPr>
            <p:cNvPr id="28" name="组合 32"/>
            <p:cNvGrpSpPr/>
            <p:nvPr/>
          </p:nvGrpSpPr>
          <p:grpSpPr bwMode="auto">
            <a:xfrm>
              <a:off x="2818123" y="1893263"/>
              <a:ext cx="753038" cy="4147043"/>
              <a:chOff x="1233069" y="-812436"/>
              <a:chExt cx="826547" cy="5544988"/>
            </a:xfrm>
          </p:grpSpPr>
          <p:sp>
            <p:nvSpPr>
              <p:cNvPr id="33"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单击此处添加标题</a:t>
                </a:r>
                <a:endParaRPr lang="zh-CN" altLang="en-US" dirty="0">
                  <a:latin typeface="楷体" panose="02010609060101010101" pitchFamily="49" charset="-122"/>
                  <a:ea typeface="楷体" panose="02010609060101010101" pitchFamily="49" charset="-122"/>
                </a:endParaRPr>
              </a:p>
            </p:txBody>
          </p:sp>
          <p:sp>
            <p:nvSpPr>
              <p:cNvPr id="34" name="文本框 34"/>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叁</a:t>
                </a:r>
                <a:endParaRPr lang="zh-CN" altLang="en-US" dirty="0">
                  <a:latin typeface="楷体" panose="02010609060101010101" pitchFamily="49" charset="-122"/>
                  <a:ea typeface="楷体" panose="02010609060101010101" pitchFamily="49" charset="-122"/>
                </a:endParaRPr>
              </a:p>
            </p:txBody>
          </p:sp>
          <p:sp>
            <p:nvSpPr>
              <p:cNvPr id="35" name="流程图: 联系 36"/>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latin typeface="楷体" panose="02010609060101010101" pitchFamily="49" charset="-122"/>
                  <a:ea typeface="楷体" panose="02010609060101010101" pitchFamily="49" charset="-122"/>
                </a:endParaRPr>
              </a:p>
            </p:txBody>
          </p:sp>
        </p:grpSp>
        <p:grpSp>
          <p:nvGrpSpPr>
            <p:cNvPr id="29" name="组合 32"/>
            <p:cNvGrpSpPr/>
            <p:nvPr/>
          </p:nvGrpSpPr>
          <p:grpSpPr bwMode="auto">
            <a:xfrm>
              <a:off x="1995136" y="1893263"/>
              <a:ext cx="753038" cy="4147043"/>
              <a:chOff x="1233069" y="-812436"/>
              <a:chExt cx="826547" cy="5544988"/>
            </a:xfrm>
          </p:grpSpPr>
          <p:sp>
            <p:nvSpPr>
              <p:cNvPr id="30"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单击此处添加标题</a:t>
                </a:r>
                <a:endParaRPr lang="zh-CN" altLang="en-US" dirty="0">
                  <a:latin typeface="楷体" panose="02010609060101010101" pitchFamily="49" charset="-122"/>
                  <a:ea typeface="楷体" panose="02010609060101010101" pitchFamily="49" charset="-122"/>
                </a:endParaRPr>
              </a:p>
            </p:txBody>
          </p:sp>
          <p:sp>
            <p:nvSpPr>
              <p:cNvPr id="31" name="文本框 34"/>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latin typeface="楷体" panose="02010609060101010101" pitchFamily="49" charset="-122"/>
                    <a:ea typeface="楷体" panose="02010609060101010101" pitchFamily="49" charset="-122"/>
                  </a:rPr>
                  <a:t>肆</a:t>
                </a:r>
                <a:endParaRPr lang="zh-CN" altLang="en-US" dirty="0">
                  <a:latin typeface="楷体" panose="02010609060101010101" pitchFamily="49" charset="-122"/>
                  <a:ea typeface="楷体" panose="02010609060101010101" pitchFamily="49" charset="-122"/>
                </a:endParaRPr>
              </a:p>
            </p:txBody>
          </p:sp>
          <p:sp>
            <p:nvSpPr>
              <p:cNvPr id="32" name="流程图: 联系 36"/>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latin typeface="楷体" panose="02010609060101010101" pitchFamily="49" charset="-122"/>
                  <a:ea typeface="楷体" panose="02010609060101010101" pitchFamily="49" charset="-122"/>
                </a:endParaRPr>
              </a:p>
            </p:txBody>
          </p:sp>
        </p:grpSp>
      </p:grpSp>
      <p:sp>
        <p:nvSpPr>
          <p:cNvPr id="52" name="文本框 51"/>
          <p:cNvSpPr txBox="1"/>
          <p:nvPr/>
        </p:nvSpPr>
        <p:spPr>
          <a:xfrm>
            <a:off x="252040" y="550449"/>
            <a:ext cx="1976649" cy="923330"/>
          </a:xfrm>
          <a:prstGeom prst="rect">
            <a:avLst/>
          </a:prstGeom>
          <a:noFill/>
        </p:spPr>
        <p:txBody>
          <a:bodyPr wrap="square" rtlCol="0">
            <a:spAutoFit/>
          </a:bodyPr>
          <a:lstStyle/>
          <a:p>
            <a:r>
              <a:rPr lang="zh-CN" altLang="en-US" sz="5400" dirty="0" smtClean="0">
                <a:solidFill>
                  <a:schemeClr val="tx1">
                    <a:lumMod val="85000"/>
                    <a:lumOff val="15000"/>
                  </a:schemeClr>
                </a:solidFill>
                <a:latin typeface="中山行书百年纪念版" panose="02010609000101010101" pitchFamily="49" charset="-122"/>
                <a:ea typeface="中山行书百年纪念版" panose="02010609000101010101" pitchFamily="49" charset="-122"/>
              </a:rPr>
              <a:t>目录</a:t>
            </a:r>
            <a:endParaRPr lang="zh-CN" altLang="en-US" sz="5400" dirty="0">
              <a:solidFill>
                <a:schemeClr val="tx1">
                  <a:lumMod val="85000"/>
                  <a:lumOff val="15000"/>
                </a:schemeClr>
              </a:solidFill>
              <a:latin typeface="中山行书百年纪念版" panose="02010609000101010101" pitchFamily="49" charset="-122"/>
              <a:ea typeface="中山行书百年纪念版" panose="02010609000101010101" pitchFamily="49" charset="-122"/>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3337" t="2028" r="3219"/>
          <a:stretch>
            <a:fillRect/>
          </a:stretch>
        </p:blipFill>
        <p:spPr>
          <a:xfrm rot="5400000">
            <a:off x="4020536" y="-1380138"/>
            <a:ext cx="6858003" cy="9618277"/>
          </a:xfrm>
          <a:prstGeom prst="rect">
            <a:avLst/>
          </a:prstGeom>
          <a:solidFill>
            <a:srgbClr val="EFEFEF"/>
          </a:solidFill>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6319" y="2195899"/>
            <a:ext cx="2130222" cy="180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p:nvSpPr>
        <p:spPr bwMode="auto">
          <a:xfrm>
            <a:off x="2148514" y="2233880"/>
            <a:ext cx="12258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8000" dirty="0">
                <a:latin typeface="中山行书百年纪念版" panose="02010609000101010101" pitchFamily="49" charset="-122"/>
                <a:ea typeface="中山行书百年纪念版" panose="02010609000101010101" pitchFamily="49" charset="-122"/>
              </a:rPr>
              <a:t>壹</a:t>
            </a:r>
            <a:endParaRPr lang="zh-CN" altLang="en-US" sz="8000" dirty="0">
              <a:latin typeface="中山行书百年纪念版" panose="02010609000101010101" pitchFamily="49" charset="-122"/>
              <a:ea typeface="中山行书百年纪念版" panose="02010609000101010101" pitchFamily="49" charset="-122"/>
            </a:endParaRPr>
          </a:p>
        </p:txBody>
      </p:sp>
      <p:sp>
        <p:nvSpPr>
          <p:cNvPr id="9" name="TextBox 2"/>
          <p:cNvSpPr txBox="1">
            <a:spLocks noChangeArrowheads="1"/>
          </p:cNvSpPr>
          <p:nvPr/>
        </p:nvSpPr>
        <p:spPr bwMode="auto">
          <a:xfrm>
            <a:off x="426602" y="4002255"/>
            <a:ext cx="52788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latin typeface="方正舒体" panose="02010601030101010101" pitchFamily="2" charset="-122"/>
                <a:ea typeface="方正舒体" panose="02010601030101010101" pitchFamily="2" charset="-122"/>
              </a:rPr>
              <a:t>单击此处添加标题</a:t>
            </a:r>
            <a:endParaRPr lang="zh-CN" altLang="en-US" sz="4800" dirty="0">
              <a:latin typeface="方正舒体" panose="02010601030101010101" pitchFamily="2" charset="-122"/>
              <a:ea typeface="方正舒体" panose="02010601030101010101" pitchFamily="2" charset="-122"/>
            </a:endParaRPr>
          </a:p>
        </p:txBody>
      </p:sp>
      <p:sp>
        <p:nvSpPr>
          <p:cNvPr id="10" name="文本框 1"/>
          <p:cNvSpPr txBox="1">
            <a:spLocks noChangeArrowheads="1"/>
          </p:cNvSpPr>
          <p:nvPr/>
        </p:nvSpPr>
        <p:spPr bwMode="auto">
          <a:xfrm>
            <a:off x="918075" y="4715260"/>
            <a:ext cx="425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latin typeface="方正舒体" panose="02010601030101010101" pitchFamily="2" charset="-122"/>
                <a:ea typeface="方正舒体" panose="02010601030101010101" pitchFamily="2" charset="-122"/>
              </a:rPr>
              <a:t>单击此处编辑您要的内容，建议您在展示时采用微软雅黑字体</a:t>
            </a:r>
            <a:endParaRPr lang="zh-CN" altLang="en-US" dirty="0">
              <a:latin typeface="方正舒体" panose="02010601030101010101" pitchFamily="2" charset="-122"/>
              <a:ea typeface="方正舒体" panose="02010601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0"/>
          <p:cNvGrpSpPr/>
          <p:nvPr/>
        </p:nvGrpSpPr>
        <p:grpSpPr bwMode="auto">
          <a:xfrm rot="21285695">
            <a:off x="2040272" y="1749780"/>
            <a:ext cx="715285" cy="724729"/>
            <a:chOff x="1369378" y="1862976"/>
            <a:chExt cx="2321218" cy="2351881"/>
          </a:xfrm>
          <a:solidFill>
            <a:srgbClr val="4B484E"/>
          </a:solidFill>
        </p:grpSpPr>
        <p:sp>
          <p:nvSpPr>
            <p:cNvPr id="8"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9"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0"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1"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2"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3"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5"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grpSp>
        <p:nvGrpSpPr>
          <p:cNvPr id="16" name="组合 10"/>
          <p:cNvGrpSpPr/>
          <p:nvPr/>
        </p:nvGrpSpPr>
        <p:grpSpPr bwMode="auto">
          <a:xfrm rot="21285695">
            <a:off x="2102902" y="3252903"/>
            <a:ext cx="715285" cy="724729"/>
            <a:chOff x="1369378" y="1862976"/>
            <a:chExt cx="2321218" cy="2351881"/>
          </a:xfrm>
          <a:solidFill>
            <a:srgbClr val="4B484E"/>
          </a:solidFill>
        </p:grpSpPr>
        <p:sp>
          <p:nvSpPr>
            <p:cNvPr id="18"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9"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0"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1"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2"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3"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4"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grpSp>
        <p:nvGrpSpPr>
          <p:cNvPr id="25" name="组合 10"/>
          <p:cNvGrpSpPr/>
          <p:nvPr/>
        </p:nvGrpSpPr>
        <p:grpSpPr bwMode="auto">
          <a:xfrm rot="21285695">
            <a:off x="2101622" y="4739787"/>
            <a:ext cx="715285" cy="724729"/>
            <a:chOff x="1369378" y="1862976"/>
            <a:chExt cx="2321218" cy="2351881"/>
          </a:xfrm>
          <a:solidFill>
            <a:srgbClr val="4B484E"/>
          </a:solidFill>
        </p:grpSpPr>
        <p:sp>
          <p:nvSpPr>
            <p:cNvPr id="26"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7"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8"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9"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0"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1"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2"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sp>
        <p:nvSpPr>
          <p:cNvPr id="33" name="文本框 32"/>
          <p:cNvSpPr txBox="1"/>
          <p:nvPr/>
        </p:nvSpPr>
        <p:spPr>
          <a:xfrm>
            <a:off x="2899149" y="1581214"/>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34" name="矩形 33"/>
          <p:cNvSpPr/>
          <p:nvPr/>
        </p:nvSpPr>
        <p:spPr>
          <a:xfrm>
            <a:off x="2899149" y="2001573"/>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5" name="矩形 34"/>
          <p:cNvSpPr/>
          <p:nvPr/>
        </p:nvSpPr>
        <p:spPr>
          <a:xfrm>
            <a:off x="2899149" y="3580634"/>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6" name="文本框 35"/>
          <p:cNvSpPr txBox="1"/>
          <p:nvPr/>
        </p:nvSpPr>
        <p:spPr>
          <a:xfrm>
            <a:off x="2924642" y="3178847"/>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37" name="矩形 36"/>
          <p:cNvSpPr/>
          <p:nvPr/>
        </p:nvSpPr>
        <p:spPr>
          <a:xfrm>
            <a:off x="2899149" y="5173063"/>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8" name="文本框 37"/>
          <p:cNvSpPr txBox="1"/>
          <p:nvPr/>
        </p:nvSpPr>
        <p:spPr>
          <a:xfrm>
            <a:off x="2924642" y="4771276"/>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cxnSp>
        <p:nvCxnSpPr>
          <p:cNvPr id="39" name="直接连接符 38"/>
          <p:cNvCxnSpPr/>
          <p:nvPr/>
        </p:nvCxnSpPr>
        <p:spPr>
          <a:xfrm>
            <a:off x="5905158" y="1704133"/>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92279" y="3205628"/>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891937" y="4829399"/>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51136" y="1836590"/>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43" name="矩形 42"/>
          <p:cNvSpPr/>
          <p:nvPr/>
        </p:nvSpPr>
        <p:spPr>
          <a:xfrm>
            <a:off x="6096680" y="3497662"/>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44" name="矩形 43"/>
          <p:cNvSpPr/>
          <p:nvPr/>
        </p:nvSpPr>
        <p:spPr>
          <a:xfrm>
            <a:off x="6151136" y="5082895"/>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grpSp>
        <p:nvGrpSpPr>
          <p:cNvPr id="48" name="组合 47"/>
          <p:cNvGrpSpPr/>
          <p:nvPr/>
        </p:nvGrpSpPr>
        <p:grpSpPr>
          <a:xfrm>
            <a:off x="281514" y="271643"/>
            <a:ext cx="3578499" cy="705570"/>
            <a:chOff x="193779" y="40265"/>
            <a:chExt cx="5750451" cy="1133812"/>
          </a:xfrm>
        </p:grpSpPr>
        <p:pic>
          <p:nvPicPr>
            <p:cNvPr id="4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图片 1"/>
          <p:cNvPicPr>
            <a:picLocks noChangeAspect="1" noChangeArrowheads="1"/>
          </p:cNvPicPr>
          <p:nvPr/>
        </p:nvPicPr>
        <p:blipFill>
          <a:blip r:embed="rId1">
            <a:extLst>
              <a:ext uri="{28A0092B-C50C-407E-A947-70E740481C1C}">
                <a14:useLocalDpi xmlns:a14="http://schemas.microsoft.com/office/drawing/2010/main" val="0"/>
              </a:ext>
            </a:extLst>
          </a:blip>
          <a:srcRect l="-4587"/>
          <a:stretch>
            <a:fillRect/>
          </a:stretch>
        </p:blipFill>
        <p:spPr bwMode="auto">
          <a:xfrm>
            <a:off x="52388" y="3228975"/>
            <a:ext cx="347345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3550" y="2339975"/>
            <a:ext cx="22193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0050" y="2339975"/>
            <a:ext cx="22193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矩形 9"/>
          <p:cNvSpPr>
            <a:spLocks noChangeArrowheads="1"/>
          </p:cNvSpPr>
          <p:nvPr/>
        </p:nvSpPr>
        <p:spPr bwMode="auto">
          <a:xfrm>
            <a:off x="5451475" y="4557713"/>
            <a:ext cx="49403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81514" y="271643"/>
            <a:ext cx="3578499" cy="705570"/>
            <a:chOff x="193779" y="40265"/>
            <a:chExt cx="5750451" cy="1133812"/>
          </a:xfrm>
        </p:grpSpPr>
        <p:pic>
          <p:nvPicPr>
            <p:cNvPr id="10" name="Picture 9" descr="F:\ppt素材\图标\我收集的图标\字体\3.pn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F:\超棒ppt模板\中国风\中国风物件\maobi.png"/>
            <p:cNvPicPr>
              <a:picLocks noChangeAspect="1" noChangeArrowheads="1"/>
            </p:cNvPicPr>
            <p:nvPr/>
          </p:nvPicPr>
          <p:blipFill>
            <a:blip r:embed="rId5"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390"/>
                                        </p:tgtEl>
                                        <p:attrNameLst>
                                          <p:attrName>style.visibility</p:attrName>
                                        </p:attrNameLst>
                                      </p:cBhvr>
                                      <p:to>
                                        <p:strVal val="visible"/>
                                      </p:to>
                                    </p:set>
                                    <p:animEffect transition="in" filter="fade">
                                      <p:cBhvr>
                                        <p:cTn id="7" dur="1000"/>
                                        <p:tgtEl>
                                          <p:spTgt spid="16390"/>
                                        </p:tgtEl>
                                      </p:cBhvr>
                                    </p:animEffect>
                                    <p:anim calcmode="lin" valueType="num">
                                      <p:cBhvr>
                                        <p:cTn id="8" dur="1000" fill="hold"/>
                                        <p:tgtEl>
                                          <p:spTgt spid="16390"/>
                                        </p:tgtEl>
                                        <p:attrNameLst>
                                          <p:attrName>ppt_x</p:attrName>
                                        </p:attrNameLst>
                                      </p:cBhvr>
                                      <p:tavLst>
                                        <p:tav tm="0">
                                          <p:val>
                                            <p:strVal val="#ppt_x"/>
                                          </p:val>
                                        </p:tav>
                                        <p:tav tm="100000">
                                          <p:val>
                                            <p:strVal val="#ppt_x"/>
                                          </p:val>
                                        </p:tav>
                                      </p:tavLst>
                                    </p:anim>
                                    <p:anim calcmode="lin" valueType="num">
                                      <p:cBhvr>
                                        <p:cTn id="9" dur="1000" fill="hold"/>
                                        <p:tgtEl>
                                          <p:spTgt spid="163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6617335" y="4817745"/>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7" name="组合 6"/>
          <p:cNvGrpSpPr/>
          <p:nvPr/>
        </p:nvGrpSpPr>
        <p:grpSpPr>
          <a:xfrm>
            <a:off x="6757821" y="4946614"/>
            <a:ext cx="430680" cy="429729"/>
            <a:chOff x="3175" y="4763"/>
            <a:chExt cx="717550" cy="715963"/>
          </a:xfrm>
          <a:solidFill>
            <a:schemeClr val="bg1">
              <a:lumMod val="95000"/>
            </a:schemeClr>
          </a:solidFill>
        </p:grpSpPr>
        <p:sp>
          <p:nvSpPr>
            <p:cNvPr id="8"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9"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0"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12" name="椭圆 11"/>
          <p:cNvSpPr/>
          <p:nvPr/>
        </p:nvSpPr>
        <p:spPr>
          <a:xfrm>
            <a:off x="6617335" y="1647825"/>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13" name="Freeform 21"/>
          <p:cNvSpPr>
            <a:spLocks noEditPoints="1"/>
          </p:cNvSpPr>
          <p:nvPr/>
        </p:nvSpPr>
        <p:spPr bwMode="auto">
          <a:xfrm>
            <a:off x="6759766" y="1799321"/>
            <a:ext cx="379697" cy="37283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6" name="椭圆 15"/>
          <p:cNvSpPr/>
          <p:nvPr/>
        </p:nvSpPr>
        <p:spPr>
          <a:xfrm>
            <a:off x="6617335" y="3241040"/>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17" name="Freeform 33"/>
          <p:cNvSpPr>
            <a:spLocks noEditPoints="1"/>
          </p:cNvSpPr>
          <p:nvPr/>
        </p:nvSpPr>
        <p:spPr bwMode="auto">
          <a:xfrm>
            <a:off x="6698459" y="3352163"/>
            <a:ext cx="494896" cy="406613"/>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9" name="椭圆 18"/>
          <p:cNvSpPr/>
          <p:nvPr/>
        </p:nvSpPr>
        <p:spPr>
          <a:xfrm>
            <a:off x="977900" y="4815205"/>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20" name="组合 19"/>
          <p:cNvGrpSpPr/>
          <p:nvPr/>
        </p:nvGrpSpPr>
        <p:grpSpPr>
          <a:xfrm>
            <a:off x="1076965" y="4926857"/>
            <a:ext cx="418248" cy="394507"/>
            <a:chOff x="244475" y="2743200"/>
            <a:chExt cx="727075" cy="685800"/>
          </a:xfrm>
          <a:solidFill>
            <a:srgbClr val="578B18"/>
          </a:solidFill>
        </p:grpSpPr>
        <p:sp>
          <p:nvSpPr>
            <p:cNvPr id="21"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2"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3"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25" name="椭圆 24"/>
          <p:cNvSpPr/>
          <p:nvPr/>
        </p:nvSpPr>
        <p:spPr>
          <a:xfrm>
            <a:off x="1003300" y="3242310"/>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26" name="组合 25"/>
          <p:cNvGrpSpPr/>
          <p:nvPr/>
        </p:nvGrpSpPr>
        <p:grpSpPr>
          <a:xfrm>
            <a:off x="1161266" y="3340456"/>
            <a:ext cx="361197" cy="430105"/>
            <a:chOff x="10787673" y="2508217"/>
            <a:chExt cx="478426" cy="569698"/>
          </a:xfrm>
          <a:solidFill>
            <a:schemeClr val="bg1">
              <a:lumMod val="95000"/>
            </a:schemeClr>
          </a:solidFill>
        </p:grpSpPr>
        <p:sp>
          <p:nvSpPr>
            <p:cNvPr id="27"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8"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9"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30"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31"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32" name="MH_Text_1"/>
          <p:cNvSpPr txBox="1"/>
          <p:nvPr/>
        </p:nvSpPr>
        <p:spPr>
          <a:xfrm>
            <a:off x="1894840" y="1579245"/>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3" name="MH_Text_1"/>
          <p:cNvSpPr txBox="1"/>
          <p:nvPr/>
        </p:nvSpPr>
        <p:spPr>
          <a:xfrm>
            <a:off x="1894840" y="3143250"/>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4" name="MH_Text_1"/>
          <p:cNvSpPr txBox="1"/>
          <p:nvPr/>
        </p:nvSpPr>
        <p:spPr>
          <a:xfrm>
            <a:off x="1894840" y="4722495"/>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MH_Text_1"/>
          <p:cNvSpPr txBox="1"/>
          <p:nvPr/>
        </p:nvSpPr>
        <p:spPr>
          <a:xfrm>
            <a:off x="7534275" y="151892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6" name="MH_Text_1"/>
          <p:cNvSpPr txBox="1"/>
          <p:nvPr/>
        </p:nvSpPr>
        <p:spPr>
          <a:xfrm>
            <a:off x="7534275" y="308292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7" name="MH_Text_1"/>
          <p:cNvSpPr txBox="1"/>
          <p:nvPr/>
        </p:nvSpPr>
        <p:spPr>
          <a:xfrm>
            <a:off x="7534275" y="466217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9" name="椭圆 38"/>
          <p:cNvSpPr/>
          <p:nvPr/>
        </p:nvSpPr>
        <p:spPr>
          <a:xfrm>
            <a:off x="1003300" y="1649095"/>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40" name="Freeform 5"/>
          <p:cNvSpPr>
            <a:spLocks noEditPoints="1"/>
          </p:cNvSpPr>
          <p:nvPr/>
        </p:nvSpPr>
        <p:spPr bwMode="auto">
          <a:xfrm>
            <a:off x="1092001" y="1822670"/>
            <a:ext cx="495194" cy="310195"/>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nvGrpSpPr>
          <p:cNvPr id="56" name="组合 55"/>
          <p:cNvGrpSpPr/>
          <p:nvPr/>
        </p:nvGrpSpPr>
        <p:grpSpPr>
          <a:xfrm>
            <a:off x="281514" y="271643"/>
            <a:ext cx="3578499" cy="705570"/>
            <a:chOff x="193779" y="40265"/>
            <a:chExt cx="5750451" cy="1133812"/>
          </a:xfrm>
        </p:grpSpPr>
        <p:pic>
          <p:nvPicPr>
            <p:cNvPr id="57"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 13"/>
          <p:cNvPicPr>
            <a:picLocks noChangeAspect="1"/>
          </p:cNvPicPr>
          <p:nvPr/>
        </p:nvPicPr>
        <p:blipFill>
          <a:blip r:embed="rId1">
            <a:clrChange>
              <a:clrFrom>
                <a:srgbClr val="FFFFFF"/>
              </a:clrFrom>
              <a:clrTo>
                <a:srgbClr val="FFFFFF">
                  <a:alpha val="0"/>
                </a:srgbClr>
              </a:clrTo>
            </a:clrChange>
            <a:grayscl/>
            <a:extLst>
              <a:ext uri="{28A0092B-C50C-407E-A947-70E740481C1C}">
                <a14:useLocalDpi xmlns:a14="http://schemas.microsoft.com/office/drawing/2010/main" val="0"/>
              </a:ext>
            </a:extLst>
          </a:blip>
          <a:srcRect t="57751"/>
          <a:stretch>
            <a:fillRect/>
          </a:stretch>
        </p:blipFill>
        <p:spPr bwMode="auto">
          <a:xfrm>
            <a:off x="1" y="3902129"/>
            <a:ext cx="12192001" cy="257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901" y="1719290"/>
            <a:ext cx="3414046" cy="335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椭圆 27"/>
          <p:cNvSpPr/>
          <p:nvPr/>
        </p:nvSpPr>
        <p:spPr>
          <a:xfrm>
            <a:off x="1345906" y="2484537"/>
            <a:ext cx="2102192" cy="210219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77570">
              <a:defRPr/>
            </a:pPr>
            <a:endParaRPr lang="zh-CN" altLang="en-US" sz="1730"/>
          </a:p>
        </p:txBody>
      </p:sp>
      <p:pic>
        <p:nvPicPr>
          <p:cNvPr id="36" name="图片 3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5362" y="1719290"/>
            <a:ext cx="3415839" cy="335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椭圆 36"/>
          <p:cNvSpPr/>
          <p:nvPr/>
        </p:nvSpPr>
        <p:spPr>
          <a:xfrm>
            <a:off x="5213367" y="2484537"/>
            <a:ext cx="2102192" cy="210219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77570">
              <a:defRPr/>
            </a:pPr>
            <a:endParaRPr lang="zh-CN" altLang="en-US" sz="1730"/>
          </a:p>
        </p:txBody>
      </p:sp>
      <p:pic>
        <p:nvPicPr>
          <p:cNvPr id="38" name="图片 37"/>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86544" y="1719290"/>
            <a:ext cx="3415839" cy="335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椭圆 38"/>
          <p:cNvSpPr/>
          <p:nvPr/>
        </p:nvSpPr>
        <p:spPr>
          <a:xfrm>
            <a:off x="8824550" y="2484537"/>
            <a:ext cx="2102193" cy="210219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77570">
              <a:defRPr/>
            </a:pPr>
            <a:endParaRPr lang="zh-CN" altLang="en-US" sz="1730"/>
          </a:p>
        </p:txBody>
      </p:sp>
      <p:sp>
        <p:nvSpPr>
          <p:cNvPr id="12" name="矩形 8"/>
          <p:cNvSpPr>
            <a:spLocks noChangeArrowheads="1"/>
          </p:cNvSpPr>
          <p:nvPr/>
        </p:nvSpPr>
        <p:spPr bwMode="auto">
          <a:xfrm>
            <a:off x="1345906" y="5189789"/>
            <a:ext cx="9405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600" dirty="0">
              <a:solidFill>
                <a:srgbClr val="4B484E"/>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81514" y="271643"/>
            <a:ext cx="3578499" cy="705570"/>
            <a:chOff x="193779" y="40265"/>
            <a:chExt cx="5750451" cy="1133812"/>
          </a:xfrm>
        </p:grpSpPr>
        <p:pic>
          <p:nvPicPr>
            <p:cNvPr id="14" name="Picture 9" descr="F:\ppt素材\图标\我收集的图标\字体\3.pn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F:\超棒ppt模板\中国风\中国风物件\maobi.png"/>
            <p:cNvPicPr>
              <a:picLocks noChangeAspect="1" noChangeArrowheads="1"/>
            </p:cNvPicPr>
            <p:nvPr/>
          </p:nvPicPr>
          <p:blipFill>
            <a:blip r:embed="rId5"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11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 calcmode="lin" valueType="num">
                                      <p:cBhvr>
                                        <p:cTn id="20" dur="500" fill="hold"/>
                                        <p:tgtEl>
                                          <p:spTgt spid="36"/>
                                        </p:tgtEl>
                                        <p:attrNameLst>
                                          <p:attrName>style.rotation</p:attrName>
                                        </p:attrNameLst>
                                      </p:cBhvr>
                                      <p:tavLst>
                                        <p:tav tm="0">
                                          <p:val>
                                            <p:fltVal val="360"/>
                                          </p:val>
                                        </p:tav>
                                        <p:tav tm="100000">
                                          <p:val>
                                            <p:fltVal val="0"/>
                                          </p:val>
                                        </p:tav>
                                      </p:tavLst>
                                    </p:anim>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 calcmode="lin" valueType="num">
                                      <p:cBhvr>
                                        <p:cTn id="31" dur="500" fill="hold"/>
                                        <p:tgtEl>
                                          <p:spTgt spid="38"/>
                                        </p:tgtEl>
                                        <p:attrNameLst>
                                          <p:attrName>style.rotation</p:attrName>
                                        </p:attrNameLst>
                                      </p:cBhvr>
                                      <p:tavLst>
                                        <p:tav tm="0">
                                          <p:val>
                                            <p:fltVal val="360"/>
                                          </p:val>
                                        </p:tav>
                                        <p:tav tm="100000">
                                          <p:val>
                                            <p:fltVal val="0"/>
                                          </p:val>
                                        </p:tav>
                                      </p:tavLst>
                                    </p:anim>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7" grpId="0" animBg="1"/>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3337" t="2028" r="3219"/>
          <a:stretch>
            <a:fillRect/>
          </a:stretch>
        </p:blipFill>
        <p:spPr>
          <a:xfrm rot="5400000">
            <a:off x="4020536" y="-1380138"/>
            <a:ext cx="6858003" cy="9618277"/>
          </a:xfrm>
          <a:prstGeom prst="rect">
            <a:avLst/>
          </a:prstGeom>
          <a:solidFill>
            <a:srgbClr val="EFEFEF"/>
          </a:solidFill>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6319" y="2195899"/>
            <a:ext cx="2130222" cy="180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p:nvSpPr>
        <p:spPr bwMode="auto">
          <a:xfrm>
            <a:off x="2148514" y="2233880"/>
            <a:ext cx="12258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8000" dirty="0" smtClean="0">
                <a:latin typeface="中山行书百年纪念版" panose="02010609000101010101" pitchFamily="49" charset="-122"/>
                <a:ea typeface="中山行书百年纪念版" panose="02010609000101010101" pitchFamily="49" charset="-122"/>
              </a:rPr>
              <a:t>贰</a:t>
            </a:r>
            <a:endParaRPr lang="zh-CN" altLang="en-US" sz="8000" dirty="0">
              <a:latin typeface="中山行书百年纪念版" panose="02010609000101010101" pitchFamily="49" charset="-122"/>
              <a:ea typeface="中山行书百年纪念版" panose="02010609000101010101" pitchFamily="49" charset="-122"/>
            </a:endParaRPr>
          </a:p>
        </p:txBody>
      </p:sp>
      <p:sp>
        <p:nvSpPr>
          <p:cNvPr id="9" name="TextBox 2"/>
          <p:cNvSpPr txBox="1">
            <a:spLocks noChangeArrowheads="1"/>
          </p:cNvSpPr>
          <p:nvPr/>
        </p:nvSpPr>
        <p:spPr bwMode="auto">
          <a:xfrm>
            <a:off x="426602" y="4002255"/>
            <a:ext cx="52788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latin typeface="方正舒体" panose="02010601030101010101" pitchFamily="2" charset="-122"/>
                <a:ea typeface="方正舒体" panose="02010601030101010101" pitchFamily="2" charset="-122"/>
              </a:rPr>
              <a:t>单击此处添加标题</a:t>
            </a:r>
            <a:endParaRPr lang="zh-CN" altLang="en-US" sz="4800" dirty="0">
              <a:latin typeface="方正舒体" panose="02010601030101010101" pitchFamily="2" charset="-122"/>
              <a:ea typeface="方正舒体" panose="02010601030101010101" pitchFamily="2" charset="-122"/>
            </a:endParaRPr>
          </a:p>
        </p:txBody>
      </p:sp>
      <p:sp>
        <p:nvSpPr>
          <p:cNvPr id="10" name="文本框 1"/>
          <p:cNvSpPr txBox="1">
            <a:spLocks noChangeArrowheads="1"/>
          </p:cNvSpPr>
          <p:nvPr/>
        </p:nvSpPr>
        <p:spPr bwMode="auto">
          <a:xfrm>
            <a:off x="918075" y="4715260"/>
            <a:ext cx="425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latin typeface="方正舒体" panose="02010601030101010101" pitchFamily="2" charset="-122"/>
                <a:ea typeface="方正舒体" panose="02010601030101010101" pitchFamily="2" charset="-122"/>
              </a:rPr>
              <a:t>单击此处编辑您要的内容，建议您在展示时采用微软雅黑字体</a:t>
            </a:r>
            <a:endParaRPr lang="zh-CN" altLang="en-US" dirty="0">
              <a:latin typeface="方正舒体" panose="02010601030101010101" pitchFamily="2" charset="-122"/>
              <a:ea typeface="方正舒体" panose="02010601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矩形 2"/>
          <p:cNvSpPr>
            <a:spLocks noChangeArrowheads="1"/>
          </p:cNvSpPr>
          <p:nvPr/>
        </p:nvSpPr>
        <p:spPr bwMode="auto">
          <a:xfrm>
            <a:off x="6807200" y="3871913"/>
            <a:ext cx="37893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latin typeface="微软雅黑" panose="020B0503020204020204" pitchFamily="34" charset="-122"/>
              <a:ea typeface="微软雅黑" panose="020B0503020204020204" pitchFamily="34" charset="-122"/>
            </a:endParaRPr>
          </a:p>
        </p:txBody>
      </p:sp>
      <p:grpSp>
        <p:nvGrpSpPr>
          <p:cNvPr id="23556" name="组合 3"/>
          <p:cNvGrpSpPr/>
          <p:nvPr/>
        </p:nvGrpSpPr>
        <p:grpSpPr bwMode="auto">
          <a:xfrm>
            <a:off x="6807200" y="2803525"/>
            <a:ext cx="3789363" cy="954088"/>
            <a:chOff x="0" y="0"/>
            <a:chExt cx="3788756" cy="955148"/>
          </a:xfrm>
        </p:grpSpPr>
        <p:pic>
          <p:nvPicPr>
            <p:cNvPr id="23557" name="图片 4"/>
            <p:cNvPicPr>
              <a:picLocks noChangeAspect="1" noChangeArrowheads="1"/>
            </p:cNvPicPr>
            <p:nvPr/>
          </p:nvPicPr>
          <p:blipFill>
            <a:blip r:embed="rId1">
              <a:extLst>
                <a:ext uri="{28A0092B-C50C-407E-A947-70E740481C1C}">
                  <a14:useLocalDpi xmlns:a14="http://schemas.microsoft.com/office/drawing/2010/main" val="0"/>
                </a:ext>
              </a:extLst>
            </a:blip>
            <a:srcRect t="10387" r="2299"/>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文本框 5"/>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单击添加标题</a:t>
              </a:r>
              <a:endParaRPr lang="zh-CN" altLang="en-US" sz="1800" b="1">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81514" y="271643"/>
            <a:ext cx="3578499" cy="705570"/>
            <a:chOff x="193779" y="40265"/>
            <a:chExt cx="5750451" cy="1133812"/>
          </a:xfrm>
        </p:grpSpPr>
        <p:pic>
          <p:nvPicPr>
            <p:cNvPr id="11"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14" name="图片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597496"/>
            <a:ext cx="6073380" cy="645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1000"/>
                                        <p:tgtEl>
                                          <p:spTgt spid="23555"/>
                                        </p:tgtEl>
                                      </p:cBhvr>
                                    </p:animEffect>
                                    <p:anim calcmode="lin" valueType="num">
                                      <p:cBhvr>
                                        <p:cTn id="8" dur="1000" fill="hold"/>
                                        <p:tgtEl>
                                          <p:spTgt spid="23555"/>
                                        </p:tgtEl>
                                        <p:attrNameLst>
                                          <p:attrName>ppt_x</p:attrName>
                                        </p:attrNameLst>
                                      </p:cBhvr>
                                      <p:tavLst>
                                        <p:tav tm="0">
                                          <p:val>
                                            <p:strVal val="#ppt_x"/>
                                          </p:val>
                                        </p:tav>
                                        <p:tav tm="100000">
                                          <p:val>
                                            <p:strVal val="#ppt_x"/>
                                          </p:val>
                                        </p:tav>
                                      </p:tavLst>
                                    </p:anim>
                                    <p:anim calcmode="lin" valueType="num">
                                      <p:cBhvr>
                                        <p:cTn id="9" dur="1000" fill="hold"/>
                                        <p:tgtEl>
                                          <p:spTgt spid="235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27377" t="64764" r="21131"/>
          <a:stretch>
            <a:fillRect/>
          </a:stretch>
        </p:blipFill>
        <p:spPr>
          <a:xfrm>
            <a:off x="7276398" y="-28575"/>
            <a:ext cx="4953702" cy="2416692"/>
          </a:xfrm>
          <a:prstGeom prst="rect">
            <a:avLst/>
          </a:prstGeom>
        </p:spPr>
      </p:pic>
      <p:pic>
        <p:nvPicPr>
          <p:cNvPr id="8" name="图片 7"/>
          <p:cNvPicPr>
            <a:picLocks noChangeAspect="1"/>
          </p:cNvPicPr>
          <p:nvPr/>
        </p:nvPicPr>
        <p:blipFill>
          <a:blip r:embed="rId2" cstate="email"/>
          <a:stretch>
            <a:fillRect/>
          </a:stretch>
        </p:blipFill>
        <p:spPr>
          <a:xfrm>
            <a:off x="1986015" y="2004687"/>
            <a:ext cx="2348074" cy="3031348"/>
          </a:xfrm>
          <a:prstGeom prst="rect">
            <a:avLst/>
          </a:prstGeom>
        </p:spPr>
      </p:pic>
      <p:sp>
        <p:nvSpPr>
          <p:cNvPr id="9" name="Rectangle 9"/>
          <p:cNvSpPr/>
          <p:nvPr/>
        </p:nvSpPr>
        <p:spPr>
          <a:xfrm>
            <a:off x="4669640" y="2004687"/>
            <a:ext cx="76049" cy="630237"/>
          </a:xfrm>
          <a:prstGeom prst="rect">
            <a:avLst/>
          </a:prstGeom>
          <a:solidFill>
            <a:schemeClr val="bg1">
              <a:lumMod val="7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2" name="组合 1"/>
          <p:cNvGrpSpPr/>
          <p:nvPr/>
        </p:nvGrpSpPr>
        <p:grpSpPr>
          <a:xfrm>
            <a:off x="4821737" y="1821966"/>
            <a:ext cx="5384249" cy="870850"/>
            <a:chOff x="4702540" y="2565889"/>
            <a:chExt cx="5384249" cy="870850"/>
          </a:xfrm>
        </p:grpSpPr>
        <p:sp>
          <p:nvSpPr>
            <p:cNvPr id="10" name="TextBox 20"/>
            <p:cNvSpPr txBox="1"/>
            <p:nvPr/>
          </p:nvSpPr>
          <p:spPr>
            <a:xfrm>
              <a:off x="4702540" y="2565889"/>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1" name="矩形 10"/>
            <p:cNvSpPr/>
            <p:nvPr/>
          </p:nvSpPr>
          <p:spPr>
            <a:xfrm>
              <a:off x="4778590" y="2827341"/>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2" name="Rectangle 9"/>
          <p:cNvSpPr/>
          <p:nvPr/>
        </p:nvSpPr>
        <p:spPr>
          <a:xfrm>
            <a:off x="4676431" y="3208742"/>
            <a:ext cx="76049" cy="630237"/>
          </a:xfrm>
          <a:prstGeom prst="rect">
            <a:avLst/>
          </a:prstGeom>
          <a:solidFill>
            <a:schemeClr val="tx1">
              <a:lumMod val="65000"/>
              <a:lumOff val="3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3" name="组合 2"/>
          <p:cNvGrpSpPr/>
          <p:nvPr/>
        </p:nvGrpSpPr>
        <p:grpSpPr>
          <a:xfrm>
            <a:off x="4821737" y="2992741"/>
            <a:ext cx="5384249" cy="870850"/>
            <a:chOff x="4702540" y="3422826"/>
            <a:chExt cx="5384249" cy="870850"/>
          </a:xfrm>
        </p:grpSpPr>
        <p:sp>
          <p:nvSpPr>
            <p:cNvPr id="13" name="TextBox 20"/>
            <p:cNvSpPr txBox="1"/>
            <p:nvPr/>
          </p:nvSpPr>
          <p:spPr>
            <a:xfrm>
              <a:off x="4702540" y="3422826"/>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4" name="矩形 13"/>
            <p:cNvSpPr/>
            <p:nvPr/>
          </p:nvSpPr>
          <p:spPr>
            <a:xfrm>
              <a:off x="4778590" y="3684278"/>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5" name="Rectangle 9"/>
          <p:cNvSpPr/>
          <p:nvPr/>
        </p:nvSpPr>
        <p:spPr>
          <a:xfrm>
            <a:off x="4666981" y="4405798"/>
            <a:ext cx="76049" cy="630237"/>
          </a:xfrm>
          <a:prstGeom prst="rect">
            <a:avLst/>
          </a:prstGeom>
          <a:solidFill>
            <a:schemeClr val="bg1">
              <a:lumMod val="7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18" name="组合 17"/>
          <p:cNvGrpSpPr/>
          <p:nvPr/>
        </p:nvGrpSpPr>
        <p:grpSpPr>
          <a:xfrm>
            <a:off x="4821737" y="4163516"/>
            <a:ext cx="5384249" cy="870850"/>
            <a:chOff x="4702540" y="4304130"/>
            <a:chExt cx="5384249" cy="870850"/>
          </a:xfrm>
        </p:grpSpPr>
        <p:sp>
          <p:nvSpPr>
            <p:cNvPr id="16" name="TextBox 20"/>
            <p:cNvSpPr txBox="1"/>
            <p:nvPr/>
          </p:nvSpPr>
          <p:spPr>
            <a:xfrm>
              <a:off x="4702540" y="4304130"/>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7" name="矩形 16"/>
            <p:cNvSpPr/>
            <p:nvPr/>
          </p:nvSpPr>
          <p:spPr>
            <a:xfrm>
              <a:off x="4778590" y="4565582"/>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 name="组合 28"/>
          <p:cNvGrpSpPr/>
          <p:nvPr/>
        </p:nvGrpSpPr>
        <p:grpSpPr>
          <a:xfrm>
            <a:off x="281514" y="271643"/>
            <a:ext cx="3578499" cy="705570"/>
            <a:chOff x="193779" y="40265"/>
            <a:chExt cx="5750451" cy="1133812"/>
          </a:xfrm>
        </p:grpSpPr>
        <p:pic>
          <p:nvPicPr>
            <p:cNvPr id="30" name="Picture 9" descr="F:\ppt素材\图标\我收集的图标\字体\3.png"/>
            <p:cNvPicPr>
              <a:picLocks noChangeAspect="1" noChangeArrowheads="1"/>
            </p:cNvPicPr>
            <p:nvPr/>
          </p:nvPicPr>
          <p:blipFill>
            <a:blip r:embed="rId3">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F:\超棒ppt模板\中国风\中国风物件\maobi.png"/>
            <p:cNvPicPr>
              <a:picLocks noChangeAspect="1" noChangeArrowheads="1"/>
            </p:cNvPicPr>
            <p:nvPr/>
          </p:nvPicPr>
          <p:blipFill>
            <a:blip r:embed="rId4"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email"/>
          <a:stretch>
            <a:fillRect/>
          </a:stretch>
        </p:blipFill>
        <p:spPr>
          <a:xfrm>
            <a:off x="6279599" y="1929536"/>
            <a:ext cx="3670846" cy="3482898"/>
          </a:xfrm>
          <a:prstGeom prst="rect">
            <a:avLst/>
          </a:prstGeom>
          <a:ln>
            <a:solidFill>
              <a:schemeClr val="bg1">
                <a:lumMod val="75000"/>
              </a:schemeClr>
            </a:solidFill>
          </a:ln>
        </p:spPr>
      </p:pic>
      <p:sp>
        <p:nvSpPr>
          <p:cNvPr id="7" name="Rectangle 22"/>
          <p:cNvSpPr/>
          <p:nvPr/>
        </p:nvSpPr>
        <p:spPr>
          <a:xfrm>
            <a:off x="2252008" y="2546592"/>
            <a:ext cx="4354033" cy="1124393"/>
          </a:xfrm>
          <a:prstGeom prst="rect">
            <a:avLst/>
          </a:prstGeom>
          <a:solidFill>
            <a:srgbClr val="4B484E">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endParaRPr>
          </a:p>
        </p:txBody>
      </p:sp>
      <p:sp>
        <p:nvSpPr>
          <p:cNvPr id="8" name="矩形 7"/>
          <p:cNvSpPr/>
          <p:nvPr/>
        </p:nvSpPr>
        <p:spPr>
          <a:xfrm>
            <a:off x="2542408" y="2739456"/>
            <a:ext cx="3773232"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2493265" y="4115076"/>
            <a:ext cx="3495934" cy="8863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2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TextBox 13"/>
          <p:cNvSpPr txBox="1"/>
          <p:nvPr/>
        </p:nvSpPr>
        <p:spPr>
          <a:xfrm>
            <a:off x="2527594" y="3826619"/>
            <a:ext cx="2064659" cy="246221"/>
          </a:xfrm>
          <a:prstGeom prst="rect">
            <a:avLst/>
          </a:prstGeom>
          <a:noFill/>
        </p:spPr>
        <p:txBody>
          <a:bodyPr wrap="square" lIns="0" tIns="0" rIns="0" bIns="0" rtlCol="0" anchor="t" anchorCtr="0">
            <a:spAutoFit/>
          </a:bodyPr>
          <a:lstStyle/>
          <a:p>
            <a:pPr defTabSz="912495">
              <a:spcBef>
                <a:spcPct val="20000"/>
              </a:spcBef>
              <a:defRPr/>
            </a:pPr>
            <a:r>
              <a:rPr lang="zh-CN" altLang="en-US" sz="1600" b="1"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600" b="1"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16"/>
          <p:cNvSpPr/>
          <p:nvPr/>
        </p:nvSpPr>
        <p:spPr>
          <a:xfrm>
            <a:off x="1409701"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Arc 20"/>
          <p:cNvSpPr/>
          <p:nvPr/>
        </p:nvSpPr>
        <p:spPr>
          <a:xfrm>
            <a:off x="1222577" y="2448025"/>
            <a:ext cx="1545336" cy="1545336"/>
          </a:xfrm>
          <a:prstGeom prst="arc">
            <a:avLst>
              <a:gd name="adj1" fmla="val 20172577"/>
              <a:gd name="adj2" fmla="val 16297434"/>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24"/>
          <p:cNvSpPr txBox="1"/>
          <p:nvPr/>
        </p:nvSpPr>
        <p:spPr>
          <a:xfrm>
            <a:off x="1607858" y="2988172"/>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85%</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17"/>
          <p:cNvSpPr/>
          <p:nvPr/>
        </p:nvSpPr>
        <p:spPr>
          <a:xfrm>
            <a:off x="4132305"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Arc 21"/>
          <p:cNvSpPr/>
          <p:nvPr/>
        </p:nvSpPr>
        <p:spPr>
          <a:xfrm>
            <a:off x="3941805" y="2444648"/>
            <a:ext cx="1545336" cy="1545336"/>
          </a:xfrm>
          <a:prstGeom prst="arc">
            <a:avLst>
              <a:gd name="adj1" fmla="val 17379292"/>
              <a:gd name="adj2" fmla="val 8825709"/>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27"/>
          <p:cNvSpPr txBox="1"/>
          <p:nvPr/>
        </p:nvSpPr>
        <p:spPr>
          <a:xfrm>
            <a:off x="4353265" y="2988172"/>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73%</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8"/>
          <p:cNvSpPr/>
          <p:nvPr/>
        </p:nvSpPr>
        <p:spPr>
          <a:xfrm>
            <a:off x="6854910"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rc 22"/>
          <p:cNvSpPr/>
          <p:nvPr/>
        </p:nvSpPr>
        <p:spPr>
          <a:xfrm>
            <a:off x="6661033" y="2444648"/>
            <a:ext cx="1545336" cy="1545336"/>
          </a:xfrm>
          <a:prstGeom prst="arc">
            <a:avLst>
              <a:gd name="adj1" fmla="val 14283035"/>
              <a:gd name="adj2" fmla="val 8268073"/>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8"/>
          <p:cNvSpPr txBox="1"/>
          <p:nvPr/>
        </p:nvSpPr>
        <p:spPr>
          <a:xfrm>
            <a:off x="7045061" y="2990058"/>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78%</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19"/>
          <p:cNvSpPr/>
          <p:nvPr/>
        </p:nvSpPr>
        <p:spPr>
          <a:xfrm>
            <a:off x="9577516"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rc 23"/>
          <p:cNvSpPr/>
          <p:nvPr/>
        </p:nvSpPr>
        <p:spPr>
          <a:xfrm>
            <a:off x="9390392" y="2444648"/>
            <a:ext cx="1545336" cy="1545336"/>
          </a:xfrm>
          <a:prstGeom prst="arc">
            <a:avLst>
              <a:gd name="adj1" fmla="val 17026676"/>
              <a:gd name="adj2" fmla="val 13044588"/>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29"/>
          <p:cNvSpPr txBox="1"/>
          <p:nvPr/>
        </p:nvSpPr>
        <p:spPr>
          <a:xfrm>
            <a:off x="9772730" y="2988172"/>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90%</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731302"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3538002"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633653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340621"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9139158"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281514" y="271643"/>
            <a:ext cx="3578499" cy="705570"/>
            <a:chOff x="193779" y="40265"/>
            <a:chExt cx="5750451" cy="1133812"/>
          </a:xfrm>
        </p:grpSpPr>
        <p:pic>
          <p:nvPicPr>
            <p:cNvPr id="32"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31" name="图片 30"/>
          <p:cNvPicPr>
            <a:picLocks noChangeAspect="1"/>
          </p:cNvPicPr>
          <p:nvPr/>
        </p:nvPicPr>
        <p:blipFill rotWithShape="1">
          <a:blip r:embed="rId3"/>
          <a:srcRect l="27377" t="64764" r="21131"/>
          <a:stretch>
            <a:fillRect/>
          </a:stretch>
        </p:blipFill>
        <p:spPr>
          <a:xfrm>
            <a:off x="7276398" y="-28575"/>
            <a:ext cx="4953702" cy="24166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p:nvPr/>
        </p:nvSpPr>
        <p:spPr>
          <a:xfrm>
            <a:off x="986113"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5" name="Trapezoid 10@|1FFC:3506772|FBC:16777215|LFC:16777215|LBC:16777215"/>
          <p:cNvSpPr/>
          <p:nvPr/>
        </p:nvSpPr>
        <p:spPr>
          <a:xfrm>
            <a:off x="1464908"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6" name="Pentagon 9@|1FFC:4308095|FBC:16777215|LFC:16777215|LBC:16777215"/>
          <p:cNvSpPr/>
          <p:nvPr/>
        </p:nvSpPr>
        <p:spPr>
          <a:xfrm rot="5400000">
            <a:off x="1715958"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7" name="Freeform 62"/>
          <p:cNvSpPr>
            <a:spLocks noChangeAspect="1" noEditPoints="1"/>
          </p:cNvSpPr>
          <p:nvPr/>
        </p:nvSpPr>
        <p:spPr bwMode="auto">
          <a:xfrm>
            <a:off x="1952337" y="1997590"/>
            <a:ext cx="520819" cy="52498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8" name="Rectangle 15"/>
          <p:cNvSpPr/>
          <p:nvPr/>
        </p:nvSpPr>
        <p:spPr>
          <a:xfrm>
            <a:off x="3543639"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9" name="Trapezoid 17@|1FFC:1137349|FBC:16777215|LFC:16777215|LBC:16777215"/>
          <p:cNvSpPr/>
          <p:nvPr/>
        </p:nvSpPr>
        <p:spPr>
          <a:xfrm>
            <a:off x="4022434"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0" name="Pentagon 18@|1FFC:1554685|FBC:16777215|LFC:16777215|LBC:16777215"/>
          <p:cNvSpPr/>
          <p:nvPr/>
        </p:nvSpPr>
        <p:spPr>
          <a:xfrm rot="5400000">
            <a:off x="4273485"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1" name="Rectangle 21"/>
          <p:cNvSpPr/>
          <p:nvPr/>
        </p:nvSpPr>
        <p:spPr>
          <a:xfrm>
            <a:off x="6101166"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2" name="Trapezoid 23@|1FFC:192|FBC:16777215|LFC:16777215|LBC:16777215"/>
          <p:cNvSpPr/>
          <p:nvPr/>
        </p:nvSpPr>
        <p:spPr>
          <a:xfrm>
            <a:off x="6579961"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3" name="Pentagon 24@|1FFC:2381804|FBC:16777215|LFC:16777215|LBC:16777215"/>
          <p:cNvSpPr/>
          <p:nvPr/>
        </p:nvSpPr>
        <p:spPr>
          <a:xfrm rot="5400000">
            <a:off x="6831011"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4" name="Freeform 245"/>
          <p:cNvSpPr>
            <a:spLocks noChangeAspect="1"/>
          </p:cNvSpPr>
          <p:nvPr/>
        </p:nvSpPr>
        <p:spPr bwMode="auto">
          <a:xfrm>
            <a:off x="4514029" y="2003840"/>
            <a:ext cx="512483" cy="512483"/>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15" name="Freeform 132"/>
          <p:cNvSpPr>
            <a:spLocks noChangeAspect="1" noEditPoints="1"/>
          </p:cNvSpPr>
          <p:nvPr/>
        </p:nvSpPr>
        <p:spPr bwMode="auto">
          <a:xfrm>
            <a:off x="7023591" y="1969103"/>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16" name="矩形 15"/>
          <p:cNvSpPr/>
          <p:nvPr/>
        </p:nvSpPr>
        <p:spPr>
          <a:xfrm>
            <a:off x="1318129"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3"/>
          <p:cNvSpPr txBox="1"/>
          <p:nvPr/>
        </p:nvSpPr>
        <p:spPr>
          <a:xfrm>
            <a:off x="1318128" y="2990318"/>
            <a:ext cx="16494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3910137"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3"/>
          <p:cNvSpPr txBox="1"/>
          <p:nvPr/>
        </p:nvSpPr>
        <p:spPr>
          <a:xfrm>
            <a:off x="3910137" y="2990318"/>
            <a:ext cx="15106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6481887"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TextBox 13"/>
          <p:cNvSpPr txBox="1"/>
          <p:nvPr/>
        </p:nvSpPr>
        <p:spPr>
          <a:xfrm>
            <a:off x="6481885" y="2990318"/>
            <a:ext cx="145432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1"/>
          <p:cNvSpPr/>
          <p:nvPr/>
        </p:nvSpPr>
        <p:spPr>
          <a:xfrm>
            <a:off x="8668505"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3" name="Trapezoid 23@|1FFC:192|FBC:16777215|LFC:16777215|LBC:16777215"/>
          <p:cNvSpPr/>
          <p:nvPr/>
        </p:nvSpPr>
        <p:spPr>
          <a:xfrm>
            <a:off x="9147300"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4" name="Pentagon 24@|1FFC:2381804|FBC:16777215|LFC:16777215|LBC:16777215"/>
          <p:cNvSpPr/>
          <p:nvPr/>
        </p:nvSpPr>
        <p:spPr>
          <a:xfrm rot="5400000">
            <a:off x="9398350"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5" name="Freeform 132"/>
          <p:cNvSpPr>
            <a:spLocks noChangeAspect="1" noEditPoints="1"/>
          </p:cNvSpPr>
          <p:nvPr/>
        </p:nvSpPr>
        <p:spPr bwMode="auto">
          <a:xfrm>
            <a:off x="9590930" y="1969103"/>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26" name="矩形 25"/>
          <p:cNvSpPr/>
          <p:nvPr/>
        </p:nvSpPr>
        <p:spPr>
          <a:xfrm>
            <a:off x="9049225"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p:nvPr/>
        </p:nvSpPr>
        <p:spPr>
          <a:xfrm>
            <a:off x="9049224" y="2990318"/>
            <a:ext cx="145432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281514" y="271643"/>
            <a:ext cx="3578499" cy="705570"/>
            <a:chOff x="193779" y="40265"/>
            <a:chExt cx="5750451" cy="1133812"/>
          </a:xfrm>
        </p:grpSpPr>
        <p:pic>
          <p:nvPicPr>
            <p:cNvPr id="38"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3"/>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strVal val="#ppt_w+.3"/>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Effect transition="in" filter="fade">
                                      <p:cBhvr>
                                        <p:cTn id="15" dur="1000"/>
                                        <p:tgtEl>
                                          <p:spTgt spid="19"/>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strVal val="#ppt_w+.3"/>
                                          </p:val>
                                        </p:tav>
                                        <p:tav tm="100000">
                                          <p:val>
                                            <p:strVal val="#ppt_w"/>
                                          </p:val>
                                        </p:tav>
                                      </p:tavLst>
                                    </p:anim>
                                    <p:anim calcmode="lin" valueType="num">
                                      <p:cBhvr>
                                        <p:cTn id="20" dur="1000" fill="hold"/>
                                        <p:tgtEl>
                                          <p:spTgt spid="21"/>
                                        </p:tgtEl>
                                        <p:attrNameLst>
                                          <p:attrName>ppt_h</p:attrName>
                                        </p:attrNameLst>
                                      </p:cBhvr>
                                      <p:tavLst>
                                        <p:tav tm="0">
                                          <p:val>
                                            <p:strVal val="#ppt_h"/>
                                          </p:val>
                                        </p:tav>
                                        <p:tav tm="100000">
                                          <p:val>
                                            <p:strVal val="#ppt_h"/>
                                          </p:val>
                                        </p:tav>
                                      </p:tavLst>
                                    </p:anim>
                                    <p:animEffect transition="in" filter="fade">
                                      <p:cBhvr>
                                        <p:cTn id="21" dur="1000"/>
                                        <p:tgtEl>
                                          <p:spTgt spid="21"/>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strVal val="#ppt_w+.3"/>
                                          </p:val>
                                        </p:tav>
                                        <p:tav tm="100000">
                                          <p:val>
                                            <p:strVal val="#ppt_w"/>
                                          </p:val>
                                        </p:tav>
                                      </p:tavLst>
                                    </p:anim>
                                    <p:anim calcmode="lin" valueType="num">
                                      <p:cBhvr>
                                        <p:cTn id="26" dur="1000" fill="hold"/>
                                        <p:tgtEl>
                                          <p:spTgt spid="27"/>
                                        </p:tgtEl>
                                        <p:attrNameLst>
                                          <p:attrName>ppt_h</p:attrName>
                                        </p:attrNameLst>
                                      </p:cBhvr>
                                      <p:tavLst>
                                        <p:tav tm="0">
                                          <p:val>
                                            <p:strVal val="#ppt_h"/>
                                          </p:val>
                                        </p:tav>
                                        <p:tav tm="100000">
                                          <p:val>
                                            <p:strVal val="#ppt_h"/>
                                          </p:val>
                                        </p:tav>
                                      </p:tavLst>
                                    </p:anim>
                                    <p:animEffect transition="in" filter="fade">
                                      <p:cBhvr>
                                        <p:cTn id="2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3337" t="2028" r="3219"/>
          <a:stretch>
            <a:fillRect/>
          </a:stretch>
        </p:blipFill>
        <p:spPr>
          <a:xfrm rot="5400000">
            <a:off x="4020536" y="-1380138"/>
            <a:ext cx="6858003" cy="9618277"/>
          </a:xfrm>
          <a:prstGeom prst="rect">
            <a:avLst/>
          </a:prstGeom>
          <a:solidFill>
            <a:srgbClr val="EFEFEF"/>
          </a:solidFill>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6319" y="2195899"/>
            <a:ext cx="2130222" cy="180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p:nvSpPr>
        <p:spPr bwMode="auto">
          <a:xfrm>
            <a:off x="2148514" y="2233880"/>
            <a:ext cx="12258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8000" dirty="0" smtClean="0">
                <a:latin typeface="叶根友毛笔行书" panose="02010601030101010101" pitchFamily="2" charset="-122"/>
                <a:ea typeface="叶根友毛笔行书" panose="02010601030101010101" pitchFamily="2" charset="-122"/>
              </a:rPr>
              <a:t>叁</a:t>
            </a:r>
            <a:endParaRPr lang="zh-CN" altLang="en-US" sz="8000" dirty="0">
              <a:latin typeface="叶根友毛笔行书" panose="02010601030101010101" pitchFamily="2" charset="-122"/>
              <a:ea typeface="叶根友毛笔行书" panose="02010601030101010101" pitchFamily="2" charset="-122"/>
            </a:endParaRPr>
          </a:p>
        </p:txBody>
      </p:sp>
      <p:sp>
        <p:nvSpPr>
          <p:cNvPr id="9" name="TextBox 2"/>
          <p:cNvSpPr txBox="1">
            <a:spLocks noChangeArrowheads="1"/>
          </p:cNvSpPr>
          <p:nvPr/>
        </p:nvSpPr>
        <p:spPr bwMode="auto">
          <a:xfrm>
            <a:off x="426602" y="4002255"/>
            <a:ext cx="52788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latin typeface="方正舒体" panose="02010601030101010101" pitchFamily="2" charset="-122"/>
                <a:ea typeface="方正舒体" panose="02010601030101010101" pitchFamily="2" charset="-122"/>
              </a:rPr>
              <a:t>单击此处添加标题</a:t>
            </a:r>
            <a:endParaRPr lang="zh-CN" altLang="en-US" sz="4800" dirty="0">
              <a:latin typeface="方正舒体" panose="02010601030101010101" pitchFamily="2" charset="-122"/>
              <a:ea typeface="方正舒体" panose="02010601030101010101" pitchFamily="2" charset="-122"/>
            </a:endParaRPr>
          </a:p>
        </p:txBody>
      </p:sp>
      <p:sp>
        <p:nvSpPr>
          <p:cNvPr id="10" name="文本框 1"/>
          <p:cNvSpPr txBox="1">
            <a:spLocks noChangeArrowheads="1"/>
          </p:cNvSpPr>
          <p:nvPr/>
        </p:nvSpPr>
        <p:spPr bwMode="auto">
          <a:xfrm>
            <a:off x="918075" y="4715260"/>
            <a:ext cx="425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latin typeface="方正舒体" panose="02010601030101010101" pitchFamily="2" charset="-122"/>
                <a:ea typeface="方正舒体" panose="02010601030101010101" pitchFamily="2" charset="-122"/>
              </a:rPr>
              <a:t>单击此处编辑您要的内容，建议您在展示时采用微软雅黑字体</a:t>
            </a:r>
            <a:endParaRPr lang="zh-CN" altLang="en-US" dirty="0">
              <a:latin typeface="方正舒体" panose="02010601030101010101" pitchFamily="2" charset="-122"/>
              <a:ea typeface="方正舒体" panose="02010601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图片 1"/>
          <p:cNvPicPr>
            <a:picLocks noChangeAspect="1" noChangeArrowheads="1"/>
          </p:cNvPicPr>
          <p:nvPr/>
        </p:nvPicPr>
        <p:blipFill>
          <a:blip r:embed="rId1">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334250" y="-296863"/>
            <a:ext cx="4857750" cy="706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矩形 7"/>
          <p:cNvSpPr>
            <a:spLocks noChangeArrowheads="1"/>
          </p:cNvSpPr>
          <p:nvPr/>
        </p:nvSpPr>
        <p:spPr bwMode="auto">
          <a:xfrm>
            <a:off x="1292225" y="4551363"/>
            <a:ext cx="55657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a:solidFill>
                <a:srgbClr val="4B484E"/>
              </a:solidFill>
              <a:latin typeface="微软雅黑" panose="020B0503020204020204" pitchFamily="34" charset="-122"/>
              <a:ea typeface="微软雅黑" panose="020B0503020204020204" pitchFamily="34" charset="-122"/>
            </a:endParaRPr>
          </a:p>
        </p:txBody>
      </p:sp>
      <p:sp>
        <p:nvSpPr>
          <p:cNvPr id="10245" name="矩形 8"/>
          <p:cNvSpPr>
            <a:spLocks noChangeArrowheads="1"/>
          </p:cNvSpPr>
          <p:nvPr/>
        </p:nvSpPr>
        <p:spPr bwMode="auto">
          <a:xfrm>
            <a:off x="1292225" y="3756025"/>
            <a:ext cx="55657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solidFill>
                <a:srgbClr val="4B484E"/>
              </a:solidFill>
              <a:latin typeface="微软雅黑" panose="020B0503020204020204" pitchFamily="34" charset="-122"/>
              <a:ea typeface="微软雅黑" panose="020B0503020204020204" pitchFamily="34" charset="-122"/>
            </a:endParaRPr>
          </a:p>
        </p:txBody>
      </p:sp>
      <p:grpSp>
        <p:nvGrpSpPr>
          <p:cNvPr id="10246" name="组合 9"/>
          <p:cNvGrpSpPr/>
          <p:nvPr/>
        </p:nvGrpSpPr>
        <p:grpSpPr bwMode="auto">
          <a:xfrm>
            <a:off x="1292225" y="2686050"/>
            <a:ext cx="3789363" cy="955675"/>
            <a:chOff x="0" y="0"/>
            <a:chExt cx="3788756" cy="955148"/>
          </a:xfrm>
        </p:grpSpPr>
        <p:pic>
          <p:nvPicPr>
            <p:cNvPr id="10247" name="图片 10"/>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8" name="文本框 11"/>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单击添加标题</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81514" y="271643"/>
            <a:ext cx="3578499" cy="705570"/>
            <a:chOff x="193779" y="40265"/>
            <a:chExt cx="5750451" cy="1133812"/>
          </a:xfrm>
        </p:grpSpPr>
        <p:pic>
          <p:nvPicPr>
            <p:cNvPr id="17" name="Picture 9" descr="F:\ppt素材\图标\我收集的图标\字体\3.png"/>
            <p:cNvPicPr>
              <a:picLocks noChangeAspect="1" noChangeArrowheads="1"/>
            </p:cNvPicPr>
            <p:nvPr/>
          </p:nvPicPr>
          <p:blipFill>
            <a:blip r:embed="rId3">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F:\超棒ppt模板\中国风\中国风物件\maobi.png"/>
            <p:cNvPicPr>
              <a:picLocks noChangeAspect="1" noChangeArrowheads="1"/>
            </p:cNvPicPr>
            <p:nvPr/>
          </p:nvPicPr>
          <p:blipFill>
            <a:blip r:embed="rId4"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p:nvPr/>
        </p:nvSpPr>
        <p:spPr bwMode="auto">
          <a:xfrm>
            <a:off x="810686" y="535034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8" name="Freeform 6"/>
          <p:cNvSpPr/>
          <p:nvPr/>
        </p:nvSpPr>
        <p:spPr bwMode="auto">
          <a:xfrm>
            <a:off x="3448797" y="454508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9" name="Freeform 7"/>
          <p:cNvSpPr/>
          <p:nvPr/>
        </p:nvSpPr>
        <p:spPr bwMode="auto">
          <a:xfrm>
            <a:off x="6092328" y="3734395"/>
            <a:ext cx="2643533" cy="810684"/>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10" name="Freeform 8"/>
          <p:cNvSpPr/>
          <p:nvPr/>
        </p:nvSpPr>
        <p:spPr bwMode="auto">
          <a:xfrm>
            <a:off x="8735862" y="2937061"/>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15" name="矩形 14"/>
          <p:cNvSpPr/>
          <p:nvPr/>
        </p:nvSpPr>
        <p:spPr>
          <a:xfrm>
            <a:off x="8991601" y="346786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6" name="文本框 15"/>
          <p:cNvSpPr txBox="1"/>
          <p:nvPr/>
        </p:nvSpPr>
        <p:spPr>
          <a:xfrm>
            <a:off x="8991600" y="3052153"/>
            <a:ext cx="1540933"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7" name="矩形 16"/>
          <p:cNvSpPr/>
          <p:nvPr/>
        </p:nvSpPr>
        <p:spPr>
          <a:xfrm>
            <a:off x="5998285" y="253710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8" name="文本框 17"/>
          <p:cNvSpPr txBox="1"/>
          <p:nvPr/>
        </p:nvSpPr>
        <p:spPr>
          <a:xfrm>
            <a:off x="5998285" y="2121391"/>
            <a:ext cx="1619724"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9" name="矩形 18"/>
          <p:cNvSpPr/>
          <p:nvPr/>
        </p:nvSpPr>
        <p:spPr>
          <a:xfrm>
            <a:off x="3448795" y="335277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20" name="文本框 19"/>
          <p:cNvSpPr txBox="1"/>
          <p:nvPr/>
        </p:nvSpPr>
        <p:spPr>
          <a:xfrm>
            <a:off x="3448795" y="2937062"/>
            <a:ext cx="1525680"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1" name="矩形 20"/>
          <p:cNvSpPr/>
          <p:nvPr/>
        </p:nvSpPr>
        <p:spPr>
          <a:xfrm>
            <a:off x="718983" y="418470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22" name="文本框 21"/>
          <p:cNvSpPr txBox="1"/>
          <p:nvPr/>
        </p:nvSpPr>
        <p:spPr>
          <a:xfrm>
            <a:off x="718983" y="3768992"/>
            <a:ext cx="1499284"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81514" y="271643"/>
            <a:ext cx="3578499" cy="705570"/>
            <a:chOff x="193779" y="40265"/>
            <a:chExt cx="5750451" cy="1133812"/>
          </a:xfrm>
        </p:grpSpPr>
        <p:pic>
          <p:nvPicPr>
            <p:cNvPr id="24"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27" name="图片 26"/>
          <p:cNvPicPr>
            <a:picLocks noChangeAspect="1"/>
          </p:cNvPicPr>
          <p:nvPr/>
        </p:nvPicPr>
        <p:blipFill rotWithShape="1">
          <a:blip r:embed="rId3"/>
          <a:srcRect l="27377" t="64764" r="21131"/>
          <a:stretch>
            <a:fillRect/>
          </a:stretch>
        </p:blipFill>
        <p:spPr>
          <a:xfrm>
            <a:off x="7276398" y="-28575"/>
            <a:ext cx="4953702" cy="24166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50" fill="hold"/>
                                        <p:tgtEl>
                                          <p:spTgt spid="8"/>
                                        </p:tgtEl>
                                        <p:attrNameLst>
                                          <p:attrName>ppt_x</p:attrName>
                                        </p:attrNameLst>
                                      </p:cBhvr>
                                      <p:tavLst>
                                        <p:tav tm="0">
                                          <p:val>
                                            <p:strVal val="#ppt_x"/>
                                          </p:val>
                                        </p:tav>
                                        <p:tav tm="100000">
                                          <p:val>
                                            <p:strVal val="#ppt_x"/>
                                          </p:val>
                                        </p:tav>
                                      </p:tavLst>
                                    </p:anim>
                                    <p:anim calcmode="lin" valueType="num">
                                      <p:cBhvr additive="base">
                                        <p:cTn id="13" dur="25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6" grpId="0"/>
      <p:bldP spid="18" grpId="0"/>
      <p:bldP spid="20"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菱形 7"/>
          <p:cNvSpPr/>
          <p:nvPr/>
        </p:nvSpPr>
        <p:spPr>
          <a:xfrm>
            <a:off x="2571090" y="2044895"/>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sp>
        <p:nvSpPr>
          <p:cNvPr id="9" name="Freeform 218"/>
          <p:cNvSpPr>
            <a:spLocks noEditPoints="1"/>
          </p:cNvSpPr>
          <p:nvPr/>
        </p:nvSpPr>
        <p:spPr bwMode="auto">
          <a:xfrm>
            <a:off x="2845172" y="2308767"/>
            <a:ext cx="212243" cy="271984"/>
          </a:xfrm>
          <a:custGeom>
            <a:avLst/>
            <a:gdLst>
              <a:gd name="T0" fmla="*/ 224 w 224"/>
              <a:gd name="T1" fmla="*/ 119 h 287"/>
              <a:gd name="T2" fmla="*/ 112 w 224"/>
              <a:gd name="T3" fmla="*/ 0 h 287"/>
              <a:gd name="T4" fmla="*/ 0 w 224"/>
              <a:gd name="T5" fmla="*/ 119 h 287"/>
              <a:gd name="T6" fmla="*/ 98 w 224"/>
              <a:gd name="T7" fmla="*/ 258 h 287"/>
              <a:gd name="T8" fmla="*/ 85 w 224"/>
              <a:gd name="T9" fmla="*/ 282 h 287"/>
              <a:gd name="T10" fmla="*/ 85 w 224"/>
              <a:gd name="T11" fmla="*/ 285 h 287"/>
              <a:gd name="T12" fmla="*/ 88 w 224"/>
              <a:gd name="T13" fmla="*/ 287 h 287"/>
              <a:gd name="T14" fmla="*/ 136 w 224"/>
              <a:gd name="T15" fmla="*/ 287 h 287"/>
              <a:gd name="T16" fmla="*/ 140 w 224"/>
              <a:gd name="T17" fmla="*/ 285 h 287"/>
              <a:gd name="T18" fmla="*/ 140 w 224"/>
              <a:gd name="T19" fmla="*/ 282 h 287"/>
              <a:gd name="T20" fmla="*/ 127 w 224"/>
              <a:gd name="T21" fmla="*/ 258 h 287"/>
              <a:gd name="T22" fmla="*/ 224 w 224"/>
              <a:gd name="T23" fmla="*/ 119 h 287"/>
              <a:gd name="T24" fmla="*/ 37 w 224"/>
              <a:gd name="T25" fmla="*/ 130 h 287"/>
              <a:gd name="T26" fmla="*/ 36 w 224"/>
              <a:gd name="T27" fmla="*/ 128 h 287"/>
              <a:gd name="T28" fmla="*/ 49 w 224"/>
              <a:gd name="T29" fmla="*/ 60 h 287"/>
              <a:gd name="T30" fmla="*/ 79 w 224"/>
              <a:gd name="T31" fmla="*/ 59 h 287"/>
              <a:gd name="T32" fmla="*/ 82 w 224"/>
              <a:gd name="T33" fmla="*/ 63 h 287"/>
              <a:gd name="T34" fmla="*/ 74 w 224"/>
              <a:gd name="T35" fmla="*/ 80 h 287"/>
              <a:gd name="T36" fmla="*/ 69 w 224"/>
              <a:gd name="T37" fmla="*/ 88 h 287"/>
              <a:gd name="T38" fmla="*/ 61 w 224"/>
              <a:gd name="T39" fmla="*/ 118 h 287"/>
              <a:gd name="T40" fmla="*/ 54 w 224"/>
              <a:gd name="T41" fmla="*/ 133 h 287"/>
              <a:gd name="T42" fmla="*/ 49 w 224"/>
              <a:gd name="T43" fmla="*/ 134 h 287"/>
              <a:gd name="T44" fmla="*/ 37 w 224"/>
              <a:gd name="T45" fmla="*/ 1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287">
                <a:moveTo>
                  <a:pt x="224" y="119"/>
                </a:moveTo>
                <a:cubicBezTo>
                  <a:pt x="224" y="6"/>
                  <a:pt x="131" y="0"/>
                  <a:pt x="112" y="0"/>
                </a:cubicBezTo>
                <a:cubicBezTo>
                  <a:pt x="93" y="0"/>
                  <a:pt x="0" y="6"/>
                  <a:pt x="0" y="119"/>
                </a:cubicBezTo>
                <a:cubicBezTo>
                  <a:pt x="0" y="201"/>
                  <a:pt x="76" y="247"/>
                  <a:pt x="98" y="258"/>
                </a:cubicBezTo>
                <a:cubicBezTo>
                  <a:pt x="85" y="282"/>
                  <a:pt x="85" y="282"/>
                  <a:pt x="85" y="282"/>
                </a:cubicBezTo>
                <a:cubicBezTo>
                  <a:pt x="84" y="283"/>
                  <a:pt x="84" y="284"/>
                  <a:pt x="85" y="285"/>
                </a:cubicBezTo>
                <a:cubicBezTo>
                  <a:pt x="86" y="287"/>
                  <a:pt x="87" y="287"/>
                  <a:pt x="88" y="287"/>
                </a:cubicBezTo>
                <a:cubicBezTo>
                  <a:pt x="136" y="287"/>
                  <a:pt x="136" y="287"/>
                  <a:pt x="136" y="287"/>
                </a:cubicBezTo>
                <a:cubicBezTo>
                  <a:pt x="138" y="287"/>
                  <a:pt x="139" y="287"/>
                  <a:pt x="140" y="285"/>
                </a:cubicBezTo>
                <a:cubicBezTo>
                  <a:pt x="140" y="284"/>
                  <a:pt x="140" y="283"/>
                  <a:pt x="140" y="282"/>
                </a:cubicBezTo>
                <a:cubicBezTo>
                  <a:pt x="127" y="258"/>
                  <a:pt x="127" y="258"/>
                  <a:pt x="127" y="258"/>
                </a:cubicBezTo>
                <a:cubicBezTo>
                  <a:pt x="149" y="247"/>
                  <a:pt x="224" y="202"/>
                  <a:pt x="224" y="119"/>
                </a:cubicBezTo>
                <a:close/>
                <a:moveTo>
                  <a:pt x="37" y="130"/>
                </a:moveTo>
                <a:cubicBezTo>
                  <a:pt x="36" y="130"/>
                  <a:pt x="36" y="129"/>
                  <a:pt x="36" y="128"/>
                </a:cubicBezTo>
                <a:cubicBezTo>
                  <a:pt x="35" y="126"/>
                  <a:pt x="28" y="84"/>
                  <a:pt x="49" y="60"/>
                </a:cubicBezTo>
                <a:cubicBezTo>
                  <a:pt x="56" y="52"/>
                  <a:pt x="66" y="52"/>
                  <a:pt x="79" y="59"/>
                </a:cubicBezTo>
                <a:cubicBezTo>
                  <a:pt x="80" y="60"/>
                  <a:pt x="81" y="62"/>
                  <a:pt x="82" y="63"/>
                </a:cubicBezTo>
                <a:cubicBezTo>
                  <a:pt x="82" y="68"/>
                  <a:pt x="79" y="73"/>
                  <a:pt x="74" y="80"/>
                </a:cubicBezTo>
                <a:cubicBezTo>
                  <a:pt x="72" y="83"/>
                  <a:pt x="70" y="86"/>
                  <a:pt x="69" y="88"/>
                </a:cubicBezTo>
                <a:cubicBezTo>
                  <a:pt x="64" y="99"/>
                  <a:pt x="62" y="110"/>
                  <a:pt x="61" y="118"/>
                </a:cubicBezTo>
                <a:cubicBezTo>
                  <a:pt x="59" y="127"/>
                  <a:pt x="58" y="132"/>
                  <a:pt x="54" y="133"/>
                </a:cubicBezTo>
                <a:cubicBezTo>
                  <a:pt x="52" y="133"/>
                  <a:pt x="51" y="134"/>
                  <a:pt x="49" y="134"/>
                </a:cubicBezTo>
                <a:cubicBezTo>
                  <a:pt x="45" y="134"/>
                  <a:pt x="39" y="133"/>
                  <a:pt x="37" y="1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1" name="菱形 10"/>
          <p:cNvSpPr/>
          <p:nvPr/>
        </p:nvSpPr>
        <p:spPr>
          <a:xfrm>
            <a:off x="2571090" y="3385164"/>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grpSp>
        <p:nvGrpSpPr>
          <p:cNvPr id="12" name="组合 11"/>
          <p:cNvGrpSpPr/>
          <p:nvPr/>
        </p:nvGrpSpPr>
        <p:grpSpPr>
          <a:xfrm>
            <a:off x="2818437" y="3645522"/>
            <a:ext cx="275051" cy="273547"/>
            <a:chOff x="9890126" y="4225925"/>
            <a:chExt cx="290513" cy="288925"/>
          </a:xfrm>
          <a:solidFill>
            <a:schemeClr val="bg1"/>
          </a:solidFill>
        </p:grpSpPr>
        <p:sp>
          <p:nvSpPr>
            <p:cNvPr id="13" name="Freeform 438"/>
            <p:cNvSpPr/>
            <p:nvPr/>
          </p:nvSpPr>
          <p:spPr bwMode="auto">
            <a:xfrm>
              <a:off x="9982201" y="446563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5" name="Freeform 439"/>
            <p:cNvSpPr/>
            <p:nvPr/>
          </p:nvSpPr>
          <p:spPr bwMode="auto">
            <a:xfrm>
              <a:off x="9990138" y="4467225"/>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6" name="Freeform 440"/>
            <p:cNvSpPr/>
            <p:nvPr/>
          </p:nvSpPr>
          <p:spPr bwMode="auto">
            <a:xfrm>
              <a:off x="9986963"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8" name="Freeform 441"/>
            <p:cNvSpPr/>
            <p:nvPr/>
          </p:nvSpPr>
          <p:spPr bwMode="auto">
            <a:xfrm>
              <a:off x="9993313" y="4467225"/>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9" name="Freeform 442"/>
            <p:cNvSpPr/>
            <p:nvPr/>
          </p:nvSpPr>
          <p:spPr bwMode="auto">
            <a:xfrm>
              <a:off x="9967913" y="445928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0" name="Freeform 443"/>
            <p:cNvSpPr/>
            <p:nvPr/>
          </p:nvSpPr>
          <p:spPr bwMode="auto">
            <a:xfrm>
              <a:off x="9979026"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1" name="Freeform 444"/>
            <p:cNvSpPr/>
            <p:nvPr/>
          </p:nvSpPr>
          <p:spPr bwMode="auto">
            <a:xfrm>
              <a:off x="9964738" y="445770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2" name="Freeform 445"/>
            <p:cNvSpPr/>
            <p:nvPr/>
          </p:nvSpPr>
          <p:spPr bwMode="auto">
            <a:xfrm>
              <a:off x="9971088" y="44624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3" name="Freeform 446"/>
            <p:cNvSpPr/>
            <p:nvPr/>
          </p:nvSpPr>
          <p:spPr bwMode="auto">
            <a:xfrm>
              <a:off x="9975851" y="44640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4" name="Freeform 447"/>
            <p:cNvSpPr/>
            <p:nvPr/>
          </p:nvSpPr>
          <p:spPr bwMode="auto">
            <a:xfrm>
              <a:off x="9998076"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5" name="Freeform 448"/>
            <p:cNvSpPr/>
            <p:nvPr/>
          </p:nvSpPr>
          <p:spPr bwMode="auto">
            <a:xfrm>
              <a:off x="10015538" y="4459288"/>
              <a:ext cx="1588"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6" name="Freeform 449"/>
            <p:cNvSpPr/>
            <p:nvPr/>
          </p:nvSpPr>
          <p:spPr bwMode="auto">
            <a:xfrm>
              <a:off x="9955213" y="4300538"/>
              <a:ext cx="6350" cy="9525"/>
            </a:xfrm>
            <a:custGeom>
              <a:avLst/>
              <a:gdLst>
                <a:gd name="T0" fmla="*/ 0 w 7"/>
                <a:gd name="T1" fmla="*/ 9 h 9"/>
                <a:gd name="T2" fmla="*/ 7 w 7"/>
                <a:gd name="T3" fmla="*/ 0 h 9"/>
                <a:gd name="T4" fmla="*/ 6 w 7"/>
                <a:gd name="T5" fmla="*/ 1 h 9"/>
                <a:gd name="T6" fmla="*/ 0 w 7"/>
                <a:gd name="T7" fmla="*/ 9 h 9"/>
              </a:gdLst>
              <a:ahLst/>
              <a:cxnLst>
                <a:cxn ang="0">
                  <a:pos x="T0" y="T1"/>
                </a:cxn>
                <a:cxn ang="0">
                  <a:pos x="T2" y="T3"/>
                </a:cxn>
                <a:cxn ang="0">
                  <a:pos x="T4" y="T5"/>
                </a:cxn>
                <a:cxn ang="0">
                  <a:pos x="T6" y="T7"/>
                </a:cxn>
              </a:cxnLst>
              <a:rect l="0" t="0" r="r" b="b"/>
              <a:pathLst>
                <a:path w="7" h="9">
                  <a:moveTo>
                    <a:pt x="0" y="9"/>
                  </a:moveTo>
                  <a:cubicBezTo>
                    <a:pt x="2" y="6"/>
                    <a:pt x="4" y="3"/>
                    <a:pt x="7" y="0"/>
                  </a:cubicBezTo>
                  <a:cubicBezTo>
                    <a:pt x="6" y="1"/>
                    <a:pt x="6" y="1"/>
                    <a:pt x="6" y="1"/>
                  </a:cubicBezTo>
                  <a:cubicBezTo>
                    <a:pt x="4" y="3"/>
                    <a:pt x="2"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7" name="Freeform 450"/>
            <p:cNvSpPr/>
            <p:nvPr/>
          </p:nvSpPr>
          <p:spPr bwMode="auto">
            <a:xfrm>
              <a:off x="10012363" y="4460875"/>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8" name="Freeform 451"/>
            <p:cNvSpPr/>
            <p:nvPr/>
          </p:nvSpPr>
          <p:spPr bwMode="auto">
            <a:xfrm>
              <a:off x="10006013"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9" name="Freeform 452"/>
            <p:cNvSpPr/>
            <p:nvPr/>
          </p:nvSpPr>
          <p:spPr bwMode="auto">
            <a:xfrm>
              <a:off x="10002838" y="4465638"/>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0" name="Freeform 453"/>
            <p:cNvSpPr/>
            <p:nvPr/>
          </p:nvSpPr>
          <p:spPr bwMode="auto">
            <a:xfrm>
              <a:off x="10009188" y="4462463"/>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1" name="Freeform 454"/>
            <p:cNvSpPr/>
            <p:nvPr/>
          </p:nvSpPr>
          <p:spPr bwMode="auto">
            <a:xfrm>
              <a:off x="9999663" y="446722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2" name="Freeform 455"/>
            <p:cNvSpPr/>
            <p:nvPr/>
          </p:nvSpPr>
          <p:spPr bwMode="auto">
            <a:xfrm>
              <a:off x="9934576" y="4340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3" name="Freeform 456"/>
            <p:cNvSpPr/>
            <p:nvPr/>
          </p:nvSpPr>
          <p:spPr bwMode="auto">
            <a:xfrm>
              <a:off x="9925051" y="4341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4" name="Freeform 457"/>
            <p:cNvSpPr/>
            <p:nvPr/>
          </p:nvSpPr>
          <p:spPr bwMode="auto">
            <a:xfrm>
              <a:off x="9920288" y="434340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5" name="Freeform 458"/>
            <p:cNvSpPr/>
            <p:nvPr/>
          </p:nvSpPr>
          <p:spPr bwMode="auto">
            <a:xfrm>
              <a:off x="9918701" y="4344988"/>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6" name="Freeform 459"/>
            <p:cNvSpPr/>
            <p:nvPr/>
          </p:nvSpPr>
          <p:spPr bwMode="auto">
            <a:xfrm>
              <a:off x="9929813" y="4340225"/>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7" name="Freeform 460"/>
            <p:cNvSpPr/>
            <p:nvPr/>
          </p:nvSpPr>
          <p:spPr bwMode="auto">
            <a:xfrm>
              <a:off x="9959976" y="4454525"/>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8" name="Freeform 461"/>
            <p:cNvSpPr/>
            <p:nvPr/>
          </p:nvSpPr>
          <p:spPr bwMode="auto">
            <a:xfrm>
              <a:off x="9915526" y="4346575"/>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9" name="Freeform 462"/>
            <p:cNvSpPr/>
            <p:nvPr/>
          </p:nvSpPr>
          <p:spPr bwMode="auto">
            <a:xfrm>
              <a:off x="9928226" y="434181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0" name="Freeform 463"/>
            <p:cNvSpPr/>
            <p:nvPr/>
          </p:nvSpPr>
          <p:spPr bwMode="auto">
            <a:xfrm>
              <a:off x="9956801" y="44529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1" name="Freeform 464"/>
            <p:cNvSpPr/>
            <p:nvPr/>
          </p:nvSpPr>
          <p:spPr bwMode="auto">
            <a:xfrm>
              <a:off x="9948863" y="4448175"/>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2" name="Freeform 465"/>
            <p:cNvSpPr/>
            <p:nvPr/>
          </p:nvSpPr>
          <p:spPr bwMode="auto">
            <a:xfrm>
              <a:off x="9937751" y="4438650"/>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3" name="Freeform 466"/>
            <p:cNvSpPr/>
            <p:nvPr/>
          </p:nvSpPr>
          <p:spPr bwMode="auto">
            <a:xfrm>
              <a:off x="9952038" y="44497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4" name="Freeform 467"/>
            <p:cNvSpPr/>
            <p:nvPr/>
          </p:nvSpPr>
          <p:spPr bwMode="auto">
            <a:xfrm>
              <a:off x="9945688" y="4445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5" name="Freeform 468"/>
            <p:cNvSpPr/>
            <p:nvPr/>
          </p:nvSpPr>
          <p:spPr bwMode="auto">
            <a:xfrm>
              <a:off x="9942513" y="4440238"/>
              <a:ext cx="0" cy="1587"/>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6" name="Freeform 469"/>
            <p:cNvSpPr/>
            <p:nvPr/>
          </p:nvSpPr>
          <p:spPr bwMode="auto">
            <a:xfrm>
              <a:off x="10002838" y="4225925"/>
              <a:ext cx="139700" cy="141287"/>
            </a:xfrm>
            <a:custGeom>
              <a:avLst/>
              <a:gdLst>
                <a:gd name="T0" fmla="*/ 56 w 147"/>
                <a:gd name="T1" fmla="*/ 91 h 147"/>
                <a:gd name="T2" fmla="*/ 92 w 147"/>
                <a:gd name="T3" fmla="*/ 143 h 147"/>
                <a:gd name="T4" fmla="*/ 93 w 147"/>
                <a:gd name="T5" fmla="*/ 147 h 147"/>
                <a:gd name="T6" fmla="*/ 123 w 147"/>
                <a:gd name="T7" fmla="*/ 135 h 147"/>
                <a:gd name="T8" fmla="*/ 99 w 147"/>
                <a:gd name="T9" fmla="*/ 48 h 147"/>
                <a:gd name="T10" fmla="*/ 11 w 147"/>
                <a:gd name="T11" fmla="*/ 24 h 147"/>
                <a:gd name="T12" fmla="*/ 0 w 147"/>
                <a:gd name="T13" fmla="*/ 54 h 147"/>
                <a:gd name="T14" fmla="*/ 56 w 147"/>
                <a:gd name="T15" fmla="*/ 9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56" y="91"/>
                  </a:moveTo>
                  <a:cubicBezTo>
                    <a:pt x="74" y="109"/>
                    <a:pt x="86" y="126"/>
                    <a:pt x="92" y="143"/>
                  </a:cubicBezTo>
                  <a:cubicBezTo>
                    <a:pt x="92" y="144"/>
                    <a:pt x="93" y="145"/>
                    <a:pt x="93" y="147"/>
                  </a:cubicBezTo>
                  <a:cubicBezTo>
                    <a:pt x="104" y="147"/>
                    <a:pt x="114" y="144"/>
                    <a:pt x="123" y="135"/>
                  </a:cubicBezTo>
                  <a:cubicBezTo>
                    <a:pt x="147" y="111"/>
                    <a:pt x="128" y="77"/>
                    <a:pt x="99" y="48"/>
                  </a:cubicBezTo>
                  <a:cubicBezTo>
                    <a:pt x="70" y="19"/>
                    <a:pt x="36" y="0"/>
                    <a:pt x="11" y="24"/>
                  </a:cubicBezTo>
                  <a:cubicBezTo>
                    <a:pt x="3" y="33"/>
                    <a:pt x="0" y="43"/>
                    <a:pt x="0" y="54"/>
                  </a:cubicBezTo>
                  <a:cubicBezTo>
                    <a:pt x="18" y="59"/>
                    <a:pt x="37" y="71"/>
                    <a:pt x="5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7" name="Freeform 470"/>
            <p:cNvSpPr/>
            <p:nvPr/>
          </p:nvSpPr>
          <p:spPr bwMode="auto">
            <a:xfrm>
              <a:off x="9890126" y="4338638"/>
              <a:ext cx="152400" cy="128587"/>
            </a:xfrm>
            <a:custGeom>
              <a:avLst/>
              <a:gdLst>
                <a:gd name="T0" fmla="*/ 66 w 160"/>
                <a:gd name="T1" fmla="*/ 3 h 134"/>
                <a:gd name="T2" fmla="*/ 62 w 160"/>
                <a:gd name="T3" fmla="*/ 2 h 134"/>
                <a:gd name="T4" fmla="*/ 58 w 160"/>
                <a:gd name="T5" fmla="*/ 1 h 134"/>
                <a:gd name="T6" fmla="*/ 54 w 160"/>
                <a:gd name="T7" fmla="*/ 1 h 134"/>
                <a:gd name="T8" fmla="*/ 51 w 160"/>
                <a:gd name="T9" fmla="*/ 0 h 134"/>
                <a:gd name="T10" fmla="*/ 47 w 160"/>
                <a:gd name="T11" fmla="*/ 1 h 134"/>
                <a:gd name="T12" fmla="*/ 44 w 160"/>
                <a:gd name="T13" fmla="*/ 1 h 134"/>
                <a:gd name="T14" fmla="*/ 41 w 160"/>
                <a:gd name="T15" fmla="*/ 2 h 134"/>
                <a:gd name="T16" fmla="*/ 37 w 160"/>
                <a:gd name="T17" fmla="*/ 3 h 134"/>
                <a:gd name="T18" fmla="*/ 34 w 160"/>
                <a:gd name="T19" fmla="*/ 5 h 134"/>
                <a:gd name="T20" fmla="*/ 31 w 160"/>
                <a:gd name="T21" fmla="*/ 6 h 134"/>
                <a:gd name="T22" fmla="*/ 28 w 160"/>
                <a:gd name="T23" fmla="*/ 8 h 134"/>
                <a:gd name="T24" fmla="*/ 24 w 160"/>
                <a:gd name="T25" fmla="*/ 12 h 134"/>
                <a:gd name="T26" fmla="*/ 51 w 160"/>
                <a:gd name="T27" fmla="*/ 103 h 134"/>
                <a:gd name="T28" fmla="*/ 55 w 160"/>
                <a:gd name="T29" fmla="*/ 106 h 134"/>
                <a:gd name="T30" fmla="*/ 59 w 160"/>
                <a:gd name="T31" fmla="*/ 110 h 134"/>
                <a:gd name="T32" fmla="*/ 62 w 160"/>
                <a:gd name="T33" fmla="*/ 113 h 134"/>
                <a:gd name="T34" fmla="*/ 66 w 160"/>
                <a:gd name="T35" fmla="*/ 116 h 134"/>
                <a:gd name="T36" fmla="*/ 70 w 160"/>
                <a:gd name="T37" fmla="*/ 119 h 134"/>
                <a:gd name="T38" fmla="*/ 74 w 160"/>
                <a:gd name="T39" fmla="*/ 121 h 134"/>
                <a:gd name="T40" fmla="*/ 78 w 160"/>
                <a:gd name="T41" fmla="*/ 124 h 134"/>
                <a:gd name="T42" fmla="*/ 82 w 160"/>
                <a:gd name="T43" fmla="*/ 126 h 134"/>
                <a:gd name="T44" fmla="*/ 86 w 160"/>
                <a:gd name="T45" fmla="*/ 128 h 134"/>
                <a:gd name="T46" fmla="*/ 90 w 160"/>
                <a:gd name="T47" fmla="*/ 130 h 134"/>
                <a:gd name="T48" fmla="*/ 94 w 160"/>
                <a:gd name="T49" fmla="*/ 131 h 134"/>
                <a:gd name="T50" fmla="*/ 97 w 160"/>
                <a:gd name="T51" fmla="*/ 132 h 134"/>
                <a:gd name="T52" fmla="*/ 102 w 160"/>
                <a:gd name="T53" fmla="*/ 133 h 134"/>
                <a:gd name="T54" fmla="*/ 105 w 160"/>
                <a:gd name="T55" fmla="*/ 134 h 134"/>
                <a:gd name="T56" fmla="*/ 109 w 160"/>
                <a:gd name="T57" fmla="*/ 134 h 134"/>
                <a:gd name="T58" fmla="*/ 113 w 160"/>
                <a:gd name="T59" fmla="*/ 134 h 134"/>
                <a:gd name="T60" fmla="*/ 116 w 160"/>
                <a:gd name="T61" fmla="*/ 133 h 134"/>
                <a:gd name="T62" fmla="*/ 119 w 160"/>
                <a:gd name="T63" fmla="*/ 133 h 134"/>
                <a:gd name="T64" fmla="*/ 122 w 160"/>
                <a:gd name="T65" fmla="*/ 131 h 134"/>
                <a:gd name="T66" fmla="*/ 126 w 160"/>
                <a:gd name="T67" fmla="*/ 130 h 134"/>
                <a:gd name="T68" fmla="*/ 129 w 160"/>
                <a:gd name="T69" fmla="*/ 128 h 134"/>
                <a:gd name="T70" fmla="*/ 132 w 160"/>
                <a:gd name="T71" fmla="*/ 126 h 134"/>
                <a:gd name="T72" fmla="*/ 135 w 160"/>
                <a:gd name="T73"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34">
                  <a:moveTo>
                    <a:pt x="112" y="35"/>
                  </a:moveTo>
                  <a:cubicBezTo>
                    <a:pt x="97" y="20"/>
                    <a:pt x="81" y="8"/>
                    <a:pt x="66" y="3"/>
                  </a:cubicBezTo>
                  <a:cubicBezTo>
                    <a:pt x="66" y="3"/>
                    <a:pt x="65" y="3"/>
                    <a:pt x="65" y="3"/>
                  </a:cubicBezTo>
                  <a:cubicBezTo>
                    <a:pt x="64" y="3"/>
                    <a:pt x="63" y="2"/>
                    <a:pt x="62" y="2"/>
                  </a:cubicBezTo>
                  <a:cubicBezTo>
                    <a:pt x="62" y="2"/>
                    <a:pt x="62" y="2"/>
                    <a:pt x="61" y="2"/>
                  </a:cubicBezTo>
                  <a:cubicBezTo>
                    <a:pt x="60" y="2"/>
                    <a:pt x="59" y="1"/>
                    <a:pt x="58" y="1"/>
                  </a:cubicBezTo>
                  <a:cubicBezTo>
                    <a:pt x="58" y="1"/>
                    <a:pt x="58" y="1"/>
                    <a:pt x="58" y="1"/>
                  </a:cubicBezTo>
                  <a:cubicBezTo>
                    <a:pt x="57" y="1"/>
                    <a:pt x="56" y="1"/>
                    <a:pt x="54" y="1"/>
                  </a:cubicBezTo>
                  <a:cubicBezTo>
                    <a:pt x="54" y="1"/>
                    <a:pt x="54" y="1"/>
                    <a:pt x="54" y="1"/>
                  </a:cubicBezTo>
                  <a:cubicBezTo>
                    <a:pt x="53" y="0"/>
                    <a:pt x="52" y="0"/>
                    <a:pt x="51" y="0"/>
                  </a:cubicBezTo>
                  <a:cubicBezTo>
                    <a:pt x="51" y="0"/>
                    <a:pt x="50" y="0"/>
                    <a:pt x="50" y="0"/>
                  </a:cubicBezTo>
                  <a:cubicBezTo>
                    <a:pt x="49" y="0"/>
                    <a:pt x="48" y="0"/>
                    <a:pt x="47" y="1"/>
                  </a:cubicBezTo>
                  <a:cubicBezTo>
                    <a:pt x="47" y="1"/>
                    <a:pt x="47" y="1"/>
                    <a:pt x="47" y="1"/>
                  </a:cubicBezTo>
                  <a:cubicBezTo>
                    <a:pt x="46" y="1"/>
                    <a:pt x="45" y="1"/>
                    <a:pt x="44" y="1"/>
                  </a:cubicBezTo>
                  <a:cubicBezTo>
                    <a:pt x="43" y="1"/>
                    <a:pt x="43" y="1"/>
                    <a:pt x="43" y="1"/>
                  </a:cubicBezTo>
                  <a:cubicBezTo>
                    <a:pt x="42" y="1"/>
                    <a:pt x="41" y="2"/>
                    <a:pt x="41" y="2"/>
                  </a:cubicBezTo>
                  <a:cubicBezTo>
                    <a:pt x="40" y="2"/>
                    <a:pt x="40" y="2"/>
                    <a:pt x="40" y="2"/>
                  </a:cubicBezTo>
                  <a:cubicBezTo>
                    <a:pt x="39" y="2"/>
                    <a:pt x="38" y="3"/>
                    <a:pt x="37" y="3"/>
                  </a:cubicBezTo>
                  <a:cubicBezTo>
                    <a:pt x="37" y="3"/>
                    <a:pt x="37" y="3"/>
                    <a:pt x="37" y="3"/>
                  </a:cubicBezTo>
                  <a:cubicBezTo>
                    <a:pt x="36" y="4"/>
                    <a:pt x="35" y="4"/>
                    <a:pt x="34" y="5"/>
                  </a:cubicBezTo>
                  <a:cubicBezTo>
                    <a:pt x="33" y="5"/>
                    <a:pt x="33" y="5"/>
                    <a:pt x="33" y="5"/>
                  </a:cubicBezTo>
                  <a:cubicBezTo>
                    <a:pt x="32" y="5"/>
                    <a:pt x="32" y="6"/>
                    <a:pt x="31" y="6"/>
                  </a:cubicBezTo>
                  <a:cubicBezTo>
                    <a:pt x="30" y="7"/>
                    <a:pt x="30" y="7"/>
                    <a:pt x="30" y="7"/>
                  </a:cubicBezTo>
                  <a:cubicBezTo>
                    <a:pt x="29" y="7"/>
                    <a:pt x="28" y="8"/>
                    <a:pt x="28" y="8"/>
                  </a:cubicBezTo>
                  <a:cubicBezTo>
                    <a:pt x="28" y="9"/>
                    <a:pt x="27" y="9"/>
                    <a:pt x="27" y="9"/>
                  </a:cubicBezTo>
                  <a:cubicBezTo>
                    <a:pt x="26" y="10"/>
                    <a:pt x="25" y="11"/>
                    <a:pt x="24" y="12"/>
                  </a:cubicBezTo>
                  <a:cubicBezTo>
                    <a:pt x="0" y="36"/>
                    <a:pt x="19" y="70"/>
                    <a:pt x="48" y="99"/>
                  </a:cubicBezTo>
                  <a:cubicBezTo>
                    <a:pt x="49" y="100"/>
                    <a:pt x="50" y="102"/>
                    <a:pt x="51" y="103"/>
                  </a:cubicBezTo>
                  <a:cubicBezTo>
                    <a:pt x="51" y="103"/>
                    <a:pt x="52" y="103"/>
                    <a:pt x="52" y="104"/>
                  </a:cubicBezTo>
                  <a:cubicBezTo>
                    <a:pt x="53" y="104"/>
                    <a:pt x="54" y="105"/>
                    <a:pt x="55" y="106"/>
                  </a:cubicBezTo>
                  <a:cubicBezTo>
                    <a:pt x="55" y="106"/>
                    <a:pt x="55" y="106"/>
                    <a:pt x="55" y="107"/>
                  </a:cubicBezTo>
                  <a:cubicBezTo>
                    <a:pt x="57" y="108"/>
                    <a:pt x="58" y="109"/>
                    <a:pt x="59" y="110"/>
                  </a:cubicBezTo>
                  <a:cubicBezTo>
                    <a:pt x="59" y="110"/>
                    <a:pt x="59" y="110"/>
                    <a:pt x="59" y="110"/>
                  </a:cubicBezTo>
                  <a:cubicBezTo>
                    <a:pt x="60" y="111"/>
                    <a:pt x="61" y="112"/>
                    <a:pt x="62" y="113"/>
                  </a:cubicBezTo>
                  <a:cubicBezTo>
                    <a:pt x="63" y="113"/>
                    <a:pt x="63" y="113"/>
                    <a:pt x="63" y="114"/>
                  </a:cubicBezTo>
                  <a:cubicBezTo>
                    <a:pt x="64" y="114"/>
                    <a:pt x="65" y="115"/>
                    <a:pt x="66" y="116"/>
                  </a:cubicBezTo>
                  <a:cubicBezTo>
                    <a:pt x="66" y="116"/>
                    <a:pt x="67" y="116"/>
                    <a:pt x="67" y="116"/>
                  </a:cubicBezTo>
                  <a:cubicBezTo>
                    <a:pt x="68" y="117"/>
                    <a:pt x="69" y="118"/>
                    <a:pt x="70" y="119"/>
                  </a:cubicBezTo>
                  <a:cubicBezTo>
                    <a:pt x="71" y="119"/>
                    <a:pt x="71" y="119"/>
                    <a:pt x="71" y="119"/>
                  </a:cubicBezTo>
                  <a:cubicBezTo>
                    <a:pt x="72" y="120"/>
                    <a:pt x="73" y="121"/>
                    <a:pt x="74" y="121"/>
                  </a:cubicBezTo>
                  <a:cubicBezTo>
                    <a:pt x="74" y="121"/>
                    <a:pt x="75" y="122"/>
                    <a:pt x="75" y="122"/>
                  </a:cubicBezTo>
                  <a:cubicBezTo>
                    <a:pt x="76" y="123"/>
                    <a:pt x="77" y="123"/>
                    <a:pt x="78" y="124"/>
                  </a:cubicBezTo>
                  <a:cubicBezTo>
                    <a:pt x="78" y="124"/>
                    <a:pt x="78" y="124"/>
                    <a:pt x="79" y="124"/>
                  </a:cubicBezTo>
                  <a:cubicBezTo>
                    <a:pt x="80" y="125"/>
                    <a:pt x="81" y="125"/>
                    <a:pt x="82" y="126"/>
                  </a:cubicBezTo>
                  <a:cubicBezTo>
                    <a:pt x="82" y="126"/>
                    <a:pt x="83" y="126"/>
                    <a:pt x="83" y="127"/>
                  </a:cubicBezTo>
                  <a:cubicBezTo>
                    <a:pt x="84" y="127"/>
                    <a:pt x="85" y="127"/>
                    <a:pt x="86" y="128"/>
                  </a:cubicBezTo>
                  <a:cubicBezTo>
                    <a:pt x="86" y="128"/>
                    <a:pt x="86" y="128"/>
                    <a:pt x="87" y="128"/>
                  </a:cubicBezTo>
                  <a:cubicBezTo>
                    <a:pt x="88" y="129"/>
                    <a:pt x="89" y="129"/>
                    <a:pt x="90" y="130"/>
                  </a:cubicBezTo>
                  <a:cubicBezTo>
                    <a:pt x="90" y="130"/>
                    <a:pt x="90" y="130"/>
                    <a:pt x="90" y="130"/>
                  </a:cubicBezTo>
                  <a:cubicBezTo>
                    <a:pt x="91" y="130"/>
                    <a:pt x="93" y="131"/>
                    <a:pt x="94" y="131"/>
                  </a:cubicBezTo>
                  <a:cubicBezTo>
                    <a:pt x="94" y="131"/>
                    <a:pt x="94" y="131"/>
                    <a:pt x="95" y="131"/>
                  </a:cubicBezTo>
                  <a:cubicBezTo>
                    <a:pt x="95" y="132"/>
                    <a:pt x="96" y="132"/>
                    <a:pt x="97" y="132"/>
                  </a:cubicBezTo>
                  <a:cubicBezTo>
                    <a:pt x="98" y="132"/>
                    <a:pt x="98" y="132"/>
                    <a:pt x="98" y="133"/>
                  </a:cubicBezTo>
                  <a:cubicBezTo>
                    <a:pt x="99" y="133"/>
                    <a:pt x="100" y="133"/>
                    <a:pt x="102" y="133"/>
                  </a:cubicBezTo>
                  <a:cubicBezTo>
                    <a:pt x="102" y="133"/>
                    <a:pt x="102" y="133"/>
                    <a:pt x="102" y="133"/>
                  </a:cubicBezTo>
                  <a:cubicBezTo>
                    <a:pt x="103" y="133"/>
                    <a:pt x="104" y="134"/>
                    <a:pt x="105" y="134"/>
                  </a:cubicBezTo>
                  <a:cubicBezTo>
                    <a:pt x="105" y="134"/>
                    <a:pt x="106" y="134"/>
                    <a:pt x="106" y="134"/>
                  </a:cubicBezTo>
                  <a:cubicBezTo>
                    <a:pt x="107" y="134"/>
                    <a:pt x="108" y="134"/>
                    <a:pt x="109" y="134"/>
                  </a:cubicBezTo>
                  <a:cubicBezTo>
                    <a:pt x="109" y="134"/>
                    <a:pt x="109" y="134"/>
                    <a:pt x="110" y="134"/>
                  </a:cubicBezTo>
                  <a:cubicBezTo>
                    <a:pt x="111" y="134"/>
                    <a:pt x="112" y="134"/>
                    <a:pt x="113" y="134"/>
                  </a:cubicBezTo>
                  <a:cubicBezTo>
                    <a:pt x="113" y="134"/>
                    <a:pt x="113" y="134"/>
                    <a:pt x="113" y="134"/>
                  </a:cubicBezTo>
                  <a:cubicBezTo>
                    <a:pt x="114" y="134"/>
                    <a:pt x="115" y="134"/>
                    <a:pt x="116" y="133"/>
                  </a:cubicBezTo>
                  <a:cubicBezTo>
                    <a:pt x="116" y="133"/>
                    <a:pt x="116" y="133"/>
                    <a:pt x="117" y="133"/>
                  </a:cubicBezTo>
                  <a:cubicBezTo>
                    <a:pt x="117" y="133"/>
                    <a:pt x="118" y="133"/>
                    <a:pt x="119" y="133"/>
                  </a:cubicBezTo>
                  <a:cubicBezTo>
                    <a:pt x="119" y="133"/>
                    <a:pt x="120" y="132"/>
                    <a:pt x="120" y="132"/>
                  </a:cubicBezTo>
                  <a:cubicBezTo>
                    <a:pt x="121" y="132"/>
                    <a:pt x="122" y="132"/>
                    <a:pt x="122" y="131"/>
                  </a:cubicBezTo>
                  <a:cubicBezTo>
                    <a:pt x="123" y="131"/>
                    <a:pt x="123" y="131"/>
                    <a:pt x="123" y="131"/>
                  </a:cubicBezTo>
                  <a:cubicBezTo>
                    <a:pt x="124" y="131"/>
                    <a:pt x="125" y="130"/>
                    <a:pt x="126" y="130"/>
                  </a:cubicBezTo>
                  <a:cubicBezTo>
                    <a:pt x="126" y="130"/>
                    <a:pt x="126" y="130"/>
                    <a:pt x="127" y="129"/>
                  </a:cubicBezTo>
                  <a:cubicBezTo>
                    <a:pt x="127" y="129"/>
                    <a:pt x="128" y="129"/>
                    <a:pt x="129" y="128"/>
                  </a:cubicBezTo>
                  <a:cubicBezTo>
                    <a:pt x="129" y="128"/>
                    <a:pt x="129" y="128"/>
                    <a:pt x="130" y="127"/>
                  </a:cubicBezTo>
                  <a:cubicBezTo>
                    <a:pt x="130" y="127"/>
                    <a:pt x="131" y="126"/>
                    <a:pt x="132" y="126"/>
                  </a:cubicBezTo>
                  <a:cubicBezTo>
                    <a:pt x="132" y="126"/>
                    <a:pt x="132" y="125"/>
                    <a:pt x="133" y="125"/>
                  </a:cubicBezTo>
                  <a:cubicBezTo>
                    <a:pt x="134" y="124"/>
                    <a:pt x="134" y="124"/>
                    <a:pt x="135" y="123"/>
                  </a:cubicBezTo>
                  <a:cubicBezTo>
                    <a:pt x="160" y="98"/>
                    <a:pt x="141" y="64"/>
                    <a:pt x="11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8" name="Freeform 471"/>
            <p:cNvSpPr/>
            <p:nvPr/>
          </p:nvSpPr>
          <p:spPr bwMode="auto">
            <a:xfrm>
              <a:off x="9950451" y="4291013"/>
              <a:ext cx="230188" cy="223837"/>
            </a:xfrm>
            <a:custGeom>
              <a:avLst/>
              <a:gdLst>
                <a:gd name="T0" fmla="*/ 228 w 240"/>
                <a:gd name="T1" fmla="*/ 183 h 233"/>
                <a:gd name="T2" fmla="*/ 149 w 240"/>
                <a:gd name="T3" fmla="*/ 104 h 233"/>
                <a:gd name="T4" fmla="*/ 132 w 240"/>
                <a:gd name="T5" fmla="*/ 88 h 233"/>
                <a:gd name="T6" fmla="*/ 99 w 240"/>
                <a:gd name="T7" fmla="*/ 34 h 233"/>
                <a:gd name="T8" fmla="*/ 37 w 240"/>
                <a:gd name="T9" fmla="*/ 0 h 233"/>
                <a:gd name="T10" fmla="*/ 12 w 240"/>
                <a:gd name="T11" fmla="*/ 10 h 233"/>
                <a:gd name="T12" fmla="*/ 5 w 240"/>
                <a:gd name="T13" fmla="*/ 19 h 233"/>
                <a:gd name="T14" fmla="*/ 0 w 240"/>
                <a:gd name="T15" fmla="*/ 35 h 233"/>
                <a:gd name="T16" fmla="*/ 60 w 240"/>
                <a:gd name="T17" fmla="*/ 73 h 233"/>
                <a:gd name="T18" fmla="*/ 98 w 240"/>
                <a:gd name="T19" fmla="*/ 135 h 233"/>
                <a:gd name="T20" fmla="*/ 111 w 240"/>
                <a:gd name="T21" fmla="*/ 148 h 233"/>
                <a:gd name="T22" fmla="*/ 187 w 240"/>
                <a:gd name="T23" fmla="*/ 224 h 233"/>
                <a:gd name="T24" fmla="*/ 208 w 240"/>
                <a:gd name="T25" fmla="*/ 233 h 233"/>
                <a:gd name="T26" fmla="*/ 228 w 240"/>
                <a:gd name="T27" fmla="*/ 224 h 233"/>
                <a:gd name="T28" fmla="*/ 228 w 240"/>
                <a:gd name="T29" fmla="*/ 18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3">
                  <a:moveTo>
                    <a:pt x="228" y="183"/>
                  </a:moveTo>
                  <a:cubicBezTo>
                    <a:pt x="149" y="104"/>
                    <a:pt x="149" y="104"/>
                    <a:pt x="149" y="104"/>
                  </a:cubicBezTo>
                  <a:cubicBezTo>
                    <a:pt x="132" y="88"/>
                    <a:pt x="132" y="88"/>
                    <a:pt x="132" y="88"/>
                  </a:cubicBezTo>
                  <a:cubicBezTo>
                    <a:pt x="129" y="70"/>
                    <a:pt x="116" y="51"/>
                    <a:pt x="99" y="34"/>
                  </a:cubicBezTo>
                  <a:cubicBezTo>
                    <a:pt x="79" y="15"/>
                    <a:pt x="57" y="0"/>
                    <a:pt x="37" y="0"/>
                  </a:cubicBezTo>
                  <a:cubicBezTo>
                    <a:pt x="28" y="0"/>
                    <a:pt x="19" y="3"/>
                    <a:pt x="12" y="10"/>
                  </a:cubicBezTo>
                  <a:cubicBezTo>
                    <a:pt x="9" y="13"/>
                    <a:pt x="7" y="16"/>
                    <a:pt x="5" y="19"/>
                  </a:cubicBezTo>
                  <a:cubicBezTo>
                    <a:pt x="2" y="24"/>
                    <a:pt x="0" y="30"/>
                    <a:pt x="0" y="35"/>
                  </a:cubicBezTo>
                  <a:cubicBezTo>
                    <a:pt x="18" y="40"/>
                    <a:pt x="39" y="52"/>
                    <a:pt x="60" y="73"/>
                  </a:cubicBezTo>
                  <a:cubicBezTo>
                    <a:pt x="84" y="98"/>
                    <a:pt x="95" y="118"/>
                    <a:pt x="98" y="135"/>
                  </a:cubicBezTo>
                  <a:cubicBezTo>
                    <a:pt x="111" y="148"/>
                    <a:pt x="111" y="148"/>
                    <a:pt x="111" y="148"/>
                  </a:cubicBezTo>
                  <a:cubicBezTo>
                    <a:pt x="187" y="224"/>
                    <a:pt x="187" y="224"/>
                    <a:pt x="187" y="224"/>
                  </a:cubicBezTo>
                  <a:cubicBezTo>
                    <a:pt x="193" y="230"/>
                    <a:pt x="200" y="233"/>
                    <a:pt x="208" y="233"/>
                  </a:cubicBezTo>
                  <a:cubicBezTo>
                    <a:pt x="215" y="233"/>
                    <a:pt x="223" y="230"/>
                    <a:pt x="228" y="224"/>
                  </a:cubicBezTo>
                  <a:cubicBezTo>
                    <a:pt x="240" y="213"/>
                    <a:pt x="240" y="195"/>
                    <a:pt x="228"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grpSp>
      <p:sp>
        <p:nvSpPr>
          <p:cNvPr id="50" name="菱形 49"/>
          <p:cNvSpPr/>
          <p:nvPr/>
        </p:nvSpPr>
        <p:spPr>
          <a:xfrm>
            <a:off x="2572487" y="4725434"/>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sp>
        <p:nvSpPr>
          <p:cNvPr id="51" name="Freeform 323"/>
          <p:cNvSpPr/>
          <p:nvPr/>
        </p:nvSpPr>
        <p:spPr bwMode="auto">
          <a:xfrm>
            <a:off x="2829202" y="4989208"/>
            <a:ext cx="270488" cy="26893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52" name="文本框 51"/>
          <p:cNvSpPr txBox="1"/>
          <p:nvPr/>
        </p:nvSpPr>
        <p:spPr>
          <a:xfrm>
            <a:off x="3636851" y="1964105"/>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3" name="矩形 52"/>
          <p:cNvSpPr/>
          <p:nvPr/>
        </p:nvSpPr>
        <p:spPr>
          <a:xfrm>
            <a:off x="3618056" y="2364215"/>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4" name="文本框 53"/>
          <p:cNvSpPr txBox="1"/>
          <p:nvPr/>
        </p:nvSpPr>
        <p:spPr>
          <a:xfrm>
            <a:off x="3636851" y="3278632"/>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5" name="矩形 54"/>
          <p:cNvSpPr/>
          <p:nvPr/>
        </p:nvSpPr>
        <p:spPr>
          <a:xfrm>
            <a:off x="3618056" y="3678742"/>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6" name="文本框 55"/>
          <p:cNvSpPr txBox="1"/>
          <p:nvPr/>
        </p:nvSpPr>
        <p:spPr>
          <a:xfrm>
            <a:off x="3636851" y="4598668"/>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7" name="矩形 56"/>
          <p:cNvSpPr/>
          <p:nvPr/>
        </p:nvSpPr>
        <p:spPr>
          <a:xfrm>
            <a:off x="3618056" y="4998778"/>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8" name="矩形 57"/>
          <p:cNvSpPr/>
          <p:nvPr/>
        </p:nvSpPr>
        <p:spPr>
          <a:xfrm>
            <a:off x="1791222" y="1510039"/>
            <a:ext cx="8534400" cy="4490711"/>
          </a:xfrm>
          <a:prstGeom prst="rect">
            <a:avLst/>
          </a:prstGeom>
          <a:noFill/>
          <a:ln w="3810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9FD5"/>
              </a:solidFill>
              <a:latin typeface="幼圆" panose="02010509060101010101" pitchFamily="49" charset="-122"/>
              <a:ea typeface="幼圆" panose="02010509060101010101" pitchFamily="49" charset="-122"/>
            </a:endParaRPr>
          </a:p>
        </p:txBody>
      </p:sp>
      <p:grpSp>
        <p:nvGrpSpPr>
          <p:cNvPr id="66" name="组合 65"/>
          <p:cNvGrpSpPr/>
          <p:nvPr/>
        </p:nvGrpSpPr>
        <p:grpSpPr>
          <a:xfrm>
            <a:off x="281514" y="271643"/>
            <a:ext cx="3578499" cy="705570"/>
            <a:chOff x="193779" y="40265"/>
            <a:chExt cx="5750451" cy="1133812"/>
          </a:xfrm>
        </p:grpSpPr>
        <p:pic>
          <p:nvPicPr>
            <p:cNvPr id="67"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a:off x="6149975" y="2022475"/>
            <a:ext cx="0" cy="363855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96938" y="343852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896938" y="565467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484938" y="343852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484938" y="565467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sp>
        <p:nvSpPr>
          <p:cNvPr id="61" name="文本框 19"/>
          <p:cNvSpPr txBox="1">
            <a:spLocks noChangeArrowheads="1"/>
          </p:cNvSpPr>
          <p:nvPr/>
        </p:nvSpPr>
        <p:spPr bwMode="auto">
          <a:xfrm>
            <a:off x="1782763" y="2051050"/>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928539" y="2001290"/>
            <a:ext cx="653044" cy="505029"/>
            <a:chOff x="2655396" y="2953152"/>
            <a:chExt cx="811962" cy="627927"/>
          </a:xfrm>
          <a:solidFill>
            <a:srgbClr val="4B484E"/>
          </a:solidFill>
        </p:grpSpPr>
        <p:sp>
          <p:nvSpPr>
            <p:cNvPr id="63"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4"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5"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6"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grpSp>
        <p:nvGrpSpPr>
          <p:cNvPr id="67" name="组合 66"/>
          <p:cNvGrpSpPr/>
          <p:nvPr/>
        </p:nvGrpSpPr>
        <p:grpSpPr>
          <a:xfrm>
            <a:off x="958863" y="4241664"/>
            <a:ext cx="514337" cy="457860"/>
            <a:chOff x="6699251" y="2735263"/>
            <a:chExt cx="404812" cy="360362"/>
          </a:xfrm>
          <a:solidFill>
            <a:srgbClr val="4B484E"/>
          </a:solidFill>
        </p:grpSpPr>
        <p:sp>
          <p:nvSpPr>
            <p:cNvPr id="6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grpSp>
        <p:nvGrpSpPr>
          <p:cNvPr id="72" name="组合 71"/>
          <p:cNvGrpSpPr/>
          <p:nvPr/>
        </p:nvGrpSpPr>
        <p:grpSpPr>
          <a:xfrm>
            <a:off x="6540093" y="2048821"/>
            <a:ext cx="532141" cy="443834"/>
            <a:chOff x="2760663" y="5032375"/>
            <a:chExt cx="1473200" cy="1228726"/>
          </a:xfrm>
          <a:solidFill>
            <a:srgbClr val="4B484E"/>
          </a:solidFill>
        </p:grpSpPr>
        <p:sp>
          <p:nvSpPr>
            <p:cNvPr id="73"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4"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5"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6"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7"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8"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grpSp>
        <p:nvGrpSpPr>
          <p:cNvPr id="79" name="组合 78"/>
          <p:cNvGrpSpPr/>
          <p:nvPr/>
        </p:nvGrpSpPr>
        <p:grpSpPr>
          <a:xfrm>
            <a:off x="6578221" y="4209582"/>
            <a:ext cx="556004" cy="515961"/>
            <a:chOff x="5278438" y="2973388"/>
            <a:chExt cx="1344613" cy="1247775"/>
          </a:xfrm>
          <a:solidFill>
            <a:srgbClr val="4B484E"/>
          </a:solidFill>
        </p:grpSpPr>
        <p:sp>
          <p:nvSpPr>
            <p:cNvPr id="80"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1"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2"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3"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sp>
        <p:nvSpPr>
          <p:cNvPr id="84" name="矩形 1"/>
          <p:cNvSpPr>
            <a:spLocks noChangeArrowheads="1"/>
          </p:cNvSpPr>
          <p:nvPr/>
        </p:nvSpPr>
        <p:spPr bwMode="auto">
          <a:xfrm>
            <a:off x="965200" y="2701925"/>
            <a:ext cx="4233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dirty="0">
              <a:solidFill>
                <a:srgbClr val="4B484E"/>
              </a:solidFill>
              <a:latin typeface="微软雅黑" panose="020B0503020204020204" pitchFamily="34" charset="-122"/>
              <a:ea typeface="微软雅黑" panose="020B0503020204020204" pitchFamily="34" charset="-122"/>
            </a:endParaRPr>
          </a:p>
        </p:txBody>
      </p:sp>
      <p:sp>
        <p:nvSpPr>
          <p:cNvPr id="85" name="矩形 50"/>
          <p:cNvSpPr>
            <a:spLocks noChangeArrowheads="1"/>
          </p:cNvSpPr>
          <p:nvPr/>
        </p:nvSpPr>
        <p:spPr bwMode="auto">
          <a:xfrm>
            <a:off x="6597650" y="2679700"/>
            <a:ext cx="4235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a:solidFill>
                <a:srgbClr val="4B484E"/>
              </a:solidFill>
              <a:latin typeface="微软雅黑" panose="020B0503020204020204" pitchFamily="34" charset="-122"/>
              <a:ea typeface="微软雅黑" panose="020B0503020204020204" pitchFamily="34" charset="-122"/>
            </a:endParaRPr>
          </a:p>
        </p:txBody>
      </p:sp>
      <p:sp>
        <p:nvSpPr>
          <p:cNvPr id="86" name="矩形 51"/>
          <p:cNvSpPr>
            <a:spLocks noChangeArrowheads="1"/>
          </p:cNvSpPr>
          <p:nvPr/>
        </p:nvSpPr>
        <p:spPr bwMode="auto">
          <a:xfrm>
            <a:off x="854075" y="4960938"/>
            <a:ext cx="42338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a:solidFill>
                <a:srgbClr val="4B484E"/>
              </a:solidFill>
              <a:latin typeface="微软雅黑" panose="020B0503020204020204" pitchFamily="34" charset="-122"/>
              <a:ea typeface="微软雅黑" panose="020B0503020204020204" pitchFamily="34" charset="-122"/>
            </a:endParaRPr>
          </a:p>
        </p:txBody>
      </p:sp>
      <p:sp>
        <p:nvSpPr>
          <p:cNvPr id="87" name="矩形 52"/>
          <p:cNvSpPr>
            <a:spLocks noChangeArrowheads="1"/>
          </p:cNvSpPr>
          <p:nvPr/>
        </p:nvSpPr>
        <p:spPr bwMode="auto">
          <a:xfrm>
            <a:off x="6627813" y="4991100"/>
            <a:ext cx="42354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dirty="0">
              <a:solidFill>
                <a:srgbClr val="4B484E"/>
              </a:solidFill>
              <a:latin typeface="微软雅黑" panose="020B0503020204020204" pitchFamily="34" charset="-122"/>
              <a:ea typeface="微软雅黑" panose="020B0503020204020204" pitchFamily="34" charset="-122"/>
            </a:endParaRPr>
          </a:p>
        </p:txBody>
      </p:sp>
      <p:sp>
        <p:nvSpPr>
          <p:cNvPr id="88" name="文本框 19"/>
          <p:cNvSpPr txBox="1">
            <a:spLocks noChangeArrowheads="1"/>
          </p:cNvSpPr>
          <p:nvPr/>
        </p:nvSpPr>
        <p:spPr bwMode="auto">
          <a:xfrm>
            <a:off x="7402513" y="2030413"/>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sp>
        <p:nvSpPr>
          <p:cNvPr id="89" name="文本框 19"/>
          <p:cNvSpPr txBox="1">
            <a:spLocks noChangeArrowheads="1"/>
          </p:cNvSpPr>
          <p:nvPr/>
        </p:nvSpPr>
        <p:spPr bwMode="auto">
          <a:xfrm>
            <a:off x="1647825" y="4184650"/>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sp>
        <p:nvSpPr>
          <p:cNvPr id="90" name="文本框 19"/>
          <p:cNvSpPr txBox="1">
            <a:spLocks noChangeArrowheads="1"/>
          </p:cNvSpPr>
          <p:nvPr/>
        </p:nvSpPr>
        <p:spPr bwMode="auto">
          <a:xfrm>
            <a:off x="7469188" y="4224338"/>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281514" y="271643"/>
            <a:ext cx="3578499" cy="705570"/>
            <a:chOff x="193779" y="40265"/>
            <a:chExt cx="5750451" cy="1133812"/>
          </a:xfrm>
        </p:grpSpPr>
        <p:pic>
          <p:nvPicPr>
            <p:cNvPr id="92"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94"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8"/>
                                        </p:tgtEl>
                                        <p:attrNameLst>
                                          <p:attrName>style.visibility</p:attrName>
                                        </p:attrNameLst>
                                      </p:cBhvr>
                                      <p:to>
                                        <p:strVal val="visible"/>
                                      </p:to>
                                    </p:set>
                                    <p:anim calcmode="lin" valueType="num">
                                      <p:cBhvr>
                                        <p:cTn id="14" dur="500" fill="hold"/>
                                        <p:tgtEl>
                                          <p:spTgt spid="88"/>
                                        </p:tgtEl>
                                        <p:attrNameLst>
                                          <p:attrName>ppt_w</p:attrName>
                                        </p:attrNameLst>
                                      </p:cBhvr>
                                      <p:tavLst>
                                        <p:tav tm="0">
                                          <p:val>
                                            <p:fltVal val="0"/>
                                          </p:val>
                                        </p:tav>
                                        <p:tav tm="100000">
                                          <p:val>
                                            <p:strVal val="#ppt_w"/>
                                          </p:val>
                                        </p:tav>
                                      </p:tavLst>
                                    </p:anim>
                                    <p:anim calcmode="lin" valueType="num">
                                      <p:cBhvr>
                                        <p:cTn id="15" dur="500" fill="hold"/>
                                        <p:tgtEl>
                                          <p:spTgt spid="88"/>
                                        </p:tgtEl>
                                        <p:attrNameLst>
                                          <p:attrName>ppt_h</p:attrName>
                                        </p:attrNameLst>
                                      </p:cBhvr>
                                      <p:tavLst>
                                        <p:tav tm="0">
                                          <p:val>
                                            <p:fltVal val="0"/>
                                          </p:val>
                                        </p:tav>
                                        <p:tav tm="100000">
                                          <p:val>
                                            <p:strVal val="#ppt_h"/>
                                          </p:val>
                                        </p:tav>
                                      </p:tavLst>
                                    </p:anim>
                                    <p:animEffect transition="in" filter="fade">
                                      <p:cBhvr>
                                        <p:cTn id="16" dur="50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9"/>
                                        </p:tgtEl>
                                        <p:attrNameLst>
                                          <p:attrName>style.visibility</p:attrName>
                                        </p:attrNameLst>
                                      </p:cBhvr>
                                      <p:to>
                                        <p:strVal val="visible"/>
                                      </p:to>
                                    </p:set>
                                    <p:anim calcmode="lin" valueType="num">
                                      <p:cBhvr>
                                        <p:cTn id="21" dur="500" fill="hold"/>
                                        <p:tgtEl>
                                          <p:spTgt spid="89"/>
                                        </p:tgtEl>
                                        <p:attrNameLst>
                                          <p:attrName>ppt_w</p:attrName>
                                        </p:attrNameLst>
                                      </p:cBhvr>
                                      <p:tavLst>
                                        <p:tav tm="0">
                                          <p:val>
                                            <p:fltVal val="0"/>
                                          </p:val>
                                        </p:tav>
                                        <p:tav tm="100000">
                                          <p:val>
                                            <p:strVal val="#ppt_w"/>
                                          </p:val>
                                        </p:tav>
                                      </p:tavLst>
                                    </p:anim>
                                    <p:anim calcmode="lin" valueType="num">
                                      <p:cBhvr>
                                        <p:cTn id="22" dur="500" fill="hold"/>
                                        <p:tgtEl>
                                          <p:spTgt spid="89"/>
                                        </p:tgtEl>
                                        <p:attrNameLst>
                                          <p:attrName>ppt_h</p:attrName>
                                        </p:attrNameLst>
                                      </p:cBhvr>
                                      <p:tavLst>
                                        <p:tav tm="0">
                                          <p:val>
                                            <p:fltVal val="0"/>
                                          </p:val>
                                        </p:tav>
                                        <p:tav tm="100000">
                                          <p:val>
                                            <p:strVal val="#ppt_h"/>
                                          </p:val>
                                        </p:tav>
                                      </p:tavLst>
                                    </p:anim>
                                    <p:animEffect transition="in" filter="fad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0"/>
                                        </p:tgtEl>
                                        <p:attrNameLst>
                                          <p:attrName>style.visibility</p:attrName>
                                        </p:attrNameLst>
                                      </p:cBhvr>
                                      <p:to>
                                        <p:strVal val="visible"/>
                                      </p:to>
                                    </p:set>
                                    <p:anim calcmode="lin" valueType="num">
                                      <p:cBhvr>
                                        <p:cTn id="28" dur="500" fill="hold"/>
                                        <p:tgtEl>
                                          <p:spTgt spid="90"/>
                                        </p:tgtEl>
                                        <p:attrNameLst>
                                          <p:attrName>ppt_w</p:attrName>
                                        </p:attrNameLst>
                                      </p:cBhvr>
                                      <p:tavLst>
                                        <p:tav tm="0">
                                          <p:val>
                                            <p:fltVal val="0"/>
                                          </p:val>
                                        </p:tav>
                                        <p:tav tm="100000">
                                          <p:val>
                                            <p:strVal val="#ppt_w"/>
                                          </p:val>
                                        </p:tav>
                                      </p:tavLst>
                                    </p:anim>
                                    <p:anim calcmode="lin" valueType="num">
                                      <p:cBhvr>
                                        <p:cTn id="29" dur="500" fill="hold"/>
                                        <p:tgtEl>
                                          <p:spTgt spid="90"/>
                                        </p:tgtEl>
                                        <p:attrNameLst>
                                          <p:attrName>ppt_h</p:attrName>
                                        </p:attrNameLst>
                                      </p:cBhvr>
                                      <p:tavLst>
                                        <p:tav tm="0">
                                          <p:val>
                                            <p:fltVal val="0"/>
                                          </p:val>
                                        </p:tav>
                                        <p:tav tm="100000">
                                          <p:val>
                                            <p:strVal val="#ppt_h"/>
                                          </p:val>
                                        </p:tav>
                                      </p:tavLst>
                                    </p:anim>
                                    <p:animEffect transition="in" filter="fade">
                                      <p:cBhvr>
                                        <p:cTn id="3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8" grpId="0"/>
      <p:bldP spid="89" grpId="0"/>
      <p:bldP spid="9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3337" t="2028" r="3219"/>
          <a:stretch>
            <a:fillRect/>
          </a:stretch>
        </p:blipFill>
        <p:spPr>
          <a:xfrm rot="5400000">
            <a:off x="4020536" y="-1380138"/>
            <a:ext cx="6858003" cy="9618277"/>
          </a:xfrm>
          <a:prstGeom prst="rect">
            <a:avLst/>
          </a:prstGeom>
          <a:solidFill>
            <a:srgbClr val="EFEFEF"/>
          </a:solidFill>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6319" y="2195899"/>
            <a:ext cx="2130222" cy="180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p:nvSpPr>
        <p:spPr bwMode="auto">
          <a:xfrm>
            <a:off x="2148514" y="2233880"/>
            <a:ext cx="12258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8000" dirty="0" smtClean="0">
                <a:latin typeface="中山行书百年纪念版" panose="02010609000101010101" pitchFamily="49" charset="-122"/>
                <a:ea typeface="中山行书百年纪念版" panose="02010609000101010101" pitchFamily="49" charset="-122"/>
              </a:rPr>
              <a:t>肆</a:t>
            </a:r>
            <a:endParaRPr lang="zh-CN" altLang="en-US" sz="8000" dirty="0">
              <a:latin typeface="中山行书百年纪念版" panose="02010609000101010101" pitchFamily="49" charset="-122"/>
              <a:ea typeface="中山行书百年纪念版" panose="02010609000101010101" pitchFamily="49" charset="-122"/>
            </a:endParaRPr>
          </a:p>
        </p:txBody>
      </p:sp>
      <p:sp>
        <p:nvSpPr>
          <p:cNvPr id="9" name="TextBox 2"/>
          <p:cNvSpPr txBox="1">
            <a:spLocks noChangeArrowheads="1"/>
          </p:cNvSpPr>
          <p:nvPr/>
        </p:nvSpPr>
        <p:spPr bwMode="auto">
          <a:xfrm>
            <a:off x="426602" y="4002255"/>
            <a:ext cx="52788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latin typeface="方正舒体" panose="02010601030101010101" pitchFamily="2" charset="-122"/>
                <a:ea typeface="方正舒体" panose="02010601030101010101" pitchFamily="2" charset="-122"/>
              </a:rPr>
              <a:t>单击此处添加标题</a:t>
            </a:r>
            <a:endParaRPr lang="zh-CN" altLang="en-US" sz="4800" dirty="0">
              <a:latin typeface="方正舒体" panose="02010601030101010101" pitchFamily="2" charset="-122"/>
              <a:ea typeface="方正舒体" panose="02010601030101010101" pitchFamily="2" charset="-122"/>
            </a:endParaRPr>
          </a:p>
        </p:txBody>
      </p:sp>
      <p:sp>
        <p:nvSpPr>
          <p:cNvPr id="10" name="文本框 1"/>
          <p:cNvSpPr txBox="1">
            <a:spLocks noChangeArrowheads="1"/>
          </p:cNvSpPr>
          <p:nvPr/>
        </p:nvSpPr>
        <p:spPr bwMode="auto">
          <a:xfrm>
            <a:off x="918075" y="4715260"/>
            <a:ext cx="425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latin typeface="方正舒体" panose="02010601030101010101" pitchFamily="2" charset="-122"/>
                <a:ea typeface="方正舒体" panose="02010601030101010101" pitchFamily="2" charset="-122"/>
              </a:rPr>
              <a:t>单击此处编辑您要的内容，建议您在展示时采用微软雅黑字体</a:t>
            </a:r>
            <a:endParaRPr lang="zh-CN" altLang="en-US" dirty="0">
              <a:latin typeface="方正舒体" panose="02010601030101010101" pitchFamily="2" charset="-122"/>
              <a:ea typeface="方正舒体" panose="02010601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bwMode="auto">
          <a:xfrm>
            <a:off x="0" y="1955854"/>
            <a:ext cx="7204445" cy="41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文本框 26"/>
          <p:cNvSpPr txBox="1">
            <a:spLocks noChangeArrowheads="1"/>
          </p:cNvSpPr>
          <p:nvPr/>
        </p:nvSpPr>
        <p:spPr bwMode="auto">
          <a:xfrm>
            <a:off x="8299450" y="2147613"/>
            <a:ext cx="3195404" cy="92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en-US" altLang="zh-CN"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p:txBody>
      </p:sp>
      <p:sp>
        <p:nvSpPr>
          <p:cNvPr id="38" name="文本框 37"/>
          <p:cNvSpPr txBox="1">
            <a:spLocks noChangeArrowheads="1"/>
          </p:cNvSpPr>
          <p:nvPr/>
        </p:nvSpPr>
        <p:spPr bwMode="auto">
          <a:xfrm>
            <a:off x="8299450" y="3369860"/>
            <a:ext cx="3195404" cy="92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en-US" altLang="zh-CN"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p:txBody>
      </p:sp>
      <p:sp>
        <p:nvSpPr>
          <p:cNvPr id="39" name="文本框 38"/>
          <p:cNvSpPr txBox="1">
            <a:spLocks noChangeArrowheads="1"/>
          </p:cNvSpPr>
          <p:nvPr/>
        </p:nvSpPr>
        <p:spPr bwMode="auto">
          <a:xfrm>
            <a:off x="8299450" y="4593899"/>
            <a:ext cx="3195404" cy="92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en-US" altLang="zh-CN"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p:txBody>
      </p:sp>
      <p:pic>
        <p:nvPicPr>
          <p:cNvPr id="40" name="图片 39"/>
          <p:cNvPicPr>
            <a:picLocks noChangeAspect="1"/>
          </p:cNvPicPr>
          <p:nvPr/>
        </p:nvPicPr>
        <p:blipFill>
          <a:blip r:embed="rId2"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15199" y="2049046"/>
            <a:ext cx="1179235" cy="117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文本框 40"/>
          <p:cNvSpPr txBox="1">
            <a:spLocks noChangeArrowheads="1"/>
          </p:cNvSpPr>
          <p:nvPr/>
        </p:nvSpPr>
        <p:spPr bwMode="auto">
          <a:xfrm>
            <a:off x="7503735" y="2221092"/>
            <a:ext cx="602163" cy="64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610">
                <a:solidFill>
                  <a:schemeClr val="tx1">
                    <a:lumMod val="75000"/>
                    <a:lumOff val="25000"/>
                  </a:schemeClr>
                </a:solidFill>
                <a:latin typeface="微软雅黑" panose="020B0503020204020204" pitchFamily="34" charset="-122"/>
                <a:ea typeface="微软雅黑" panose="020B0503020204020204" pitchFamily="34" charset="-122"/>
              </a:rPr>
              <a:t>壹</a:t>
            </a:r>
            <a:endParaRPr lang="zh-CN" altLang="en-US" sz="361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3"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15199" y="3228281"/>
            <a:ext cx="1179235" cy="117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文本框 42"/>
          <p:cNvSpPr txBox="1">
            <a:spLocks noChangeArrowheads="1"/>
          </p:cNvSpPr>
          <p:nvPr/>
        </p:nvSpPr>
        <p:spPr bwMode="auto">
          <a:xfrm>
            <a:off x="7503735" y="3400327"/>
            <a:ext cx="602163" cy="64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610">
                <a:solidFill>
                  <a:schemeClr val="tx1">
                    <a:lumMod val="75000"/>
                    <a:lumOff val="25000"/>
                  </a:schemeClr>
                </a:solidFill>
                <a:latin typeface="微软雅黑" panose="020B0503020204020204" pitchFamily="34" charset="-122"/>
                <a:ea typeface="微软雅黑" panose="020B0503020204020204" pitchFamily="34" charset="-122"/>
              </a:rPr>
              <a:t>贰</a:t>
            </a:r>
            <a:endParaRPr lang="zh-CN" altLang="en-US" sz="361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4" name="图片 43"/>
          <p:cNvPicPr>
            <a:picLocks noChangeAspect="1"/>
          </p:cNvPicPr>
          <p:nvPr/>
        </p:nvPicPr>
        <p:blipFill>
          <a:blip r:embed="rId2"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15199" y="4461280"/>
            <a:ext cx="1179235" cy="117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文本框 44"/>
          <p:cNvSpPr txBox="1">
            <a:spLocks noChangeArrowheads="1"/>
          </p:cNvSpPr>
          <p:nvPr/>
        </p:nvSpPr>
        <p:spPr bwMode="auto">
          <a:xfrm>
            <a:off x="7503735" y="4633327"/>
            <a:ext cx="602163" cy="64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610">
                <a:solidFill>
                  <a:schemeClr val="tx1">
                    <a:lumMod val="75000"/>
                    <a:lumOff val="25000"/>
                  </a:schemeClr>
                </a:solidFill>
                <a:latin typeface="微软雅黑" panose="020B0503020204020204" pitchFamily="34" charset="-122"/>
                <a:ea typeface="微软雅黑" panose="020B0503020204020204" pitchFamily="34" charset="-122"/>
              </a:rPr>
              <a:t>三</a:t>
            </a:r>
            <a:endParaRPr lang="zh-CN" altLang="en-US" sz="361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81514" y="271643"/>
            <a:ext cx="3578499" cy="705570"/>
            <a:chOff x="193779" y="40265"/>
            <a:chExt cx="5750451" cy="1133812"/>
          </a:xfrm>
        </p:grpSpPr>
        <p:pic>
          <p:nvPicPr>
            <p:cNvPr id="15" name="Picture 9" descr="F:\ppt素材\图标\我收集的图标\字体\3.pn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F:\超棒ppt模板\中国风\中国风物件\maobi.png"/>
            <p:cNvPicPr>
              <a:picLocks noChangeAspect="1" noChangeArrowheads="1"/>
            </p:cNvPicPr>
            <p:nvPr/>
          </p:nvPicPr>
          <p:blipFill>
            <a:blip r:embed="rId5"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1" presetClass="entr" presetSubtype="1" fill="hold" nodeType="withEffect">
                                  <p:stCondLst>
                                    <p:cond delay="1100"/>
                                  </p:stCondLst>
                                  <p:childTnLst>
                                    <p:set>
                                      <p:cBhvr>
                                        <p:cTn id="9" dur="1" fill="hold">
                                          <p:stCondLst>
                                            <p:cond delay="0"/>
                                          </p:stCondLst>
                                        </p:cTn>
                                        <p:tgtEl>
                                          <p:spTgt spid="40"/>
                                        </p:tgtEl>
                                        <p:attrNameLst>
                                          <p:attrName>style.visibility</p:attrName>
                                        </p:attrNameLst>
                                      </p:cBhvr>
                                      <p:to>
                                        <p:strVal val="visible"/>
                                      </p:to>
                                    </p:set>
                                    <p:animEffect transition="in" filter="wheel(1)">
                                      <p:cBhvr>
                                        <p:cTn id="10" dur="2000"/>
                                        <p:tgtEl>
                                          <p:spTgt spid="40"/>
                                        </p:tgtEl>
                                      </p:cBhvr>
                                    </p:animEffect>
                                  </p:childTnLst>
                                </p:cTn>
                              </p:par>
                              <p:par>
                                <p:cTn id="11" presetID="10" presetClass="entr" presetSubtype="0" fill="hold" grpId="0" nodeType="withEffect">
                                  <p:stCondLst>
                                    <p:cond delay="320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grpId="0" nodeType="withEffect">
                                  <p:stCondLst>
                                    <p:cond delay="3200"/>
                                  </p:stCondLst>
                                  <p:iterate type="wd">
                                    <p:tmPct val="10000"/>
                                  </p:iterate>
                                  <p:childTnLst>
                                    <p:set>
                                      <p:cBhvr>
                                        <p:cTn id="15" dur="1" fill="hold">
                                          <p:stCondLst>
                                            <p:cond delay="0"/>
                                          </p:stCondLst>
                                        </p:cTn>
                                        <p:tgtEl>
                                          <p:spTgt spid="27">
                                            <p:txEl>
                                              <p:pRg st="0" end="0"/>
                                            </p:txEl>
                                          </p:spTgt>
                                        </p:tgtEl>
                                        <p:attrNameLst>
                                          <p:attrName>style.visibility</p:attrName>
                                        </p:attrNameLst>
                                      </p:cBhvr>
                                      <p:to>
                                        <p:strVal val="visible"/>
                                      </p:to>
                                    </p:set>
                                    <p:animEffect transition="in" filter="fade">
                                      <p:cBhvr>
                                        <p:cTn id="16" dur="500"/>
                                        <p:tgtEl>
                                          <p:spTgt spid="27">
                                            <p:txEl>
                                              <p:pRg st="0" end="0"/>
                                            </p:txEl>
                                          </p:spTgt>
                                        </p:tgtEl>
                                      </p:cBhvr>
                                    </p:animEffect>
                                  </p:childTnLst>
                                </p:cTn>
                              </p:par>
                              <p:par>
                                <p:cTn id="17" presetID="10" presetClass="entr" presetSubtype="0" fill="hold" grpId="0" nodeType="withEffect">
                                  <p:stCondLst>
                                    <p:cond delay="3900"/>
                                  </p:stCondLst>
                                  <p:iterate type="wd">
                                    <p:tmPct val="10000"/>
                                  </p:iterate>
                                  <p:childTnLst>
                                    <p:set>
                                      <p:cBhvr>
                                        <p:cTn id="18" dur="1" fill="hold">
                                          <p:stCondLst>
                                            <p:cond delay="0"/>
                                          </p:stCondLst>
                                        </p:cTn>
                                        <p:tgtEl>
                                          <p:spTgt spid="27">
                                            <p:txEl>
                                              <p:pRg st="1" end="1"/>
                                            </p:txEl>
                                          </p:spTgt>
                                        </p:tgtEl>
                                        <p:attrNameLst>
                                          <p:attrName>style.visibility</p:attrName>
                                        </p:attrNameLst>
                                      </p:cBhvr>
                                      <p:to>
                                        <p:strVal val="visible"/>
                                      </p:to>
                                    </p:set>
                                    <p:animEffect transition="in" filter="fade">
                                      <p:cBhvr>
                                        <p:cTn id="19" dur="500"/>
                                        <p:tgtEl>
                                          <p:spTgt spid="2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heel(1)">
                                      <p:cBhvr>
                                        <p:cTn id="24" dur="2000"/>
                                        <p:tgtEl>
                                          <p:spTgt spid="42"/>
                                        </p:tgtEl>
                                      </p:cBhvr>
                                    </p:animEffect>
                                  </p:childTnLst>
                                </p:cTn>
                              </p:par>
                              <p:par>
                                <p:cTn id="25" presetID="10" presetClass="entr" presetSubtype="0" fill="hold" grpId="0" nodeType="withEffect">
                                  <p:stCondLst>
                                    <p:cond delay="1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1700"/>
                                  </p:stCondLst>
                                  <p:iterate type="wd">
                                    <p:tmPct val="10000"/>
                                  </p:iterate>
                                  <p:childTnLst>
                                    <p:set>
                                      <p:cBhvr>
                                        <p:cTn id="29" dur="1" fill="hold">
                                          <p:stCondLst>
                                            <p:cond delay="0"/>
                                          </p:stCondLst>
                                        </p:cTn>
                                        <p:tgtEl>
                                          <p:spTgt spid="38">
                                            <p:txEl>
                                              <p:pRg st="0" end="0"/>
                                            </p:txEl>
                                          </p:spTgt>
                                        </p:tgtEl>
                                        <p:attrNameLst>
                                          <p:attrName>style.visibility</p:attrName>
                                        </p:attrNameLst>
                                      </p:cBhvr>
                                      <p:to>
                                        <p:strVal val="visible"/>
                                      </p:to>
                                    </p:set>
                                    <p:animEffect transition="in" filter="fade">
                                      <p:cBhvr>
                                        <p:cTn id="30" dur="500"/>
                                        <p:tgtEl>
                                          <p:spTgt spid="38">
                                            <p:txEl>
                                              <p:pRg st="0" end="0"/>
                                            </p:txEl>
                                          </p:spTgt>
                                        </p:tgtEl>
                                      </p:cBhvr>
                                    </p:animEffect>
                                  </p:childTnLst>
                                </p:cTn>
                              </p:par>
                              <p:par>
                                <p:cTn id="31" presetID="10" presetClass="entr" presetSubtype="0" fill="hold" grpId="0" nodeType="withEffect">
                                  <p:stCondLst>
                                    <p:cond delay="2300"/>
                                  </p:stCondLst>
                                  <p:iterate type="wd">
                                    <p:tmPct val="10000"/>
                                  </p:iterate>
                                  <p:childTnLst>
                                    <p:set>
                                      <p:cBhvr>
                                        <p:cTn id="32" dur="1" fill="hold">
                                          <p:stCondLst>
                                            <p:cond delay="0"/>
                                          </p:stCondLst>
                                        </p:cTn>
                                        <p:tgtEl>
                                          <p:spTgt spid="38">
                                            <p:txEl>
                                              <p:pRg st="1" end="1"/>
                                            </p:txEl>
                                          </p:spTgt>
                                        </p:tgtEl>
                                        <p:attrNameLst>
                                          <p:attrName>style.visibility</p:attrName>
                                        </p:attrNameLst>
                                      </p:cBhvr>
                                      <p:to>
                                        <p:strVal val="visible"/>
                                      </p:to>
                                    </p:set>
                                    <p:animEffect transition="in" filter="fade">
                                      <p:cBhvr>
                                        <p:cTn id="33" dur="500"/>
                                        <p:tgtEl>
                                          <p:spTgt spid="38">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heel(1)">
                                      <p:cBhvr>
                                        <p:cTn id="38" dur="2000"/>
                                        <p:tgtEl>
                                          <p:spTgt spid="44"/>
                                        </p:tgtEl>
                                      </p:cBhvr>
                                    </p:animEffect>
                                  </p:childTnLst>
                                </p:cTn>
                              </p:par>
                              <p:par>
                                <p:cTn id="39" presetID="10" presetClass="entr" presetSubtype="0" fill="hold" grpId="0" nodeType="withEffect">
                                  <p:stCondLst>
                                    <p:cond delay="17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700"/>
                                  </p:stCondLst>
                                  <p:iterate type="wd">
                                    <p:tmPct val="10000"/>
                                  </p:iterate>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par>
                                <p:cTn id="45" presetID="10" presetClass="entr" presetSubtype="0" fill="hold" grpId="0" nodeType="withEffect">
                                  <p:stCondLst>
                                    <p:cond delay="2200"/>
                                  </p:stCondLst>
                                  <p:iterate type="wd">
                                    <p:tmPct val="10000"/>
                                  </p:iterate>
                                  <p:childTnLst>
                                    <p:set>
                                      <p:cBhvr>
                                        <p:cTn id="46" dur="1" fill="hold">
                                          <p:stCondLst>
                                            <p:cond delay="0"/>
                                          </p:stCondLst>
                                        </p:cTn>
                                        <p:tgtEl>
                                          <p:spTgt spid="39">
                                            <p:txEl>
                                              <p:pRg st="1" end="1"/>
                                            </p:txEl>
                                          </p:spTgt>
                                        </p:tgtEl>
                                        <p:attrNameLst>
                                          <p:attrName>style.visibility</p:attrName>
                                        </p:attrNameLst>
                                      </p:cBhvr>
                                      <p:to>
                                        <p:strVal val="visible"/>
                                      </p:to>
                                    </p:set>
                                    <p:animEffect transition="in" filter="fade">
                                      <p:cBhvr>
                                        <p:cTn id="47" dur="500"/>
                                        <p:tgtEl>
                                          <p:spTgt spid="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P spid="38" grpId="0" build="p"/>
      <p:bldP spid="39" grpId="0" build="p"/>
      <p:bldP spid="41" grpId="0"/>
      <p:bldP spid="43"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srcRect l="27377" t="64764" r="21131"/>
          <a:stretch>
            <a:fillRect/>
          </a:stretch>
        </p:blipFill>
        <p:spPr>
          <a:xfrm>
            <a:off x="7276398" y="-28575"/>
            <a:ext cx="4953702" cy="2416692"/>
          </a:xfrm>
          <a:prstGeom prst="rect">
            <a:avLst/>
          </a:prstGeom>
        </p:spPr>
      </p:pic>
      <p:cxnSp>
        <p:nvCxnSpPr>
          <p:cNvPr id="18" name="直接连接符 17"/>
          <p:cNvCxnSpPr>
            <a:stCxn id="2" idx="4"/>
          </p:cNvCxnSpPr>
          <p:nvPr/>
        </p:nvCxnSpPr>
        <p:spPr>
          <a:xfrm flipH="1">
            <a:off x="2214645" y="1651457"/>
            <a:ext cx="1" cy="4481555"/>
          </a:xfrm>
          <a:prstGeom prst="line">
            <a:avLst/>
          </a:prstGeom>
          <a:ln w="12700">
            <a:solidFill>
              <a:srgbClr val="4B484E"/>
            </a:solidFill>
            <a:prstDash val="lg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2087235" y="1396637"/>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0" name="椭圆 9"/>
          <p:cNvSpPr/>
          <p:nvPr/>
        </p:nvSpPr>
        <p:spPr>
          <a:xfrm>
            <a:off x="2087235" y="2551481"/>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1" name="椭圆 10"/>
          <p:cNvSpPr/>
          <p:nvPr/>
        </p:nvSpPr>
        <p:spPr>
          <a:xfrm>
            <a:off x="2087235" y="3706324"/>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2" name="椭圆 11"/>
          <p:cNvSpPr/>
          <p:nvPr/>
        </p:nvSpPr>
        <p:spPr>
          <a:xfrm>
            <a:off x="2087235" y="4861168"/>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23" name="椭圆 22"/>
          <p:cNvSpPr/>
          <p:nvPr/>
        </p:nvSpPr>
        <p:spPr>
          <a:xfrm>
            <a:off x="2087235" y="5950828"/>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24" name="文本框 118"/>
          <p:cNvSpPr txBox="1"/>
          <p:nvPr/>
        </p:nvSpPr>
        <p:spPr>
          <a:xfrm>
            <a:off x="2526401" y="1797625"/>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5" name="文本框 119"/>
          <p:cNvSpPr txBox="1"/>
          <p:nvPr/>
        </p:nvSpPr>
        <p:spPr>
          <a:xfrm>
            <a:off x="2589297" y="1396637"/>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6" name="文本框 118"/>
          <p:cNvSpPr txBox="1"/>
          <p:nvPr/>
        </p:nvSpPr>
        <p:spPr>
          <a:xfrm>
            <a:off x="2526401" y="2857310"/>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7" name="文本框 119"/>
          <p:cNvSpPr txBox="1"/>
          <p:nvPr/>
        </p:nvSpPr>
        <p:spPr>
          <a:xfrm>
            <a:off x="2589297" y="2467009"/>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8" name="文本框 118"/>
          <p:cNvSpPr txBox="1"/>
          <p:nvPr/>
        </p:nvSpPr>
        <p:spPr>
          <a:xfrm>
            <a:off x="2526401" y="3916997"/>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9" name="文本框 119"/>
          <p:cNvSpPr txBox="1"/>
          <p:nvPr/>
        </p:nvSpPr>
        <p:spPr>
          <a:xfrm>
            <a:off x="2589297" y="3537381"/>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30" name="文本框 118"/>
          <p:cNvSpPr txBox="1"/>
          <p:nvPr/>
        </p:nvSpPr>
        <p:spPr>
          <a:xfrm>
            <a:off x="2526401" y="4976682"/>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31" name="文本框 119"/>
          <p:cNvSpPr txBox="1"/>
          <p:nvPr/>
        </p:nvSpPr>
        <p:spPr>
          <a:xfrm>
            <a:off x="2589297" y="4607753"/>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34" name="文本框 119"/>
          <p:cNvSpPr txBox="1"/>
          <p:nvPr/>
        </p:nvSpPr>
        <p:spPr>
          <a:xfrm>
            <a:off x="2589297" y="5678127"/>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32" name="文本框 118"/>
          <p:cNvSpPr txBox="1"/>
          <p:nvPr/>
        </p:nvSpPr>
        <p:spPr>
          <a:xfrm>
            <a:off x="2526401" y="6036370"/>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281514" y="271643"/>
            <a:ext cx="3578499" cy="705570"/>
            <a:chOff x="193779" y="40265"/>
            <a:chExt cx="5750451" cy="1133812"/>
          </a:xfrm>
        </p:grpSpPr>
        <p:pic>
          <p:nvPicPr>
            <p:cNvPr id="35"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cstate="email"/>
          <a:srcRect/>
          <a:stretch>
            <a:fillRect/>
          </a:stretch>
        </p:blipFill>
        <p:spPr>
          <a:xfrm>
            <a:off x="6424002" y="2133601"/>
            <a:ext cx="3309227" cy="2209801"/>
          </a:xfrm>
          <a:prstGeom prst="rect">
            <a:avLst/>
          </a:prstGeom>
          <a:ln>
            <a:solidFill>
              <a:schemeClr val="bg1">
                <a:lumMod val="75000"/>
              </a:schemeClr>
            </a:solidFill>
          </a:ln>
        </p:spPr>
      </p:pic>
      <p:pic>
        <p:nvPicPr>
          <p:cNvPr id="7" name="图片 6"/>
          <p:cNvPicPr>
            <a:picLocks noChangeAspect="1"/>
          </p:cNvPicPr>
          <p:nvPr/>
        </p:nvPicPr>
        <p:blipFill rotWithShape="1">
          <a:blip r:embed="rId1" cstate="email"/>
          <a:srcRect/>
          <a:stretch>
            <a:fillRect/>
          </a:stretch>
        </p:blipFill>
        <p:spPr>
          <a:xfrm>
            <a:off x="2458771" y="2133601"/>
            <a:ext cx="3309227" cy="2209801"/>
          </a:xfrm>
          <a:prstGeom prst="rect">
            <a:avLst/>
          </a:prstGeom>
          <a:ln>
            <a:solidFill>
              <a:schemeClr val="bg1">
                <a:lumMod val="75000"/>
              </a:schemeClr>
            </a:solidFill>
          </a:ln>
        </p:spPr>
      </p:pic>
      <p:sp>
        <p:nvSpPr>
          <p:cNvPr id="8" name="矩形 7"/>
          <p:cNvSpPr/>
          <p:nvPr/>
        </p:nvSpPr>
        <p:spPr>
          <a:xfrm>
            <a:off x="2702102" y="4915632"/>
            <a:ext cx="2942985" cy="590931"/>
          </a:xfrm>
          <a:prstGeom prst="rect">
            <a:avLst/>
          </a:prstGeom>
        </p:spPr>
        <p:txBody>
          <a:bodyPr wrap="square">
            <a:spAutoFit/>
          </a:bodyPr>
          <a:lstStyle/>
          <a:p>
            <a:pPr defTabSz="912495">
              <a:lnSpc>
                <a:spcPct val="120000"/>
              </a:lnSpc>
              <a:spcBef>
                <a:spcPct val="20000"/>
              </a:spcBef>
            </a:pPr>
            <a:r>
              <a:rPr lang="zh-CN" altLang="en-US" sz="900" dirty="0">
                <a:solidFill>
                  <a:srgbClr val="4B484E"/>
                </a:solidFill>
                <a:latin typeface="楷体" panose="02010609060101010101" pitchFamily="49" charset="-122"/>
                <a:ea typeface="楷体" panose="02010609060101010101" pitchFamily="49"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rgbClr val="4B484E"/>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9" name="组合 8"/>
          <p:cNvGrpSpPr/>
          <p:nvPr/>
        </p:nvGrpSpPr>
        <p:grpSpPr>
          <a:xfrm>
            <a:off x="3287281" y="4518463"/>
            <a:ext cx="1661858" cy="346621"/>
            <a:chOff x="0" y="-677866"/>
            <a:chExt cx="2693194" cy="514350"/>
          </a:xfrm>
        </p:grpSpPr>
        <p:sp>
          <p:nvSpPr>
            <p:cNvPr id="10" name="圆角矩形 9"/>
            <p:cNvSpPr/>
            <p:nvPr/>
          </p:nvSpPr>
          <p:spPr>
            <a:xfrm>
              <a:off x="0" y="-677866"/>
              <a:ext cx="2693194" cy="514350"/>
            </a:xfrm>
            <a:prstGeom prst="roundRect">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1" name="文本框 10"/>
            <p:cNvSpPr txBox="1"/>
            <p:nvPr/>
          </p:nvSpPr>
          <p:spPr>
            <a:xfrm>
              <a:off x="189903" y="-622445"/>
              <a:ext cx="2297744" cy="411038"/>
            </a:xfrm>
            <a:prstGeom prst="rect">
              <a:avLst/>
            </a:prstGeom>
            <a:noFill/>
          </p:spPr>
          <p:txBody>
            <a:bodyPr wrap="square" rtlCol="0">
              <a:spAutoFit/>
            </a:bodyPr>
            <a:lstStyle/>
            <a:p>
              <a:pPr algn="ctr" defTabSz="912495">
                <a:spcBef>
                  <a:spcPct val="20000"/>
                </a:spcBef>
                <a:defRPr/>
              </a:pPr>
              <a:r>
                <a:rPr lang="zh-CN" altLang="en-US" sz="1200" b="1" dirty="0">
                  <a:solidFill>
                    <a:schemeClr val="bg1"/>
                  </a:solidFill>
                  <a:latin typeface="Arial" panose="020B0604020202020204" pitchFamily="34" charset="0"/>
                  <a:ea typeface="楷体" panose="02010609060101010101" pitchFamily="49"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sp>
        <p:nvSpPr>
          <p:cNvPr id="12" name="矩形 11"/>
          <p:cNvSpPr/>
          <p:nvPr/>
        </p:nvSpPr>
        <p:spPr>
          <a:xfrm>
            <a:off x="6674033" y="4915632"/>
            <a:ext cx="2942985" cy="590931"/>
          </a:xfrm>
          <a:prstGeom prst="rect">
            <a:avLst/>
          </a:prstGeom>
        </p:spPr>
        <p:txBody>
          <a:bodyPr wrap="square">
            <a:spAutoFit/>
          </a:bodyPr>
          <a:lstStyle/>
          <a:p>
            <a:pPr defTabSz="912495">
              <a:lnSpc>
                <a:spcPct val="120000"/>
              </a:lnSpc>
              <a:spcBef>
                <a:spcPct val="20000"/>
              </a:spcBef>
            </a:pPr>
            <a:r>
              <a:rPr lang="zh-CN" altLang="en-US" sz="900" dirty="0">
                <a:solidFill>
                  <a:srgbClr val="4B484E"/>
                </a:solidFill>
                <a:latin typeface="楷体" panose="02010609060101010101" pitchFamily="49" charset="-122"/>
                <a:ea typeface="楷体" panose="02010609060101010101" pitchFamily="49"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rgbClr val="4B484E"/>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13" name="组合 12"/>
          <p:cNvGrpSpPr/>
          <p:nvPr/>
        </p:nvGrpSpPr>
        <p:grpSpPr>
          <a:xfrm>
            <a:off x="7259212" y="4527988"/>
            <a:ext cx="1661858" cy="346621"/>
            <a:chOff x="0" y="-677866"/>
            <a:chExt cx="2693194" cy="514350"/>
          </a:xfrm>
        </p:grpSpPr>
        <p:sp>
          <p:nvSpPr>
            <p:cNvPr id="14" name="圆角矩形 13"/>
            <p:cNvSpPr/>
            <p:nvPr/>
          </p:nvSpPr>
          <p:spPr>
            <a:xfrm>
              <a:off x="0" y="-677866"/>
              <a:ext cx="2693194" cy="514350"/>
            </a:xfrm>
            <a:prstGeom prst="roundRect">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文本框 14"/>
            <p:cNvSpPr txBox="1"/>
            <p:nvPr/>
          </p:nvSpPr>
          <p:spPr>
            <a:xfrm>
              <a:off x="189903" y="-622445"/>
              <a:ext cx="2297744" cy="411038"/>
            </a:xfrm>
            <a:prstGeom prst="rect">
              <a:avLst/>
            </a:prstGeom>
            <a:noFill/>
          </p:spPr>
          <p:txBody>
            <a:bodyPr wrap="square" rtlCol="0">
              <a:spAutoFit/>
            </a:bodyPr>
            <a:lstStyle/>
            <a:p>
              <a:pPr algn="ctr" defTabSz="912495">
                <a:spcBef>
                  <a:spcPct val="20000"/>
                </a:spcBef>
                <a:defRPr/>
              </a:pPr>
              <a:r>
                <a:rPr lang="zh-CN" altLang="en-US" sz="1200" b="1" dirty="0">
                  <a:solidFill>
                    <a:schemeClr val="bg1"/>
                  </a:solidFill>
                  <a:latin typeface="Arial" panose="020B0604020202020204" pitchFamily="34" charset="0"/>
                  <a:ea typeface="楷体" panose="02010609060101010101" pitchFamily="49"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grpSp>
        <p:nvGrpSpPr>
          <p:cNvPr id="19" name="组合 18"/>
          <p:cNvGrpSpPr/>
          <p:nvPr/>
        </p:nvGrpSpPr>
        <p:grpSpPr>
          <a:xfrm>
            <a:off x="281514" y="271643"/>
            <a:ext cx="3578499" cy="705570"/>
            <a:chOff x="193779" y="40265"/>
            <a:chExt cx="5750451" cy="1133812"/>
          </a:xfrm>
        </p:grpSpPr>
        <p:pic>
          <p:nvPicPr>
            <p:cNvPr id="20"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482272" y="2672443"/>
            <a:ext cx="3581400" cy="0"/>
          </a:xfrm>
          <a:prstGeom prst="line">
            <a:avLst/>
          </a:prstGeom>
          <a:ln w="19050">
            <a:solidFill>
              <a:srgbClr val="4B484E"/>
            </a:solidFill>
            <a:prstDash val="lg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4720772" y="2005693"/>
            <a:ext cx="1352550" cy="135255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9" name="椭圆 8"/>
          <p:cNvSpPr/>
          <p:nvPr/>
        </p:nvSpPr>
        <p:spPr>
          <a:xfrm>
            <a:off x="3539672"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34" name="椭圆 33"/>
          <p:cNvSpPr/>
          <p:nvPr/>
        </p:nvSpPr>
        <p:spPr>
          <a:xfrm>
            <a:off x="2482397"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35" name="椭圆 34"/>
          <p:cNvSpPr/>
          <p:nvPr/>
        </p:nvSpPr>
        <p:spPr>
          <a:xfrm>
            <a:off x="1425122"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40" name="半闭框 39"/>
          <p:cNvSpPr/>
          <p:nvPr/>
        </p:nvSpPr>
        <p:spPr>
          <a:xfrm rot="16200000">
            <a:off x="4158004" y="2397011"/>
            <a:ext cx="1295400" cy="2189163"/>
          </a:xfrm>
          <a:prstGeom prst="halfFrame">
            <a:avLst>
              <a:gd name="adj1" fmla="val 669"/>
              <a:gd name="adj2" fmla="val 612"/>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41" name="半闭框 40"/>
          <p:cNvSpPr/>
          <p:nvPr/>
        </p:nvSpPr>
        <p:spPr>
          <a:xfrm rot="16200000">
            <a:off x="3292562" y="2184785"/>
            <a:ext cx="1989367" cy="3307580"/>
          </a:xfrm>
          <a:prstGeom prst="halfFrame">
            <a:avLst>
              <a:gd name="adj1" fmla="val 704"/>
              <a:gd name="adj2" fmla="val 980"/>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42" name="半闭框 41"/>
          <p:cNvSpPr/>
          <p:nvPr/>
        </p:nvSpPr>
        <p:spPr>
          <a:xfrm rot="16200000">
            <a:off x="2342080" y="2027141"/>
            <a:ext cx="2758625" cy="4392124"/>
          </a:xfrm>
          <a:prstGeom prst="halfFrame">
            <a:avLst>
              <a:gd name="adj1" fmla="val 932"/>
              <a:gd name="adj2" fmla="val 980"/>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nvGrpSpPr>
          <p:cNvPr id="43" name="组合 42"/>
          <p:cNvGrpSpPr/>
          <p:nvPr/>
        </p:nvGrpSpPr>
        <p:grpSpPr>
          <a:xfrm>
            <a:off x="6073322" y="3861840"/>
            <a:ext cx="554905" cy="554905"/>
            <a:chOff x="9205771" y="1936782"/>
            <a:chExt cx="554905" cy="554905"/>
          </a:xfrm>
        </p:grpSpPr>
        <p:sp>
          <p:nvSpPr>
            <p:cNvPr id="44" name="椭圆 43"/>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45" name="文本框 44"/>
            <p:cNvSpPr txBox="1"/>
            <p:nvPr/>
          </p:nvSpPr>
          <p:spPr>
            <a:xfrm>
              <a:off x="9229352" y="1947916"/>
              <a:ext cx="531324"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01</a:t>
              </a:r>
              <a:endParaRPr lang="zh-CN" altLang="en-US" sz="2800" dirty="0">
                <a:solidFill>
                  <a:srgbClr val="4B484E"/>
                </a:solidFill>
                <a:latin typeface="Impact" panose="020B0806030902050204" pitchFamily="34" charset="0"/>
                <a:ea typeface="微软雅黑" panose="020B0503020204020204" pitchFamily="34" charset="-122"/>
              </a:endParaRPr>
            </a:p>
          </p:txBody>
        </p:sp>
      </p:grpSp>
      <p:grpSp>
        <p:nvGrpSpPr>
          <p:cNvPr id="46" name="组合 45"/>
          <p:cNvGrpSpPr/>
          <p:nvPr/>
        </p:nvGrpSpPr>
        <p:grpSpPr>
          <a:xfrm>
            <a:off x="6073322" y="4593451"/>
            <a:ext cx="634995" cy="554905"/>
            <a:chOff x="9205771" y="1936782"/>
            <a:chExt cx="634995" cy="554905"/>
          </a:xfrm>
        </p:grpSpPr>
        <p:sp>
          <p:nvSpPr>
            <p:cNvPr id="47" name="椭圆 46"/>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48" name="文本框 47"/>
            <p:cNvSpPr txBox="1"/>
            <p:nvPr/>
          </p:nvSpPr>
          <p:spPr>
            <a:xfrm>
              <a:off x="9229351" y="1947916"/>
              <a:ext cx="611415"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02</a:t>
              </a:r>
              <a:endParaRPr lang="zh-CN" altLang="en-US" sz="2800" dirty="0">
                <a:solidFill>
                  <a:srgbClr val="4B484E"/>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6073322" y="5325063"/>
            <a:ext cx="777559" cy="554905"/>
            <a:chOff x="9205771" y="1936782"/>
            <a:chExt cx="777559" cy="554905"/>
          </a:xfrm>
        </p:grpSpPr>
        <p:sp>
          <p:nvSpPr>
            <p:cNvPr id="50" name="椭圆 49"/>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51" name="文本框 50"/>
            <p:cNvSpPr txBox="1"/>
            <p:nvPr/>
          </p:nvSpPr>
          <p:spPr>
            <a:xfrm>
              <a:off x="9229351" y="1947916"/>
              <a:ext cx="753979"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03</a:t>
              </a:r>
              <a:endParaRPr lang="zh-CN" altLang="en-US" sz="2800" dirty="0">
                <a:solidFill>
                  <a:srgbClr val="4B484E"/>
                </a:solidFill>
                <a:latin typeface="Impact" panose="020B0806030902050204" pitchFamily="34" charset="0"/>
                <a:ea typeface="微软雅黑" panose="020B0503020204020204" pitchFamily="34" charset="-122"/>
              </a:endParaRPr>
            </a:p>
          </p:txBody>
        </p:sp>
      </p:grpSp>
      <p:sp>
        <p:nvSpPr>
          <p:cNvPr id="52" name="文本框 51"/>
          <p:cNvSpPr txBox="1"/>
          <p:nvPr/>
        </p:nvSpPr>
        <p:spPr>
          <a:xfrm>
            <a:off x="6628227" y="3842196"/>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6628227" y="4584035"/>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6628227" y="5345516"/>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55" name="AutoShape 29"/>
          <p:cNvSpPr/>
          <p:nvPr/>
        </p:nvSpPr>
        <p:spPr bwMode="auto">
          <a:xfrm>
            <a:off x="5163880" y="2398454"/>
            <a:ext cx="566880" cy="567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p:spPr>
        <p:txBody>
          <a:bodyPr lIns="101578" tIns="101578" rIns="101578" bIns="101578" anchor="ctr"/>
          <a:lstStyle/>
          <a:p>
            <a:pPr defTabSz="913765">
              <a:defRPr/>
            </a:pPr>
            <a:endParaRPr lang="es-ES" sz="5800" dirty="0">
              <a:solidFill>
                <a:srgbClr val="4B484E"/>
              </a:solidFill>
              <a:effectLst>
                <a:outerShdw blurRad="38100" dist="38100" dir="2700000" algn="tl">
                  <a:srgbClr val="000000"/>
                </a:outerShdw>
              </a:effectLst>
              <a:latin typeface="Gill Sans" charset="0"/>
              <a:cs typeface="Gill Sans" charset="0"/>
              <a:sym typeface="Gill Sans" charset="0"/>
            </a:endParaRPr>
          </a:p>
        </p:txBody>
      </p:sp>
      <p:sp>
        <p:nvSpPr>
          <p:cNvPr id="56" name="椭圆 55"/>
          <p:cNvSpPr/>
          <p:nvPr/>
        </p:nvSpPr>
        <p:spPr>
          <a:xfrm>
            <a:off x="5886011" y="4111723"/>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
        <p:nvSpPr>
          <p:cNvPr id="57" name="椭圆 56"/>
          <p:cNvSpPr/>
          <p:nvPr/>
        </p:nvSpPr>
        <p:spPr>
          <a:xfrm>
            <a:off x="5881000" y="5563374"/>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
        <p:nvSpPr>
          <p:cNvPr id="58" name="椭圆 57"/>
          <p:cNvSpPr/>
          <p:nvPr/>
        </p:nvSpPr>
        <p:spPr>
          <a:xfrm>
            <a:off x="5895316" y="4800694"/>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grpSp>
        <p:nvGrpSpPr>
          <p:cNvPr id="39" name="组合 38"/>
          <p:cNvGrpSpPr/>
          <p:nvPr/>
        </p:nvGrpSpPr>
        <p:grpSpPr>
          <a:xfrm>
            <a:off x="281514" y="271643"/>
            <a:ext cx="3578499" cy="705570"/>
            <a:chOff x="193779" y="40265"/>
            <a:chExt cx="5750451" cy="1133812"/>
          </a:xfrm>
        </p:grpSpPr>
        <p:pic>
          <p:nvPicPr>
            <p:cNvPr id="5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30" name="图片 29"/>
          <p:cNvPicPr>
            <a:picLocks noChangeAspect="1"/>
          </p:cNvPicPr>
          <p:nvPr/>
        </p:nvPicPr>
        <p:blipFill rotWithShape="1">
          <a:blip r:embed="rId3"/>
          <a:srcRect l="27377" t="64764" r="21131"/>
          <a:stretch>
            <a:fillRect/>
          </a:stretch>
        </p:blipFill>
        <p:spPr>
          <a:xfrm>
            <a:off x="7276398" y="-28575"/>
            <a:ext cx="4953702" cy="24166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3337" t="2028" r="3219"/>
          <a:stretch>
            <a:fillRect/>
          </a:stretch>
        </p:blipFill>
        <p:spPr>
          <a:xfrm rot="5400000">
            <a:off x="4020536" y="-1380138"/>
            <a:ext cx="6858003" cy="9618277"/>
          </a:xfrm>
          <a:prstGeom prst="rect">
            <a:avLst/>
          </a:prstGeom>
          <a:solidFill>
            <a:srgbClr val="EFEFEF"/>
          </a:solidFill>
        </p:spPr>
      </p:pic>
      <p:sp>
        <p:nvSpPr>
          <p:cNvPr id="3" name="文本框 2"/>
          <p:cNvSpPr txBox="1">
            <a:spLocks noChangeArrowheads="1"/>
          </p:cNvSpPr>
          <p:nvPr/>
        </p:nvSpPr>
        <p:spPr bwMode="auto">
          <a:xfrm>
            <a:off x="958423" y="363760"/>
            <a:ext cx="1225831"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11900" dirty="0" smtClean="0">
                <a:latin typeface="中山行书百年纪念版" panose="02010609000101010101" pitchFamily="49" charset="-122"/>
                <a:ea typeface="中山行书百年纪念版" panose="02010609000101010101" pitchFamily="49" charset="-122"/>
              </a:rPr>
              <a:t>谢谢</a:t>
            </a:r>
            <a:endParaRPr lang="zh-CN" altLang="en-US" sz="11900" dirty="0">
              <a:latin typeface="中山行书百年纪念版" panose="02010609000101010101" pitchFamily="49" charset="-122"/>
              <a:ea typeface="中山行书百年纪念版" panose="02010609000101010101" pitchFamily="49" charset="-122"/>
            </a:endParaRPr>
          </a:p>
        </p:txBody>
      </p:sp>
      <p:sp>
        <p:nvSpPr>
          <p:cNvPr id="9" name="文本框 8"/>
          <p:cNvSpPr txBox="1"/>
          <p:nvPr/>
        </p:nvSpPr>
        <p:spPr>
          <a:xfrm>
            <a:off x="2475927" y="951303"/>
            <a:ext cx="677108" cy="2409205"/>
          </a:xfrm>
          <a:prstGeom prst="rect">
            <a:avLst/>
          </a:prstGeom>
          <a:noFill/>
        </p:spPr>
        <p:txBody>
          <a:bodyPr vert="eaVert" wrap="square" rtlCol="0">
            <a:spAutoFit/>
          </a:bodyPr>
          <a:lstStyle/>
          <a:p>
            <a:r>
              <a:rPr lang="zh-CN" altLang="en-US" sz="1600" dirty="0">
                <a:latin typeface="楷体" panose="02010609060101010101" pitchFamily="49" charset="-122"/>
                <a:ea typeface="楷体" panose="02010609060101010101" pitchFamily="49" charset="-122"/>
              </a:rPr>
              <a:t>封面和内页所有素材均可自由编辑替换和移动</a:t>
            </a:r>
            <a:endParaRPr lang="zh-CN" altLang="en-US" sz="1600" dirty="0">
              <a:latin typeface="楷体" panose="02010609060101010101" pitchFamily="49" charset="-122"/>
              <a:ea typeface="楷体" panose="02010609060101010101" pitchFamily="49" charset="-122"/>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510" y="3672355"/>
            <a:ext cx="382525" cy="446279"/>
          </a:xfrm>
          <a:prstGeom prst="rect">
            <a:avLst/>
          </a:prstGeom>
        </p:spPr>
      </p:pic>
      <p:sp>
        <p:nvSpPr>
          <p:cNvPr id="12" name="矩形 11"/>
          <p:cNvSpPr/>
          <p:nvPr/>
        </p:nvSpPr>
        <p:spPr>
          <a:xfrm>
            <a:off x="0" y="2098756"/>
            <a:ext cx="666750" cy="114300"/>
          </a:xfrm>
          <a:prstGeom prst="rect">
            <a:avLst/>
          </a:prstGeom>
          <a:solidFill>
            <a:srgbClr val="EA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KSO_WM_TEMPLATE_TOPIC_ID" val="280617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2995</Words>
  <Application>WPS 演示</Application>
  <PresentationFormat>宽屏</PresentationFormat>
  <Paragraphs>293</Paragraphs>
  <Slides>24</Slides>
  <Notes>4</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楷体</vt:lpstr>
      <vt:lpstr>Calibri</vt:lpstr>
      <vt:lpstr>中山行书百年纪念版</vt:lpstr>
      <vt:lpstr>方正舒体</vt:lpstr>
      <vt:lpstr>幼圆</vt:lpstr>
      <vt:lpstr>微软雅黑</vt:lpstr>
      <vt:lpstr>Roboto</vt:lpstr>
      <vt:lpstr>Roboto</vt:lpstr>
      <vt:lpstr>Arial Unicode MS</vt:lpstr>
      <vt:lpstr>等线 Light</vt:lpstr>
      <vt:lpstr>Segoe Print</vt:lpstr>
      <vt:lpstr>Calibri Light</vt:lpstr>
      <vt:lpstr>等线</vt:lpstr>
      <vt:lpstr>叶根友毛笔行书</vt:lpstr>
      <vt:lpstr>Open Sans</vt:lpstr>
      <vt:lpstr>叶根友毛笔行书2.0版</vt:lpstr>
      <vt:lpstr>Impact</vt:lpstr>
      <vt:lpstr>Gill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HZJ</dc:creator>
  <cp:lastModifiedBy>拉普耶鲁</cp:lastModifiedBy>
  <cp:revision>43</cp:revision>
  <dcterms:created xsi:type="dcterms:W3CDTF">2016-08-29T08:19:00Z</dcterms:created>
  <dcterms:modified xsi:type="dcterms:W3CDTF">2018-01-15T07:56:37Z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2052-10.1.0.7106</vt:lpwstr>
  </property>
</Properties>
</file>