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44"/>
  </p:notesMasterIdLst>
  <p:sldIdLst>
    <p:sldId id="258" r:id="rId2"/>
    <p:sldId id="261" r:id="rId3"/>
    <p:sldId id="273" r:id="rId4"/>
    <p:sldId id="292" r:id="rId5"/>
    <p:sldId id="266" r:id="rId6"/>
    <p:sldId id="284" r:id="rId7"/>
    <p:sldId id="265" r:id="rId8"/>
    <p:sldId id="301" r:id="rId9"/>
    <p:sldId id="271" r:id="rId10"/>
    <p:sldId id="287" r:id="rId11"/>
    <p:sldId id="279" r:id="rId12"/>
    <p:sldId id="278" r:id="rId13"/>
    <p:sldId id="282" r:id="rId14"/>
    <p:sldId id="294" r:id="rId15"/>
    <p:sldId id="296" r:id="rId16"/>
    <p:sldId id="270" r:id="rId17"/>
    <p:sldId id="272" r:id="rId18"/>
    <p:sldId id="264" r:id="rId19"/>
    <p:sldId id="275" r:id="rId20"/>
    <p:sldId id="276" r:id="rId21"/>
    <p:sldId id="277" r:id="rId22"/>
    <p:sldId id="267" r:id="rId23"/>
    <p:sldId id="288" r:id="rId24"/>
    <p:sldId id="268" r:id="rId25"/>
    <p:sldId id="280" r:id="rId26"/>
    <p:sldId id="283" r:id="rId27"/>
    <p:sldId id="259" r:id="rId28"/>
    <p:sldId id="285" r:id="rId29"/>
    <p:sldId id="286" r:id="rId30"/>
    <p:sldId id="289" r:id="rId31"/>
    <p:sldId id="291" r:id="rId32"/>
    <p:sldId id="293" r:id="rId33"/>
    <p:sldId id="269" r:id="rId34"/>
    <p:sldId id="295" r:id="rId35"/>
    <p:sldId id="290" r:id="rId36"/>
    <p:sldId id="297" r:id="rId37"/>
    <p:sldId id="298" r:id="rId38"/>
    <p:sldId id="299" r:id="rId39"/>
    <p:sldId id="300" r:id="rId40"/>
    <p:sldId id="281" r:id="rId41"/>
    <p:sldId id="274" r:id="rId42"/>
    <p:sldId id="263" r:id="rId43"/>
  </p:sldIdLst>
  <p:sldSz cx="9145588" cy="5145088"/>
  <p:notesSz cx="6858000" cy="9144000"/>
  <p:defaultTextStyle>
    <a:defPPr>
      <a:defRPr lang="zh-CN"/>
    </a:defPPr>
    <a:lvl1pPr marL="0" algn="l" defTabSz="685811" rtl="0" eaLnBrk="1" latinLnBrk="0" hangingPunct="1">
      <a:defRPr sz="1400" kern="1200">
        <a:solidFill>
          <a:schemeClr val="tx1"/>
        </a:solidFill>
        <a:latin typeface="+mn-lt"/>
        <a:ea typeface="+mn-ea"/>
        <a:cs typeface="+mn-cs"/>
      </a:defRPr>
    </a:lvl1pPr>
    <a:lvl2pPr marL="342906" algn="l" defTabSz="685811" rtl="0" eaLnBrk="1" latinLnBrk="0" hangingPunct="1">
      <a:defRPr sz="1400" kern="1200">
        <a:solidFill>
          <a:schemeClr val="tx1"/>
        </a:solidFill>
        <a:latin typeface="+mn-lt"/>
        <a:ea typeface="+mn-ea"/>
        <a:cs typeface="+mn-cs"/>
      </a:defRPr>
    </a:lvl2pPr>
    <a:lvl3pPr marL="685811" algn="l" defTabSz="685811" rtl="0" eaLnBrk="1" latinLnBrk="0" hangingPunct="1">
      <a:defRPr sz="1400" kern="1200">
        <a:solidFill>
          <a:schemeClr val="tx1"/>
        </a:solidFill>
        <a:latin typeface="+mn-lt"/>
        <a:ea typeface="+mn-ea"/>
        <a:cs typeface="+mn-cs"/>
      </a:defRPr>
    </a:lvl3pPr>
    <a:lvl4pPr marL="1028717" algn="l" defTabSz="685811" rtl="0" eaLnBrk="1" latinLnBrk="0" hangingPunct="1">
      <a:defRPr sz="1400" kern="1200">
        <a:solidFill>
          <a:schemeClr val="tx1"/>
        </a:solidFill>
        <a:latin typeface="+mn-lt"/>
        <a:ea typeface="+mn-ea"/>
        <a:cs typeface="+mn-cs"/>
      </a:defRPr>
    </a:lvl4pPr>
    <a:lvl5pPr marL="1371623" algn="l" defTabSz="685811" rtl="0" eaLnBrk="1" latinLnBrk="0" hangingPunct="1">
      <a:defRPr sz="1400" kern="1200">
        <a:solidFill>
          <a:schemeClr val="tx1"/>
        </a:solidFill>
        <a:latin typeface="+mn-lt"/>
        <a:ea typeface="+mn-ea"/>
        <a:cs typeface="+mn-cs"/>
      </a:defRPr>
    </a:lvl5pPr>
    <a:lvl6pPr marL="1714529" algn="l" defTabSz="685811" rtl="0" eaLnBrk="1" latinLnBrk="0" hangingPunct="1">
      <a:defRPr sz="1400" kern="1200">
        <a:solidFill>
          <a:schemeClr val="tx1"/>
        </a:solidFill>
        <a:latin typeface="+mn-lt"/>
        <a:ea typeface="+mn-ea"/>
        <a:cs typeface="+mn-cs"/>
      </a:defRPr>
    </a:lvl6pPr>
    <a:lvl7pPr marL="2057434" algn="l" defTabSz="685811" rtl="0" eaLnBrk="1" latinLnBrk="0" hangingPunct="1">
      <a:defRPr sz="1400" kern="1200">
        <a:solidFill>
          <a:schemeClr val="tx1"/>
        </a:solidFill>
        <a:latin typeface="+mn-lt"/>
        <a:ea typeface="+mn-ea"/>
        <a:cs typeface="+mn-cs"/>
      </a:defRPr>
    </a:lvl7pPr>
    <a:lvl8pPr marL="2400340" algn="l" defTabSz="685811" rtl="0" eaLnBrk="1" latinLnBrk="0" hangingPunct="1">
      <a:defRPr sz="1400" kern="1200">
        <a:solidFill>
          <a:schemeClr val="tx1"/>
        </a:solidFill>
        <a:latin typeface="+mn-lt"/>
        <a:ea typeface="+mn-ea"/>
        <a:cs typeface="+mn-cs"/>
      </a:defRPr>
    </a:lvl8pPr>
    <a:lvl9pPr marL="2743245" algn="l" defTabSz="685811" rtl="0" eaLnBrk="1" latinLnBrk="0" hangingPunct="1">
      <a:defRPr sz="1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guide id="3" orient="horz" pos="1621">
          <p15:clr>
            <a:srgbClr val="A4A3A4"/>
          </p15:clr>
        </p15:guide>
        <p15:guide id="4" pos="288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97117"/>
    <a:srgbClr val="000000"/>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29" autoAdjust="0"/>
    <p:restoredTop sz="95785" autoAdjust="0"/>
  </p:normalViewPr>
  <p:slideViewPr>
    <p:cSldViewPr snapToGrid="0" showGuides="1">
      <p:cViewPr varScale="1">
        <p:scale>
          <a:sx n="146" d="100"/>
          <a:sy n="146" d="100"/>
        </p:scale>
        <p:origin x="-624" y="-90"/>
      </p:cViewPr>
      <p:guideLst>
        <p:guide orient="horz" pos="2160"/>
        <p:guide orient="horz" pos="1621"/>
        <p:guide pos="3840"/>
        <p:guide pos="2881"/>
      </p:guideLst>
    </p:cSldViewPr>
  </p:slideViewPr>
  <p:notesTextViewPr>
    <p:cViewPr>
      <p:scale>
        <a:sx n="1" d="1"/>
        <a:sy n="1" d="1"/>
      </p:scale>
      <p:origin x="0" y="0"/>
    </p:cViewPr>
  </p:notesTextViewPr>
  <p:sorterViewPr>
    <p:cViewPr>
      <p:scale>
        <a:sx n="50" d="100"/>
        <a:sy n="50" d="100"/>
      </p:scale>
      <p:origin x="0" y="0"/>
    </p:cViewPr>
  </p:sorterViewPr>
  <p:notesViewPr>
    <p:cSldViewPr snapToGrid="0">
      <p:cViewPr varScale="1">
        <p:scale>
          <a:sx n="54" d="100"/>
          <a:sy n="54" d="100"/>
        </p:scale>
        <p:origin x="-267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A800C6-C688-4B5E-9751-D71426BAA4F3}" type="datetimeFigureOut">
              <a:rPr lang="zh-CN" altLang="en-US" smtClean="0"/>
              <a:pPr/>
              <a:t>2017/7/19</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C97D03-EE34-4DA4-9D18-AED44499F0D8}" type="slidenum">
              <a:rPr lang="zh-CN" altLang="en-US" smtClean="0"/>
              <a:pPr/>
              <a:t>‹#›</a:t>
            </a:fld>
            <a:endParaRPr lang="zh-CN" altLang="en-US"/>
          </a:p>
        </p:txBody>
      </p:sp>
    </p:spTree>
    <p:extLst>
      <p:ext uri="{BB962C8B-B14F-4D97-AF65-F5344CB8AC3E}">
        <p14:creationId xmlns:p14="http://schemas.microsoft.com/office/powerpoint/2010/main" val="3332166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dirty="0" smtClean="0"/>
              <a:t>PPT】https://mumjin.taobao.com/</a:t>
            </a:r>
            <a:endParaRPr lang="zh-CN" altLang="en-US" dirty="0"/>
          </a:p>
        </p:txBody>
      </p:sp>
      <p:sp>
        <p:nvSpPr>
          <p:cNvPr id="4" name="灯片编号占位符 3"/>
          <p:cNvSpPr>
            <a:spLocks noGrp="1"/>
          </p:cNvSpPr>
          <p:nvPr>
            <p:ph type="sldNum" sz="quarter" idx="10"/>
          </p:nvPr>
        </p:nvSpPr>
        <p:spPr/>
        <p:txBody>
          <a:bodyPr/>
          <a:lstStyle/>
          <a:p>
            <a:fld id="{27C97D03-EE34-4DA4-9D18-AED44499F0D8}" type="slidenum">
              <a:rPr lang="zh-CN" altLang="en-US" smtClean="0"/>
              <a:pPr/>
              <a:t>1</a:t>
            </a:fld>
            <a:endParaRPr lang="zh-CN" altLang="en-US"/>
          </a:p>
        </p:txBody>
      </p:sp>
    </p:spTree>
    <p:extLst>
      <p:ext uri="{BB962C8B-B14F-4D97-AF65-F5344CB8AC3E}">
        <p14:creationId xmlns:p14="http://schemas.microsoft.com/office/powerpoint/2010/main" val="1044012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更多精彩模板请关注</a:t>
            </a:r>
            <a:r>
              <a:rPr lang="en-US" altLang="zh-CN" dirty="0" smtClean="0"/>
              <a:t>【</a:t>
            </a:r>
            <a:r>
              <a:rPr lang="zh-CN" altLang="en-US" dirty="0" smtClean="0"/>
              <a:t>沐沐槿</a:t>
            </a:r>
            <a:r>
              <a:rPr lang="en-US" altLang="zh-CN" smtClean="0"/>
              <a:t>PPT】https://mumjin.taobao.com/</a:t>
            </a:r>
            <a:endParaRPr lang="zh-CN" altLang="en-US"/>
          </a:p>
        </p:txBody>
      </p:sp>
      <p:sp>
        <p:nvSpPr>
          <p:cNvPr id="4" name="灯片编号占位符 3"/>
          <p:cNvSpPr>
            <a:spLocks noGrp="1"/>
          </p:cNvSpPr>
          <p:nvPr>
            <p:ph type="sldNum" sz="quarter" idx="10"/>
          </p:nvPr>
        </p:nvSpPr>
        <p:spPr/>
        <p:txBody>
          <a:bodyPr/>
          <a:lstStyle/>
          <a:p>
            <a:fld id="{27C97D03-EE34-4DA4-9D18-AED44499F0D8}" type="slidenum">
              <a:rPr lang="zh-CN" altLang="en-US" smtClean="0"/>
              <a:pPr/>
              <a:t>42</a:t>
            </a:fld>
            <a:endParaRPr lang="zh-CN" altLang="en-US"/>
          </a:p>
        </p:txBody>
      </p:sp>
    </p:spTree>
    <p:extLst>
      <p:ext uri="{BB962C8B-B14F-4D97-AF65-F5344CB8AC3E}">
        <p14:creationId xmlns:p14="http://schemas.microsoft.com/office/powerpoint/2010/main" val="2645954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473098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8583833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
    <p:spTree>
      <p:nvGrpSpPr>
        <p:cNvPr id="1" name=""/>
        <p:cNvGrpSpPr/>
        <p:nvPr/>
      </p:nvGrpSpPr>
      <p:grpSpPr>
        <a:xfrm>
          <a:off x="0" y="0"/>
          <a:ext cx="0" cy="0"/>
          <a:chOff x="0" y="0"/>
          <a:chExt cx="0" cy="0"/>
        </a:xfrm>
      </p:grpSpPr>
    </p:spTree>
    <p:extLst>
      <p:ext uri="{BB962C8B-B14F-4D97-AF65-F5344CB8AC3E}">
        <p14:creationId xmlns:p14="http://schemas.microsoft.com/office/powerpoint/2010/main" val="78129481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2" y="0"/>
            <a:ext cx="9145016" cy="5144767"/>
          </a:xfrm>
          <a:prstGeom prst="rect">
            <a:avLst/>
          </a:prstGeom>
        </p:spPr>
      </p:pic>
      <p:pic>
        <p:nvPicPr>
          <p:cNvPr id="22" name="图片 2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23" name="组合 22"/>
          <p:cNvGrpSpPr/>
          <p:nvPr userDrawn="1"/>
        </p:nvGrpSpPr>
        <p:grpSpPr>
          <a:xfrm>
            <a:off x="179512" y="190238"/>
            <a:ext cx="465414" cy="437296"/>
            <a:chOff x="179512" y="1203598"/>
            <a:chExt cx="465414" cy="437296"/>
          </a:xfrm>
        </p:grpSpPr>
        <p:sp>
          <p:nvSpPr>
            <p:cNvPr id="24" name="矩形 23"/>
            <p:cNvSpPr/>
            <p:nvPr/>
          </p:nvSpPr>
          <p:spPr>
            <a:xfrm>
              <a:off x="179512" y="1203598"/>
              <a:ext cx="360040" cy="360040"/>
            </a:xfrm>
            <a:prstGeom prst="rect">
              <a:avLst/>
            </a:prstGeom>
            <a:noFill/>
            <a:ln w="28575">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354662" y="1350630"/>
              <a:ext cx="290264" cy="290264"/>
            </a:xfrm>
            <a:prstGeom prst="rect">
              <a:avLst/>
            </a:prstGeom>
            <a:solidFill>
              <a:schemeClr val="accent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6" name="直接连接符 25"/>
          <p:cNvCxnSpPr/>
          <p:nvPr userDrawn="1"/>
        </p:nvCxnSpPr>
        <p:spPr>
          <a:xfrm>
            <a:off x="716934" y="603286"/>
            <a:ext cx="7743498" cy="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57893"/>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Lst>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685811"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3" indent="-171453" algn="l" defTabSz="685811"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9" indent="-171453" algn="l" defTabSz="685811"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64" indent="-171453" algn="l" defTabSz="685811"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70" indent="-171453" algn="l" defTabSz="685811"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76" indent="-171453" algn="l" defTabSz="685811"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81" indent="-171453" algn="l" defTabSz="685811"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87" indent="-171453" algn="l" defTabSz="685811"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93" indent="-171453" algn="l" defTabSz="685811"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99" indent="-171453" algn="l" defTabSz="685811"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11" rtl="0" eaLnBrk="1" latinLnBrk="0" hangingPunct="1">
        <a:defRPr sz="1400" kern="1200">
          <a:solidFill>
            <a:schemeClr val="tx1"/>
          </a:solidFill>
          <a:latin typeface="+mn-lt"/>
          <a:ea typeface="+mn-ea"/>
          <a:cs typeface="+mn-cs"/>
        </a:defRPr>
      </a:lvl1pPr>
      <a:lvl2pPr marL="342906" algn="l" defTabSz="685811" rtl="0" eaLnBrk="1" latinLnBrk="0" hangingPunct="1">
        <a:defRPr sz="1400" kern="1200">
          <a:solidFill>
            <a:schemeClr val="tx1"/>
          </a:solidFill>
          <a:latin typeface="+mn-lt"/>
          <a:ea typeface="+mn-ea"/>
          <a:cs typeface="+mn-cs"/>
        </a:defRPr>
      </a:lvl2pPr>
      <a:lvl3pPr marL="685811" algn="l" defTabSz="685811" rtl="0" eaLnBrk="1" latinLnBrk="0" hangingPunct="1">
        <a:defRPr sz="1400" kern="1200">
          <a:solidFill>
            <a:schemeClr val="tx1"/>
          </a:solidFill>
          <a:latin typeface="+mn-lt"/>
          <a:ea typeface="+mn-ea"/>
          <a:cs typeface="+mn-cs"/>
        </a:defRPr>
      </a:lvl3pPr>
      <a:lvl4pPr marL="1028717" algn="l" defTabSz="685811" rtl="0" eaLnBrk="1" latinLnBrk="0" hangingPunct="1">
        <a:defRPr sz="1400" kern="1200">
          <a:solidFill>
            <a:schemeClr val="tx1"/>
          </a:solidFill>
          <a:latin typeface="+mn-lt"/>
          <a:ea typeface="+mn-ea"/>
          <a:cs typeface="+mn-cs"/>
        </a:defRPr>
      </a:lvl4pPr>
      <a:lvl5pPr marL="1371623" algn="l" defTabSz="685811" rtl="0" eaLnBrk="1" latinLnBrk="0" hangingPunct="1">
        <a:defRPr sz="1400" kern="1200">
          <a:solidFill>
            <a:schemeClr val="tx1"/>
          </a:solidFill>
          <a:latin typeface="+mn-lt"/>
          <a:ea typeface="+mn-ea"/>
          <a:cs typeface="+mn-cs"/>
        </a:defRPr>
      </a:lvl5pPr>
      <a:lvl6pPr marL="1714529" algn="l" defTabSz="685811" rtl="0" eaLnBrk="1" latinLnBrk="0" hangingPunct="1">
        <a:defRPr sz="1400" kern="1200">
          <a:solidFill>
            <a:schemeClr val="tx1"/>
          </a:solidFill>
          <a:latin typeface="+mn-lt"/>
          <a:ea typeface="+mn-ea"/>
          <a:cs typeface="+mn-cs"/>
        </a:defRPr>
      </a:lvl6pPr>
      <a:lvl7pPr marL="2057434" algn="l" defTabSz="685811" rtl="0" eaLnBrk="1" latinLnBrk="0" hangingPunct="1">
        <a:defRPr sz="1400" kern="1200">
          <a:solidFill>
            <a:schemeClr val="tx1"/>
          </a:solidFill>
          <a:latin typeface="+mn-lt"/>
          <a:ea typeface="+mn-ea"/>
          <a:cs typeface="+mn-cs"/>
        </a:defRPr>
      </a:lvl7pPr>
      <a:lvl8pPr marL="2400340" algn="l" defTabSz="685811" rtl="0" eaLnBrk="1" latinLnBrk="0" hangingPunct="1">
        <a:defRPr sz="1400" kern="1200">
          <a:solidFill>
            <a:schemeClr val="tx1"/>
          </a:solidFill>
          <a:latin typeface="+mn-lt"/>
          <a:ea typeface="+mn-ea"/>
          <a:cs typeface="+mn-cs"/>
        </a:defRPr>
      </a:lvl8pPr>
      <a:lvl9pPr marL="2743245" algn="l" defTabSz="685811"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4.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jpe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2" y="-1"/>
            <a:ext cx="9145016" cy="5144767"/>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44" y="0"/>
            <a:ext cx="9138699" cy="5145088"/>
          </a:xfrm>
          <a:prstGeom prst="rect">
            <a:avLst/>
          </a:prstGeom>
        </p:spPr>
      </p:pic>
      <p:sp>
        <p:nvSpPr>
          <p:cNvPr id="59" name="矩形 58"/>
          <p:cNvSpPr/>
          <p:nvPr/>
        </p:nvSpPr>
        <p:spPr>
          <a:xfrm>
            <a:off x="3444" y="3695700"/>
            <a:ext cx="9144000" cy="144938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2688514" y="4433716"/>
            <a:ext cx="3932592" cy="35311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 Box 11"/>
          <p:cNvSpPr txBox="1">
            <a:spLocks noChangeArrowheads="1"/>
          </p:cNvSpPr>
          <p:nvPr/>
        </p:nvSpPr>
        <p:spPr bwMode="auto">
          <a:xfrm>
            <a:off x="2486222" y="4437385"/>
            <a:ext cx="4358948" cy="3385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333333">
                      <a:alpha val="50000"/>
                    </a:srgbClr>
                  </a:outerShdw>
                </a:effectLst>
              </a14:hiddenEffects>
            </a:ext>
          </a:extLst>
        </p:spPr>
        <p:txBody>
          <a:bodyPr wrap="square" lIns="91443" tIns="45721" rIns="91443" bIns="45721">
            <a:spAutoFit/>
          </a:bodyPr>
          <a:lstStyle>
            <a:lvl1pPr defTabSz="1152525" eaLnBrk="0" hangingPunct="0">
              <a:defRPr>
                <a:solidFill>
                  <a:schemeClr val="tx1"/>
                </a:solidFill>
                <a:latin typeface="Arial" pitchFamily="34" charset="0"/>
              </a:defRPr>
            </a:lvl1pPr>
            <a:lvl2pPr marL="742950" indent="-285750" defTabSz="1152525" eaLnBrk="0" hangingPunct="0">
              <a:defRPr>
                <a:solidFill>
                  <a:schemeClr val="tx1"/>
                </a:solidFill>
                <a:latin typeface="Arial" pitchFamily="34" charset="0"/>
              </a:defRPr>
            </a:lvl2pPr>
            <a:lvl3pPr marL="1143000" indent="-228600" defTabSz="1152525" eaLnBrk="0" hangingPunct="0">
              <a:defRPr>
                <a:solidFill>
                  <a:schemeClr val="tx1"/>
                </a:solidFill>
                <a:latin typeface="Arial" pitchFamily="34" charset="0"/>
              </a:defRPr>
            </a:lvl3pPr>
            <a:lvl4pPr marL="1600200" indent="-228600" defTabSz="1152525" eaLnBrk="0" hangingPunct="0">
              <a:defRPr>
                <a:solidFill>
                  <a:schemeClr val="tx1"/>
                </a:solidFill>
                <a:latin typeface="Arial" pitchFamily="34" charset="0"/>
              </a:defRPr>
            </a:lvl4pPr>
            <a:lvl5pPr marL="2057400" indent="-228600" defTabSz="1152525" eaLnBrk="0" hangingPunct="0">
              <a:defRPr>
                <a:solidFill>
                  <a:schemeClr val="tx1"/>
                </a:solidFill>
                <a:latin typeface="Arial" pitchFamily="34" charset="0"/>
              </a:defRPr>
            </a:lvl5pPr>
            <a:lvl6pPr marL="2514600" indent="-228600" algn="ctr" defTabSz="1152525" eaLnBrk="0" fontAlgn="base" hangingPunct="0">
              <a:spcBef>
                <a:spcPct val="0"/>
              </a:spcBef>
              <a:spcAft>
                <a:spcPct val="0"/>
              </a:spcAft>
              <a:defRPr>
                <a:solidFill>
                  <a:schemeClr val="tx1"/>
                </a:solidFill>
                <a:latin typeface="Arial" pitchFamily="34" charset="0"/>
              </a:defRPr>
            </a:lvl6pPr>
            <a:lvl7pPr marL="2971800" indent="-228600" algn="ctr" defTabSz="1152525" eaLnBrk="0" fontAlgn="base" hangingPunct="0">
              <a:spcBef>
                <a:spcPct val="0"/>
              </a:spcBef>
              <a:spcAft>
                <a:spcPct val="0"/>
              </a:spcAft>
              <a:defRPr>
                <a:solidFill>
                  <a:schemeClr val="tx1"/>
                </a:solidFill>
                <a:latin typeface="Arial" pitchFamily="34" charset="0"/>
              </a:defRPr>
            </a:lvl7pPr>
            <a:lvl8pPr marL="3429000" indent="-228600" algn="ctr" defTabSz="1152525" eaLnBrk="0" fontAlgn="base" hangingPunct="0">
              <a:spcBef>
                <a:spcPct val="0"/>
              </a:spcBef>
              <a:spcAft>
                <a:spcPct val="0"/>
              </a:spcAft>
              <a:defRPr>
                <a:solidFill>
                  <a:schemeClr val="tx1"/>
                </a:solidFill>
                <a:latin typeface="Arial" pitchFamily="34" charset="0"/>
              </a:defRPr>
            </a:lvl8pPr>
            <a:lvl9pPr marL="3886200" indent="-228600" algn="ctr" defTabSz="1152525" eaLnBrk="0" fontAlgn="base" hangingPunct="0">
              <a:spcBef>
                <a:spcPct val="0"/>
              </a:spcBef>
              <a:spcAft>
                <a:spcPct val="0"/>
              </a:spcAft>
              <a:defRPr>
                <a:solidFill>
                  <a:schemeClr val="tx1"/>
                </a:solidFill>
                <a:latin typeface="Arial" pitchFamily="34" charset="0"/>
              </a:defRPr>
            </a:lvl9pPr>
          </a:lstStyle>
          <a:p>
            <a:pPr algn="ctr" eaLnBrk="1" hangingPunct="1"/>
            <a:r>
              <a:rPr lang="zh-CN" altLang="en-US" sz="1600" dirty="0" smtClean="0">
                <a:solidFill>
                  <a:schemeClr val="bg1"/>
                </a:solidFill>
                <a:latin typeface="微软雅黑" pitchFamily="34" charset="-122"/>
                <a:ea typeface="微软雅黑" pitchFamily="34" charset="-122"/>
              </a:rPr>
              <a:t>财务数据</a:t>
            </a:r>
            <a:r>
              <a:rPr lang="en-US" altLang="zh-CN" sz="1600" dirty="0" smtClean="0">
                <a:solidFill>
                  <a:schemeClr val="bg1"/>
                </a:solidFill>
                <a:latin typeface="微软雅黑" pitchFamily="34" charset="-122"/>
                <a:ea typeface="微软雅黑" pitchFamily="34" charset="-122"/>
              </a:rPr>
              <a:t>/</a:t>
            </a:r>
            <a:r>
              <a:rPr lang="zh-CN" altLang="en-US" sz="1600" dirty="0" smtClean="0">
                <a:solidFill>
                  <a:schemeClr val="bg1"/>
                </a:solidFill>
                <a:latin typeface="微软雅黑" pitchFamily="34" charset="-122"/>
                <a:ea typeface="微软雅黑" pitchFamily="34" charset="-122"/>
              </a:rPr>
              <a:t>汇报总结</a:t>
            </a:r>
            <a:r>
              <a:rPr lang="en-US" altLang="zh-CN" sz="1600" dirty="0" smtClean="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工作</a:t>
            </a:r>
            <a:r>
              <a:rPr lang="zh-CN" altLang="en-US" sz="1600" dirty="0" smtClean="0">
                <a:solidFill>
                  <a:schemeClr val="bg1"/>
                </a:solidFill>
                <a:latin typeface="微软雅黑" pitchFamily="34" charset="-122"/>
                <a:ea typeface="微软雅黑" pitchFamily="34" charset="-122"/>
              </a:rPr>
              <a:t>计划</a:t>
            </a:r>
            <a:r>
              <a:rPr lang="en-US" altLang="zh-CN" sz="1600" dirty="0" smtClean="0">
                <a:solidFill>
                  <a:schemeClr val="bg1"/>
                </a:solidFill>
                <a:latin typeface="微软雅黑" pitchFamily="34" charset="-122"/>
                <a:ea typeface="微软雅黑" pitchFamily="34" charset="-122"/>
              </a:rPr>
              <a:t>/</a:t>
            </a:r>
            <a:r>
              <a:rPr lang="zh-CN" altLang="en-US" sz="1600" dirty="0" smtClean="0">
                <a:solidFill>
                  <a:schemeClr val="bg1"/>
                </a:solidFill>
                <a:latin typeface="微软雅黑" pitchFamily="34" charset="-122"/>
                <a:ea typeface="微软雅黑" pitchFamily="34" charset="-122"/>
              </a:rPr>
              <a:t>通用</a:t>
            </a:r>
            <a:r>
              <a:rPr lang="en-US" altLang="zh-CN" sz="1600" dirty="0" smtClean="0">
                <a:solidFill>
                  <a:schemeClr val="bg1"/>
                </a:solidFill>
                <a:latin typeface="微软雅黑" pitchFamily="34" charset="-122"/>
                <a:ea typeface="微软雅黑" pitchFamily="34" charset="-122"/>
              </a:rPr>
              <a:t>PPT</a:t>
            </a:r>
            <a:endParaRPr lang="zh-CN" altLang="en-US" sz="1600" dirty="0">
              <a:solidFill>
                <a:schemeClr val="bg1"/>
              </a:solidFill>
              <a:latin typeface="微软雅黑" pitchFamily="34" charset="-122"/>
              <a:ea typeface="微软雅黑" pitchFamily="34" charset="-122"/>
            </a:endParaRPr>
          </a:p>
        </p:txBody>
      </p:sp>
      <p:sp>
        <p:nvSpPr>
          <p:cNvPr id="61" name="TextBox 60"/>
          <p:cNvSpPr txBox="1">
            <a:spLocks noChangeArrowheads="1"/>
          </p:cNvSpPr>
          <p:nvPr/>
        </p:nvSpPr>
        <p:spPr bwMode="auto">
          <a:xfrm>
            <a:off x="1922880" y="3846207"/>
            <a:ext cx="5580768" cy="565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333333">
                      <a:alpha val="50000"/>
                    </a:srgbClr>
                  </a:outerShdw>
                </a:effectLst>
              </a14:hiddenEffects>
            </a:ext>
          </a:extLst>
        </p:spPr>
        <p:txBody>
          <a:bodyPr wrap="none" lIns="72585" tIns="36293" rIns="72585" bIns="36293">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ctr" eaLnBrk="0" fontAlgn="base" hangingPunct="0">
              <a:spcBef>
                <a:spcPct val="0"/>
              </a:spcBef>
              <a:spcAft>
                <a:spcPct val="0"/>
              </a:spcAft>
              <a:defRPr>
                <a:solidFill>
                  <a:schemeClr val="tx1"/>
                </a:solidFill>
                <a:latin typeface="Arial" pitchFamily="34" charset="0"/>
              </a:defRPr>
            </a:lvl6pPr>
            <a:lvl7pPr marL="2971800" indent="-228600" algn="ctr" eaLnBrk="0" fontAlgn="base" hangingPunct="0">
              <a:spcBef>
                <a:spcPct val="0"/>
              </a:spcBef>
              <a:spcAft>
                <a:spcPct val="0"/>
              </a:spcAft>
              <a:defRPr>
                <a:solidFill>
                  <a:schemeClr val="tx1"/>
                </a:solidFill>
                <a:latin typeface="Arial" pitchFamily="34" charset="0"/>
              </a:defRPr>
            </a:lvl7pPr>
            <a:lvl8pPr marL="3429000" indent="-228600" algn="ctr" eaLnBrk="0" fontAlgn="base" hangingPunct="0">
              <a:spcBef>
                <a:spcPct val="0"/>
              </a:spcBef>
              <a:spcAft>
                <a:spcPct val="0"/>
              </a:spcAft>
              <a:defRPr>
                <a:solidFill>
                  <a:schemeClr val="tx1"/>
                </a:solidFill>
                <a:latin typeface="Arial" pitchFamily="34" charset="0"/>
              </a:defRPr>
            </a:lvl8pPr>
            <a:lvl9pPr marL="3886200" indent="-228600" algn="ctr" eaLnBrk="0" fontAlgn="base" hangingPunct="0">
              <a:spcBef>
                <a:spcPct val="0"/>
              </a:spcBef>
              <a:spcAft>
                <a:spcPct val="0"/>
              </a:spcAft>
              <a:defRPr>
                <a:solidFill>
                  <a:schemeClr val="tx1"/>
                </a:solidFill>
                <a:latin typeface="Arial" pitchFamily="34" charset="0"/>
              </a:defRPr>
            </a:lvl9pPr>
          </a:lstStyle>
          <a:p>
            <a:pPr algn="l" eaLnBrk="1" hangingPunct="1"/>
            <a:r>
              <a:rPr lang="zh-CN" altLang="en-US" sz="3200" spc="-150" dirty="0" smtClean="0">
                <a:ea typeface="方正大黑简体" pitchFamily="2" charset="-122"/>
              </a:rPr>
              <a:t>财务数据分析总结汇报</a:t>
            </a:r>
            <a:r>
              <a:rPr lang="en-US" altLang="zh-CN" sz="3200" b="1" spc="-150" dirty="0" smtClean="0">
                <a:ea typeface="方正大黑简体" pitchFamily="2" charset="-122"/>
              </a:rPr>
              <a:t>PPT</a:t>
            </a:r>
            <a:r>
              <a:rPr lang="zh-CN" altLang="en-US" sz="3200" b="0" spc="-150" dirty="0" smtClean="0">
                <a:ea typeface="方正大黑简体" pitchFamily="2" charset="-122"/>
              </a:rPr>
              <a:t>模板</a:t>
            </a:r>
            <a:endParaRPr lang="zh-CN" altLang="en-US" sz="3200" b="0" spc="-150" dirty="0">
              <a:ea typeface="方正大黑简体" pitchFamily="2" charset="-122"/>
            </a:endParaRPr>
          </a:p>
        </p:txBody>
      </p:sp>
      <p:grpSp>
        <p:nvGrpSpPr>
          <p:cNvPr id="134" name="Group 550"/>
          <p:cNvGrpSpPr>
            <a:grpSpLocks/>
          </p:cNvGrpSpPr>
          <p:nvPr/>
        </p:nvGrpSpPr>
        <p:grpSpPr bwMode="auto">
          <a:xfrm>
            <a:off x="3004382" y="311348"/>
            <a:ext cx="4041044" cy="3635089"/>
            <a:chOff x="295" y="3475"/>
            <a:chExt cx="1407" cy="1407"/>
          </a:xfrm>
        </p:grpSpPr>
        <p:sp>
          <p:nvSpPr>
            <p:cNvPr id="135"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lgn="l" fontAlgn="auto">
                <a:spcBef>
                  <a:spcPts val="0"/>
                </a:spcBef>
                <a:spcAft>
                  <a:spcPts val="0"/>
                </a:spcAft>
                <a:defRPr/>
              </a:pPr>
              <a:endParaRPr lang="zh-CN" altLang="en-US">
                <a:latin typeface="+mn-lt"/>
              </a:endParaRPr>
            </a:p>
          </p:txBody>
        </p:sp>
        <p:grpSp>
          <p:nvGrpSpPr>
            <p:cNvPr id="136" name="Group 552"/>
            <p:cNvGrpSpPr>
              <a:grpSpLocks/>
            </p:cNvGrpSpPr>
            <p:nvPr/>
          </p:nvGrpSpPr>
          <p:grpSpPr bwMode="auto">
            <a:xfrm>
              <a:off x="476" y="3657"/>
              <a:ext cx="1050" cy="1050"/>
              <a:chOff x="-6056" y="-2208"/>
              <a:chExt cx="2208" cy="2208"/>
            </a:xfrm>
          </p:grpSpPr>
          <p:sp>
            <p:nvSpPr>
              <p:cNvPr id="137" name="Oval 553"/>
              <p:cNvSpPr>
                <a:spLocks noChangeArrowheads="1"/>
              </p:cNvSpPr>
              <p:nvPr/>
            </p:nvSpPr>
            <p:spPr bwMode="auto">
              <a:xfrm>
                <a:off x="-6056" y="-2133"/>
                <a:ext cx="2132"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a:endParaRPr lang="zh-CN" altLang="en-US">
                  <a:latin typeface="Calibri" pitchFamily="34" charset="0"/>
                  <a:ea typeface="宋体" pitchFamily="2" charset="-122"/>
                </a:endParaRPr>
              </a:p>
            </p:txBody>
          </p:sp>
          <p:grpSp>
            <p:nvGrpSpPr>
              <p:cNvPr id="138" name="Group 554"/>
              <p:cNvGrpSpPr>
                <a:grpSpLocks/>
              </p:cNvGrpSpPr>
              <p:nvPr/>
            </p:nvGrpSpPr>
            <p:grpSpPr bwMode="auto">
              <a:xfrm>
                <a:off x="-6056" y="-2208"/>
                <a:ext cx="2208" cy="2208"/>
                <a:chOff x="-4060" y="-879"/>
                <a:chExt cx="2208" cy="2208"/>
              </a:xfrm>
            </p:grpSpPr>
            <p:grpSp>
              <p:nvGrpSpPr>
                <p:cNvPr id="139" name="Group 555"/>
                <p:cNvGrpSpPr>
                  <a:grpSpLocks/>
                </p:cNvGrpSpPr>
                <p:nvPr/>
              </p:nvGrpSpPr>
              <p:grpSpPr bwMode="auto">
                <a:xfrm>
                  <a:off x="-4060" y="-879"/>
                  <a:ext cx="2208" cy="2208"/>
                  <a:chOff x="-3924" y="-788"/>
                  <a:chExt cx="2208" cy="2208"/>
                </a:xfrm>
              </p:grpSpPr>
              <p:grpSp>
                <p:nvGrpSpPr>
                  <p:cNvPr id="155" name="Group 556"/>
                  <p:cNvGrpSpPr>
                    <a:grpSpLocks noChangeAspect="1"/>
                  </p:cNvGrpSpPr>
                  <p:nvPr/>
                </p:nvGrpSpPr>
                <p:grpSpPr bwMode="auto">
                  <a:xfrm>
                    <a:off x="-3924" y="-788"/>
                    <a:ext cx="2208" cy="2202"/>
                    <a:chOff x="168" y="696"/>
                    <a:chExt cx="1429" cy="1429"/>
                  </a:xfrm>
                </p:grpSpPr>
                <p:grpSp>
                  <p:nvGrpSpPr>
                    <p:cNvPr id="163" name="Group 557"/>
                    <p:cNvGrpSpPr>
                      <a:grpSpLocks noChangeAspect="1"/>
                    </p:cNvGrpSpPr>
                    <p:nvPr/>
                  </p:nvGrpSpPr>
                  <p:grpSpPr bwMode="auto">
                    <a:xfrm>
                      <a:off x="854" y="696"/>
                      <a:ext cx="56" cy="1429"/>
                      <a:chOff x="845" y="696"/>
                      <a:chExt cx="56" cy="1429"/>
                    </a:xfrm>
                  </p:grpSpPr>
                  <p:sp>
                    <p:nvSpPr>
                      <p:cNvPr id="167"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endParaRPr lang="zh-CN" altLang="en-US">
                          <a:latin typeface="Calibri" pitchFamily="34" charset="0"/>
                          <a:ea typeface="宋体" pitchFamily="2" charset="-122"/>
                        </a:endParaRPr>
                      </a:p>
                    </p:txBody>
                  </p:sp>
                  <p:sp>
                    <p:nvSpPr>
                      <p:cNvPr id="168"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a:latin typeface="Calibri" pitchFamily="34" charset="0"/>
                          <a:ea typeface="宋体" pitchFamily="2" charset="-122"/>
                        </a:endParaRPr>
                      </a:p>
                    </p:txBody>
                  </p:sp>
                </p:grpSp>
                <p:grpSp>
                  <p:nvGrpSpPr>
                    <p:cNvPr id="164" name="Group 560"/>
                    <p:cNvGrpSpPr>
                      <a:grpSpLocks noChangeAspect="1"/>
                    </p:cNvGrpSpPr>
                    <p:nvPr/>
                  </p:nvGrpSpPr>
                  <p:grpSpPr bwMode="auto">
                    <a:xfrm rot="5400000">
                      <a:off x="855" y="696"/>
                      <a:ext cx="56" cy="1429"/>
                      <a:chOff x="845" y="696"/>
                      <a:chExt cx="56" cy="1429"/>
                    </a:xfrm>
                  </p:grpSpPr>
                  <p:sp>
                    <p:nvSpPr>
                      <p:cNvPr id="165"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l"/>
                        <a:endParaRPr lang="zh-CN" altLang="en-US">
                          <a:latin typeface="Calibri" pitchFamily="34" charset="0"/>
                          <a:ea typeface="宋体" pitchFamily="2" charset="-122"/>
                        </a:endParaRPr>
                      </a:p>
                    </p:txBody>
                  </p:sp>
                  <p:sp>
                    <p:nvSpPr>
                      <p:cNvPr id="166"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a:endParaRPr lang="zh-CN" altLang="en-US">
                          <a:latin typeface="Calibri" pitchFamily="34" charset="0"/>
                          <a:ea typeface="宋体" pitchFamily="2" charset="-122"/>
                        </a:endParaRPr>
                      </a:p>
                    </p:txBody>
                  </p:sp>
                </p:grpSp>
              </p:grpSp>
              <p:grpSp>
                <p:nvGrpSpPr>
                  <p:cNvPr id="156" name="Group 563"/>
                  <p:cNvGrpSpPr>
                    <a:grpSpLocks noChangeAspect="1"/>
                  </p:cNvGrpSpPr>
                  <p:nvPr/>
                </p:nvGrpSpPr>
                <p:grpSpPr bwMode="auto">
                  <a:xfrm rot="2700000">
                    <a:off x="-3927" y="-785"/>
                    <a:ext cx="2208" cy="2202"/>
                    <a:chOff x="168" y="696"/>
                    <a:chExt cx="1429" cy="1429"/>
                  </a:xfrm>
                </p:grpSpPr>
                <p:grpSp>
                  <p:nvGrpSpPr>
                    <p:cNvPr id="157" name="Group 564"/>
                    <p:cNvGrpSpPr>
                      <a:grpSpLocks noChangeAspect="1"/>
                    </p:cNvGrpSpPr>
                    <p:nvPr/>
                  </p:nvGrpSpPr>
                  <p:grpSpPr bwMode="auto">
                    <a:xfrm>
                      <a:off x="854" y="696"/>
                      <a:ext cx="56" cy="1429"/>
                      <a:chOff x="845" y="696"/>
                      <a:chExt cx="56" cy="1429"/>
                    </a:xfrm>
                  </p:grpSpPr>
                  <p:sp>
                    <p:nvSpPr>
                      <p:cNvPr id="161"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l"/>
                        <a:endParaRPr lang="zh-CN" altLang="en-US">
                          <a:latin typeface="Calibri" pitchFamily="34" charset="0"/>
                          <a:ea typeface="宋体" pitchFamily="2" charset="-122"/>
                        </a:endParaRPr>
                      </a:p>
                    </p:txBody>
                  </p:sp>
                  <p:sp>
                    <p:nvSpPr>
                      <p:cNvPr id="162"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a:latin typeface="Calibri" pitchFamily="34" charset="0"/>
                          <a:ea typeface="宋体" pitchFamily="2" charset="-122"/>
                        </a:endParaRPr>
                      </a:p>
                    </p:txBody>
                  </p:sp>
                </p:grpSp>
                <p:grpSp>
                  <p:nvGrpSpPr>
                    <p:cNvPr id="158" name="Group 567"/>
                    <p:cNvGrpSpPr>
                      <a:grpSpLocks noChangeAspect="1"/>
                    </p:cNvGrpSpPr>
                    <p:nvPr/>
                  </p:nvGrpSpPr>
                  <p:grpSpPr bwMode="auto">
                    <a:xfrm rot="5400000">
                      <a:off x="855" y="696"/>
                      <a:ext cx="56" cy="1429"/>
                      <a:chOff x="845" y="696"/>
                      <a:chExt cx="56" cy="1429"/>
                    </a:xfrm>
                  </p:grpSpPr>
                  <p:sp>
                    <p:nvSpPr>
                      <p:cNvPr id="159"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a:latin typeface="Calibri" pitchFamily="34" charset="0"/>
                          <a:ea typeface="宋体" pitchFamily="2" charset="-122"/>
                        </a:endParaRPr>
                      </a:p>
                    </p:txBody>
                  </p:sp>
                  <p:sp>
                    <p:nvSpPr>
                      <p:cNvPr id="160"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a:endParaRPr lang="zh-CN" altLang="en-US">
                          <a:latin typeface="Calibri" pitchFamily="34" charset="0"/>
                          <a:ea typeface="宋体" pitchFamily="2" charset="-122"/>
                        </a:endParaRPr>
                      </a:p>
                    </p:txBody>
                  </p:sp>
                </p:grpSp>
              </p:grpSp>
            </p:grpSp>
            <p:grpSp>
              <p:nvGrpSpPr>
                <p:cNvPr id="140" name="Group 570"/>
                <p:cNvGrpSpPr>
                  <a:grpSpLocks/>
                </p:cNvGrpSpPr>
                <p:nvPr/>
              </p:nvGrpSpPr>
              <p:grpSpPr bwMode="auto">
                <a:xfrm rot="1320000">
                  <a:off x="-3742" y="-520"/>
                  <a:ext cx="1546" cy="1546"/>
                  <a:chOff x="-3924" y="-788"/>
                  <a:chExt cx="2208" cy="2208"/>
                </a:xfrm>
              </p:grpSpPr>
              <p:grpSp>
                <p:nvGrpSpPr>
                  <p:cNvPr id="141" name="Group 571"/>
                  <p:cNvGrpSpPr>
                    <a:grpSpLocks noChangeAspect="1"/>
                  </p:cNvGrpSpPr>
                  <p:nvPr/>
                </p:nvGrpSpPr>
                <p:grpSpPr bwMode="auto">
                  <a:xfrm>
                    <a:off x="-3924" y="-788"/>
                    <a:ext cx="2208" cy="2202"/>
                    <a:chOff x="168" y="696"/>
                    <a:chExt cx="1429" cy="1429"/>
                  </a:xfrm>
                </p:grpSpPr>
                <p:grpSp>
                  <p:nvGrpSpPr>
                    <p:cNvPr id="149" name="Group 572"/>
                    <p:cNvGrpSpPr>
                      <a:grpSpLocks noChangeAspect="1"/>
                    </p:cNvGrpSpPr>
                    <p:nvPr/>
                  </p:nvGrpSpPr>
                  <p:grpSpPr bwMode="auto">
                    <a:xfrm>
                      <a:off x="854" y="696"/>
                      <a:ext cx="56" cy="1429"/>
                      <a:chOff x="845" y="696"/>
                      <a:chExt cx="56" cy="1429"/>
                    </a:xfrm>
                  </p:grpSpPr>
                  <p:sp>
                    <p:nvSpPr>
                      <p:cNvPr id="153"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endParaRPr lang="zh-CN" altLang="en-US">
                          <a:latin typeface="Calibri" pitchFamily="34" charset="0"/>
                          <a:ea typeface="宋体" pitchFamily="2" charset="-122"/>
                        </a:endParaRPr>
                      </a:p>
                    </p:txBody>
                  </p:sp>
                  <p:sp>
                    <p:nvSpPr>
                      <p:cNvPr id="154"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a:latin typeface="Calibri" pitchFamily="34" charset="0"/>
                          <a:ea typeface="宋体" pitchFamily="2" charset="-122"/>
                        </a:endParaRPr>
                      </a:p>
                    </p:txBody>
                  </p:sp>
                </p:grpSp>
                <p:grpSp>
                  <p:nvGrpSpPr>
                    <p:cNvPr id="150" name="Group 575"/>
                    <p:cNvGrpSpPr>
                      <a:grpSpLocks noChangeAspect="1"/>
                    </p:cNvGrpSpPr>
                    <p:nvPr/>
                  </p:nvGrpSpPr>
                  <p:grpSpPr bwMode="auto">
                    <a:xfrm rot="5400000">
                      <a:off x="855" y="696"/>
                      <a:ext cx="56" cy="1429"/>
                      <a:chOff x="845" y="696"/>
                      <a:chExt cx="56" cy="1429"/>
                    </a:xfrm>
                  </p:grpSpPr>
                  <p:sp>
                    <p:nvSpPr>
                      <p:cNvPr id="151"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l"/>
                        <a:endParaRPr lang="zh-CN" altLang="en-US">
                          <a:latin typeface="Calibri" pitchFamily="34" charset="0"/>
                          <a:ea typeface="宋体" pitchFamily="2" charset="-122"/>
                        </a:endParaRPr>
                      </a:p>
                    </p:txBody>
                  </p:sp>
                  <p:sp>
                    <p:nvSpPr>
                      <p:cNvPr id="152"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a:endParaRPr lang="zh-CN" altLang="en-US">
                          <a:latin typeface="Calibri" pitchFamily="34" charset="0"/>
                          <a:ea typeface="宋体" pitchFamily="2" charset="-122"/>
                        </a:endParaRPr>
                      </a:p>
                    </p:txBody>
                  </p:sp>
                </p:grpSp>
              </p:grpSp>
              <p:grpSp>
                <p:nvGrpSpPr>
                  <p:cNvPr id="142" name="Group 578"/>
                  <p:cNvGrpSpPr>
                    <a:grpSpLocks noChangeAspect="1"/>
                  </p:cNvGrpSpPr>
                  <p:nvPr/>
                </p:nvGrpSpPr>
                <p:grpSpPr bwMode="auto">
                  <a:xfrm rot="2700000">
                    <a:off x="-3927" y="-785"/>
                    <a:ext cx="2208" cy="2202"/>
                    <a:chOff x="168" y="696"/>
                    <a:chExt cx="1429" cy="1429"/>
                  </a:xfrm>
                </p:grpSpPr>
                <p:grpSp>
                  <p:nvGrpSpPr>
                    <p:cNvPr id="143" name="Group 579"/>
                    <p:cNvGrpSpPr>
                      <a:grpSpLocks noChangeAspect="1"/>
                    </p:cNvGrpSpPr>
                    <p:nvPr/>
                  </p:nvGrpSpPr>
                  <p:grpSpPr bwMode="auto">
                    <a:xfrm>
                      <a:off x="854" y="696"/>
                      <a:ext cx="56" cy="1429"/>
                      <a:chOff x="845" y="696"/>
                      <a:chExt cx="56" cy="1429"/>
                    </a:xfrm>
                  </p:grpSpPr>
                  <p:sp>
                    <p:nvSpPr>
                      <p:cNvPr id="147"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l"/>
                        <a:endParaRPr lang="zh-CN" altLang="en-US">
                          <a:latin typeface="Calibri" pitchFamily="34" charset="0"/>
                          <a:ea typeface="宋体" pitchFamily="2" charset="-122"/>
                        </a:endParaRPr>
                      </a:p>
                    </p:txBody>
                  </p:sp>
                  <p:sp>
                    <p:nvSpPr>
                      <p:cNvPr id="148"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a:endParaRPr lang="zh-CN" altLang="en-US">
                          <a:latin typeface="Calibri" pitchFamily="34" charset="0"/>
                          <a:ea typeface="宋体" pitchFamily="2" charset="-122"/>
                        </a:endParaRPr>
                      </a:p>
                    </p:txBody>
                  </p:sp>
                </p:grpSp>
                <p:grpSp>
                  <p:nvGrpSpPr>
                    <p:cNvPr id="144" name="Group 582"/>
                    <p:cNvGrpSpPr>
                      <a:grpSpLocks noChangeAspect="1"/>
                    </p:cNvGrpSpPr>
                    <p:nvPr/>
                  </p:nvGrpSpPr>
                  <p:grpSpPr bwMode="auto">
                    <a:xfrm rot="5400000">
                      <a:off x="855" y="696"/>
                      <a:ext cx="56" cy="1429"/>
                      <a:chOff x="845" y="696"/>
                      <a:chExt cx="56" cy="1429"/>
                    </a:xfrm>
                  </p:grpSpPr>
                  <p:sp>
                    <p:nvSpPr>
                      <p:cNvPr id="145"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a:latin typeface="Calibri" pitchFamily="34" charset="0"/>
                          <a:ea typeface="宋体" pitchFamily="2" charset="-122"/>
                        </a:endParaRPr>
                      </a:p>
                    </p:txBody>
                  </p:sp>
                  <p:sp>
                    <p:nvSpPr>
                      <p:cNvPr id="146"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endParaRPr lang="zh-CN" altLang="en-US">
                          <a:latin typeface="Calibri" pitchFamily="34" charset="0"/>
                          <a:ea typeface="宋体" pitchFamily="2" charset="-122"/>
                        </a:endParaRPr>
                      </a:p>
                    </p:txBody>
                  </p:sp>
                </p:grpSp>
              </p:grpSp>
            </p:grpSp>
          </p:grpSp>
        </p:grpSp>
      </p:grpSp>
      <p:pic>
        <p:nvPicPr>
          <p:cNvPr id="2" name="轻快的纯音乐.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1219200" y="-463550"/>
            <a:ext cx="609600" cy="609600"/>
          </a:xfrm>
          <a:prstGeom prst="rect">
            <a:avLst/>
          </a:prstGeom>
        </p:spPr>
      </p:pic>
    </p:spTree>
    <p:extLst>
      <p:ext uri="{BB962C8B-B14F-4D97-AF65-F5344CB8AC3E}">
        <p14:creationId xmlns:p14="http://schemas.microsoft.com/office/powerpoint/2010/main" val="10939317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3" presetClass="entr" presetSubtype="32"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3000" fill="hold"/>
                                        <p:tgtEl>
                                          <p:spTgt spid="4"/>
                                        </p:tgtEl>
                                        <p:attrNameLst>
                                          <p:attrName>ppt_w</p:attrName>
                                        </p:attrNameLst>
                                      </p:cBhvr>
                                      <p:tavLst>
                                        <p:tav tm="0">
                                          <p:val>
                                            <p:strVal val="4*#ppt_w"/>
                                          </p:val>
                                        </p:tav>
                                        <p:tav tm="100000">
                                          <p:val>
                                            <p:strVal val="#ppt_w"/>
                                          </p:val>
                                        </p:tav>
                                      </p:tavLst>
                                    </p:anim>
                                    <p:anim calcmode="lin" valueType="num">
                                      <p:cBhvr>
                                        <p:cTn id="11" dur="3000" fill="hold"/>
                                        <p:tgtEl>
                                          <p:spTgt spid="4"/>
                                        </p:tgtEl>
                                        <p:attrNameLst>
                                          <p:attrName>ppt_h</p:attrName>
                                        </p:attrNameLst>
                                      </p:cBhvr>
                                      <p:tavLst>
                                        <p:tav tm="0">
                                          <p:val>
                                            <p:strVal val="4*#ppt_h"/>
                                          </p:val>
                                        </p:tav>
                                        <p:tav tm="100000">
                                          <p:val>
                                            <p:strVal val="#ppt_h"/>
                                          </p:val>
                                        </p:tav>
                                      </p:tavLst>
                                    </p:anim>
                                  </p:childTnLst>
                                </p:cTn>
                              </p:par>
                            </p:childTnLst>
                          </p:cTn>
                        </p:par>
                        <p:par>
                          <p:cTn id="12" fill="hold">
                            <p:stCondLst>
                              <p:cond delay="3000"/>
                            </p:stCondLst>
                            <p:childTnLst>
                              <p:par>
                                <p:cTn id="13" presetID="22" presetClass="entr" presetSubtype="8" fill="hold" grpId="0"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wipe(left)">
                                      <p:cBhvr>
                                        <p:cTn id="15" dur="750"/>
                                        <p:tgtEl>
                                          <p:spTgt spid="59"/>
                                        </p:tgtEl>
                                      </p:cBhvr>
                                    </p:animEffect>
                                  </p:childTnLst>
                                </p:cTn>
                              </p:par>
                            </p:childTnLst>
                          </p:cTn>
                        </p:par>
                        <p:par>
                          <p:cTn id="16" fill="hold">
                            <p:stCondLst>
                              <p:cond delay="3750"/>
                            </p:stCondLst>
                            <p:childTnLst>
                              <p:par>
                                <p:cTn id="17" presetID="23" presetClass="entr" presetSubtype="36" fill="hold" grpId="0" nodeType="afterEffect">
                                  <p:stCondLst>
                                    <p:cond delay="0"/>
                                  </p:stCondLst>
                                  <p:iterate type="lt">
                                    <p:tmPct val="10000"/>
                                  </p:iterate>
                                  <p:childTnLst>
                                    <p:set>
                                      <p:cBhvr>
                                        <p:cTn id="18" dur="1" fill="hold">
                                          <p:stCondLst>
                                            <p:cond delay="0"/>
                                          </p:stCondLst>
                                        </p:cTn>
                                        <p:tgtEl>
                                          <p:spTgt spid="61"/>
                                        </p:tgtEl>
                                        <p:attrNameLst>
                                          <p:attrName>style.visibility</p:attrName>
                                        </p:attrNameLst>
                                      </p:cBhvr>
                                      <p:to>
                                        <p:strVal val="visible"/>
                                      </p:to>
                                    </p:set>
                                    <p:anim calcmode="lin" valueType="num">
                                      <p:cBhvr>
                                        <p:cTn id="19" dur="500" fill="hold"/>
                                        <p:tgtEl>
                                          <p:spTgt spid="61"/>
                                        </p:tgtEl>
                                        <p:attrNameLst>
                                          <p:attrName>ppt_w</p:attrName>
                                        </p:attrNameLst>
                                      </p:cBhvr>
                                      <p:tavLst>
                                        <p:tav tm="0">
                                          <p:val>
                                            <p:strVal val="(6*min(max(#ppt_w*#ppt_h,.3),1)-7.4)/-.7*#ppt_w"/>
                                          </p:val>
                                        </p:tav>
                                        <p:tav tm="100000">
                                          <p:val>
                                            <p:strVal val="#ppt_w"/>
                                          </p:val>
                                        </p:tav>
                                      </p:tavLst>
                                    </p:anim>
                                    <p:anim calcmode="lin" valueType="num">
                                      <p:cBhvr>
                                        <p:cTn id="20" dur="500" fill="hold"/>
                                        <p:tgtEl>
                                          <p:spTgt spid="61"/>
                                        </p:tgtEl>
                                        <p:attrNameLst>
                                          <p:attrName>ppt_h</p:attrName>
                                        </p:attrNameLst>
                                      </p:cBhvr>
                                      <p:tavLst>
                                        <p:tav tm="0">
                                          <p:val>
                                            <p:strVal val="(6*min(max(#ppt_w*#ppt_h,.3),1)-7.4)/-.7*#ppt_h"/>
                                          </p:val>
                                        </p:tav>
                                        <p:tav tm="100000">
                                          <p:val>
                                            <p:strVal val="#ppt_h"/>
                                          </p:val>
                                        </p:tav>
                                      </p:tavLst>
                                    </p:anim>
                                    <p:anim calcmode="lin" valueType="num">
                                      <p:cBhvr>
                                        <p:cTn id="21" dur="500" fill="hold"/>
                                        <p:tgtEl>
                                          <p:spTgt spid="61"/>
                                        </p:tgtEl>
                                        <p:attrNameLst>
                                          <p:attrName>ppt_x</p:attrName>
                                        </p:attrNameLst>
                                      </p:cBhvr>
                                      <p:tavLst>
                                        <p:tav tm="0">
                                          <p:val>
                                            <p:fltVal val="0.5"/>
                                          </p:val>
                                        </p:tav>
                                        <p:tav tm="100000">
                                          <p:val>
                                            <p:strVal val="#ppt_x"/>
                                          </p:val>
                                        </p:tav>
                                      </p:tavLst>
                                    </p:anim>
                                    <p:anim calcmode="lin" valueType="num">
                                      <p:cBhvr>
                                        <p:cTn id="22" dur="500" fill="hold"/>
                                        <p:tgtEl>
                                          <p:spTgt spid="61"/>
                                        </p:tgtEl>
                                        <p:attrNameLst>
                                          <p:attrName>ppt_y</p:attrName>
                                        </p:attrNameLst>
                                      </p:cBhvr>
                                      <p:tavLst>
                                        <p:tav tm="0">
                                          <p:val>
                                            <p:strVal val="1+(6*min(max(#ppt_w*#ppt_h,.3),1)-7.4)/-.7*#ppt_h/2"/>
                                          </p:val>
                                        </p:tav>
                                        <p:tav tm="100000">
                                          <p:val>
                                            <p:strVal val="#ppt_y"/>
                                          </p:val>
                                        </p:tav>
                                      </p:tavLst>
                                    </p:anim>
                                  </p:childTnLst>
                                </p:cTn>
                              </p:par>
                            </p:childTnLst>
                          </p:cTn>
                        </p:par>
                        <p:par>
                          <p:cTn id="23" fill="hold">
                            <p:stCondLst>
                              <p:cond delay="4950"/>
                            </p:stCondLst>
                            <p:childTnLst>
                              <p:par>
                                <p:cTn id="24" presetID="55"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1000" fill="hold"/>
                                        <p:tgtEl>
                                          <p:spTgt spid="6"/>
                                        </p:tgtEl>
                                        <p:attrNameLst>
                                          <p:attrName>ppt_w</p:attrName>
                                        </p:attrNameLst>
                                      </p:cBhvr>
                                      <p:tavLst>
                                        <p:tav tm="0">
                                          <p:val>
                                            <p:strVal val="#ppt_w*0.70"/>
                                          </p:val>
                                        </p:tav>
                                        <p:tav tm="100000">
                                          <p:val>
                                            <p:strVal val="#ppt_w"/>
                                          </p:val>
                                        </p:tav>
                                      </p:tavLst>
                                    </p:anim>
                                    <p:anim calcmode="lin" valueType="num">
                                      <p:cBhvr>
                                        <p:cTn id="27" dur="1000" fill="hold"/>
                                        <p:tgtEl>
                                          <p:spTgt spid="6"/>
                                        </p:tgtEl>
                                        <p:attrNameLst>
                                          <p:attrName>ppt_h</p:attrName>
                                        </p:attrNameLst>
                                      </p:cBhvr>
                                      <p:tavLst>
                                        <p:tav tm="0">
                                          <p:val>
                                            <p:strVal val="#ppt_h"/>
                                          </p:val>
                                        </p:tav>
                                        <p:tav tm="100000">
                                          <p:val>
                                            <p:strVal val="#ppt_h"/>
                                          </p:val>
                                        </p:tav>
                                      </p:tavLst>
                                    </p:anim>
                                    <p:animEffect transition="in" filter="fade">
                                      <p:cBhvr>
                                        <p:cTn id="28" dur="1000"/>
                                        <p:tgtEl>
                                          <p:spTgt spid="6"/>
                                        </p:tgtEl>
                                      </p:cBhvr>
                                    </p:animEffect>
                                  </p:childTnLst>
                                </p:cTn>
                              </p:par>
                            </p:childTnLst>
                          </p:cTn>
                        </p:par>
                        <p:par>
                          <p:cTn id="29" fill="hold">
                            <p:stCondLst>
                              <p:cond delay="595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60"/>
                                        </p:tgtEl>
                                        <p:attrNameLst>
                                          <p:attrName>style.visibility</p:attrName>
                                        </p:attrNameLst>
                                      </p:cBhvr>
                                      <p:to>
                                        <p:strVal val="visible"/>
                                      </p:to>
                                    </p:set>
                                    <p:anim by="(-#ppt_w*2)" calcmode="lin" valueType="num">
                                      <p:cBhvr rctx="PPT">
                                        <p:cTn id="32" dur="500" autoRev="1" fill="hold">
                                          <p:stCondLst>
                                            <p:cond delay="0"/>
                                          </p:stCondLst>
                                        </p:cTn>
                                        <p:tgtEl>
                                          <p:spTgt spid="60"/>
                                        </p:tgtEl>
                                        <p:attrNameLst>
                                          <p:attrName>ppt_w</p:attrName>
                                        </p:attrNameLst>
                                      </p:cBhvr>
                                    </p:anim>
                                    <p:anim by="(#ppt_w*0.50)" calcmode="lin" valueType="num">
                                      <p:cBhvr>
                                        <p:cTn id="33" dur="500" decel="50000" autoRev="1" fill="hold">
                                          <p:stCondLst>
                                            <p:cond delay="0"/>
                                          </p:stCondLst>
                                        </p:cTn>
                                        <p:tgtEl>
                                          <p:spTgt spid="60"/>
                                        </p:tgtEl>
                                        <p:attrNameLst>
                                          <p:attrName>ppt_x</p:attrName>
                                        </p:attrNameLst>
                                      </p:cBhvr>
                                    </p:anim>
                                    <p:anim from="(-#ppt_h/2)" to="(#ppt_y)" calcmode="lin" valueType="num">
                                      <p:cBhvr>
                                        <p:cTn id="34" dur="1000" fill="hold">
                                          <p:stCondLst>
                                            <p:cond delay="0"/>
                                          </p:stCondLst>
                                        </p:cTn>
                                        <p:tgtEl>
                                          <p:spTgt spid="60"/>
                                        </p:tgtEl>
                                        <p:attrNameLst>
                                          <p:attrName>ppt_y</p:attrName>
                                        </p:attrNameLst>
                                      </p:cBhvr>
                                    </p:anim>
                                    <p:animRot by="21600000">
                                      <p:cBhvr>
                                        <p:cTn id="35" dur="1000" fill="hold">
                                          <p:stCondLst>
                                            <p:cond delay="0"/>
                                          </p:stCondLst>
                                        </p:cTn>
                                        <p:tgtEl>
                                          <p:spTgt spid="60"/>
                                        </p:tgtEl>
                                        <p:attrNameLst>
                                          <p:attrName>r</p:attrName>
                                        </p:attrNameLst>
                                      </p:cBhvr>
                                    </p:animRot>
                                  </p:childTnLst>
                                </p:cTn>
                              </p:par>
                            </p:childTnLst>
                          </p:cTn>
                        </p:par>
                        <p:par>
                          <p:cTn id="36" fill="hold">
                            <p:stCondLst>
                              <p:cond delay="8850"/>
                            </p:stCondLst>
                            <p:childTnLst>
                              <p:par>
                                <p:cTn id="37" presetID="27" presetClass="entr" presetSubtype="0" fill="hold" grpId="1" nodeType="afterEffect">
                                  <p:stCondLst>
                                    <p:cond delay="0"/>
                                  </p:stCondLst>
                                  <p:iterate type="lt">
                                    <p:tmPct val="50000"/>
                                  </p:iterate>
                                  <p:childTnLst>
                                    <p:set>
                                      <p:cBhvr>
                                        <p:cTn id="38" dur="1" fill="hold">
                                          <p:stCondLst>
                                            <p:cond delay="0"/>
                                          </p:stCondLst>
                                        </p:cTn>
                                        <p:tgtEl>
                                          <p:spTgt spid="61"/>
                                        </p:tgtEl>
                                        <p:attrNameLst>
                                          <p:attrName>style.visibility</p:attrName>
                                        </p:attrNameLst>
                                      </p:cBhvr>
                                      <p:to>
                                        <p:strVal val="visible"/>
                                      </p:to>
                                    </p:set>
                                    <p:anim calcmode="discrete" valueType="clr">
                                      <p:cBhvr override="childStyle">
                                        <p:cTn id="39" dur="80"/>
                                        <p:tgtEl>
                                          <p:spTgt spid="61"/>
                                        </p:tgtEl>
                                        <p:attrNameLst>
                                          <p:attrName>style.color</p:attrName>
                                        </p:attrNameLst>
                                      </p:cBhvr>
                                      <p:tavLst>
                                        <p:tav tm="0">
                                          <p:val>
                                            <p:clrVal>
                                              <a:srgbClr val="FFFF00"/>
                                            </p:clrVal>
                                          </p:val>
                                        </p:tav>
                                        <p:tav tm="50000">
                                          <p:val>
                                            <p:clrVal>
                                              <a:schemeClr val="accent2"/>
                                            </p:clrVal>
                                          </p:val>
                                        </p:tav>
                                      </p:tavLst>
                                    </p:anim>
                                    <p:anim calcmode="discrete" valueType="clr">
                                      <p:cBhvr>
                                        <p:cTn id="40" dur="80"/>
                                        <p:tgtEl>
                                          <p:spTgt spid="61"/>
                                        </p:tgtEl>
                                        <p:attrNameLst>
                                          <p:attrName>fillcolor</p:attrName>
                                        </p:attrNameLst>
                                      </p:cBhvr>
                                      <p:tavLst>
                                        <p:tav tm="0">
                                          <p:val>
                                            <p:clrVal>
                                              <a:schemeClr val="accent2"/>
                                            </p:clrVal>
                                          </p:val>
                                        </p:tav>
                                        <p:tav tm="50000">
                                          <p:val>
                                            <p:clrVal>
                                              <a:schemeClr val="hlink"/>
                                            </p:clrVal>
                                          </p:val>
                                        </p:tav>
                                      </p:tavLst>
                                    </p:anim>
                                    <p:set>
                                      <p:cBhvr>
                                        <p:cTn id="41" dur="80"/>
                                        <p:tgtEl>
                                          <p:spTgt spid="61"/>
                                        </p:tgtEl>
                                        <p:attrNameLst>
                                          <p:attrName>fill.type</p:attrName>
                                        </p:attrNameLst>
                                      </p:cBhvr>
                                      <p:to>
                                        <p:strVal val="solid"/>
                                      </p:to>
                                    </p:set>
                                  </p:childTnLst>
                                </p:cTn>
                              </p:par>
                            </p:childTnLst>
                          </p:cTn>
                        </p:par>
                        <p:par>
                          <p:cTn id="42" fill="hold">
                            <p:stCondLst>
                              <p:cond delay="9490"/>
                            </p:stCondLst>
                            <p:childTnLst>
                              <p:par>
                                <p:cTn id="43" presetID="27" presetClass="entr" presetSubtype="0" fill="hold" grpId="2" nodeType="afterEffect">
                                  <p:stCondLst>
                                    <p:cond delay="0"/>
                                  </p:stCondLst>
                                  <p:iterate type="lt">
                                    <p:tmPct val="50000"/>
                                  </p:iterate>
                                  <p:childTnLst>
                                    <p:set>
                                      <p:cBhvr>
                                        <p:cTn id="44" dur="1" fill="hold">
                                          <p:stCondLst>
                                            <p:cond delay="0"/>
                                          </p:stCondLst>
                                        </p:cTn>
                                        <p:tgtEl>
                                          <p:spTgt spid="61"/>
                                        </p:tgtEl>
                                        <p:attrNameLst>
                                          <p:attrName>style.visibility</p:attrName>
                                        </p:attrNameLst>
                                      </p:cBhvr>
                                      <p:to>
                                        <p:strVal val="visible"/>
                                      </p:to>
                                    </p:set>
                                    <p:anim calcmode="discrete" valueType="clr">
                                      <p:cBhvr override="childStyle">
                                        <p:cTn id="45" dur="80"/>
                                        <p:tgtEl>
                                          <p:spTgt spid="61"/>
                                        </p:tgtEl>
                                        <p:attrNameLst>
                                          <p:attrName>style.color</p:attrName>
                                        </p:attrNameLst>
                                      </p:cBhvr>
                                      <p:tavLst>
                                        <p:tav tm="0">
                                          <p:val>
                                            <p:clrVal>
                                              <a:srgbClr val="FFFF00"/>
                                            </p:clrVal>
                                          </p:val>
                                        </p:tav>
                                        <p:tav tm="50000">
                                          <p:val>
                                            <p:clrVal>
                                              <a:schemeClr val="accent2"/>
                                            </p:clrVal>
                                          </p:val>
                                        </p:tav>
                                      </p:tavLst>
                                    </p:anim>
                                    <p:anim calcmode="discrete" valueType="clr">
                                      <p:cBhvr>
                                        <p:cTn id="46" dur="80"/>
                                        <p:tgtEl>
                                          <p:spTgt spid="61"/>
                                        </p:tgtEl>
                                        <p:attrNameLst>
                                          <p:attrName>fillcolor</p:attrName>
                                        </p:attrNameLst>
                                      </p:cBhvr>
                                      <p:tavLst>
                                        <p:tav tm="0">
                                          <p:val>
                                            <p:clrVal>
                                              <a:schemeClr val="accent2"/>
                                            </p:clrVal>
                                          </p:val>
                                        </p:tav>
                                        <p:tav tm="50000">
                                          <p:val>
                                            <p:clrVal>
                                              <a:schemeClr val="hlink"/>
                                            </p:clrVal>
                                          </p:val>
                                        </p:tav>
                                      </p:tavLst>
                                    </p:anim>
                                    <p:set>
                                      <p:cBhvr>
                                        <p:cTn id="47" dur="80"/>
                                        <p:tgtEl>
                                          <p:spTgt spid="61"/>
                                        </p:tgtEl>
                                        <p:attrNameLst>
                                          <p:attrName>fill.type</p:attrName>
                                        </p:attrNameLst>
                                      </p:cBhvr>
                                      <p:to>
                                        <p:strVal val="solid"/>
                                      </p:to>
                                    </p:set>
                                  </p:childTnLst>
                                </p:cTn>
                              </p:par>
                            </p:childTnLst>
                          </p:cTn>
                        </p:par>
                        <p:par>
                          <p:cTn id="48" fill="hold">
                            <p:stCondLst>
                              <p:cond delay="10130"/>
                            </p:stCondLst>
                            <p:childTnLst>
                              <p:par>
                                <p:cTn id="49" presetID="10" presetClass="entr" presetSubtype="0" fill="hold" nodeType="afterEffect">
                                  <p:stCondLst>
                                    <p:cond delay="0"/>
                                  </p:stCondLst>
                                  <p:childTnLst>
                                    <p:set>
                                      <p:cBhvr>
                                        <p:cTn id="50" dur="1" fill="hold">
                                          <p:stCondLst>
                                            <p:cond delay="0"/>
                                          </p:stCondLst>
                                        </p:cTn>
                                        <p:tgtEl>
                                          <p:spTgt spid="134"/>
                                        </p:tgtEl>
                                        <p:attrNameLst>
                                          <p:attrName>style.visibility</p:attrName>
                                        </p:attrNameLst>
                                      </p:cBhvr>
                                      <p:to>
                                        <p:strVal val="visible"/>
                                      </p:to>
                                    </p:set>
                                    <p:animEffect transition="in" filter="fade">
                                      <p:cBhvr>
                                        <p:cTn id="51" dur="500"/>
                                        <p:tgtEl>
                                          <p:spTgt spid="134"/>
                                        </p:tgtEl>
                                      </p:cBhvr>
                                    </p:animEffect>
                                  </p:childTnLst>
                                </p:cTn>
                              </p:par>
                            </p:childTnLst>
                          </p:cTn>
                        </p:par>
                        <p:par>
                          <p:cTn id="52" fill="hold">
                            <p:stCondLst>
                              <p:cond delay="10630"/>
                            </p:stCondLst>
                            <p:childTnLst>
                              <p:par>
                                <p:cTn id="53" presetID="6" presetClass="emph" presetSubtype="0" fill="hold" nodeType="afterEffect">
                                  <p:stCondLst>
                                    <p:cond delay="0"/>
                                  </p:stCondLst>
                                  <p:childTnLst>
                                    <p:animScale>
                                      <p:cBhvr>
                                        <p:cTn id="54" dur="1250" fill="hold"/>
                                        <p:tgtEl>
                                          <p:spTgt spid="134"/>
                                        </p:tgtEl>
                                      </p:cBhvr>
                                      <p:by x="400000" y="400000"/>
                                    </p:animScale>
                                  </p:childTnLst>
                                </p:cTn>
                              </p:par>
                            </p:childTnLst>
                          </p:cTn>
                        </p:par>
                        <p:par>
                          <p:cTn id="55" fill="hold">
                            <p:stCondLst>
                              <p:cond delay="11880"/>
                            </p:stCondLst>
                            <p:childTnLst>
                              <p:par>
                                <p:cTn id="56" presetID="6" presetClass="emph" presetSubtype="0" autoRev="1" fill="hold" nodeType="afterEffect">
                                  <p:stCondLst>
                                    <p:cond delay="0"/>
                                  </p:stCondLst>
                                  <p:childTnLst>
                                    <p:animScale>
                                      <p:cBhvr>
                                        <p:cTn id="57" dur="1250" fill="hold"/>
                                        <p:tgtEl>
                                          <p:spTgt spid="134"/>
                                        </p:tgtEl>
                                      </p:cBhvr>
                                      <p:by x="400000" y="400000"/>
                                    </p:animScale>
                                  </p:childTnLst>
                                </p:cTn>
                              </p:par>
                              <p:par>
                                <p:cTn id="58" presetID="10" presetClass="exit" presetSubtype="0" fill="hold" nodeType="withEffect">
                                  <p:stCondLst>
                                    <p:cond delay="0"/>
                                  </p:stCondLst>
                                  <p:childTnLst>
                                    <p:animEffect transition="out" filter="fade">
                                      <p:cBhvr>
                                        <p:cTn id="59" dur="1250"/>
                                        <p:tgtEl>
                                          <p:spTgt spid="134"/>
                                        </p:tgtEl>
                                      </p:cBhvr>
                                    </p:animEffect>
                                    <p:set>
                                      <p:cBhvr>
                                        <p:cTn id="60" dur="1" fill="hold">
                                          <p:stCondLst>
                                            <p:cond delay="1249"/>
                                          </p:stCondLst>
                                        </p:cTn>
                                        <p:tgtEl>
                                          <p:spTgt spid="1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p:cTn id="61" repeatCount="indefinite" fill="hold" display="0">
                  <p:stCondLst>
                    <p:cond delay="indefinite"/>
                  </p:stCondLst>
                  <p:endCondLst>
                    <p:cond evt="onStopAudio" delay="0">
                      <p:tgtEl>
                        <p:sldTgt/>
                      </p:tgtEl>
                    </p:cond>
                  </p:endCondLst>
                </p:cTn>
                <p:tgtEl>
                  <p:spTgt spid="2"/>
                </p:tgtEl>
              </p:cMediaNode>
            </p:audio>
          </p:childTnLst>
        </p:cTn>
      </p:par>
    </p:tnLst>
    <p:bldLst>
      <p:bldP spid="59" grpId="0" animBg="1"/>
      <p:bldP spid="6" grpId="0" animBg="1"/>
      <p:bldP spid="60" grpId="0"/>
      <p:bldP spid="61" grpId="0"/>
      <p:bldP spid="61" grpId="1"/>
      <p:bldP spid="61" grpId="2"/>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 y="-1"/>
            <a:ext cx="9145016" cy="5144767"/>
          </a:xfrm>
          <a:prstGeom prst="rect">
            <a:avLst/>
          </a:prstGeom>
        </p:spPr>
      </p:pic>
      <p:sp>
        <p:nvSpPr>
          <p:cNvPr id="40" name="矩形 39"/>
          <p:cNvSpPr/>
          <p:nvPr/>
        </p:nvSpPr>
        <p:spPr>
          <a:xfrm>
            <a:off x="0" y="0"/>
            <a:ext cx="9145588" cy="103596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1" tIns="34291" rIns="68581" bIns="34291" rtlCol="0" anchor="ctr"/>
          <a:lstStyle/>
          <a:p>
            <a:pPr algn="ctr"/>
            <a:endParaRPr lang="zh-CN" altLang="en-US"/>
          </a:p>
        </p:txBody>
      </p:sp>
      <p:sp>
        <p:nvSpPr>
          <p:cNvPr id="41" name="矩形 40"/>
          <p:cNvSpPr/>
          <p:nvPr/>
        </p:nvSpPr>
        <p:spPr>
          <a:xfrm>
            <a:off x="2394025" y="-85551"/>
            <a:ext cx="4198610" cy="1177608"/>
          </a:xfrm>
          <a:prstGeom prst="rect">
            <a:avLst/>
          </a:prstGeom>
        </p:spPr>
        <p:txBody>
          <a:bodyPr wrap="none" lIns="68581" tIns="34291" rIns="68581" bIns="34291">
            <a:spAutoFit/>
          </a:bodyPr>
          <a:lstStyle/>
          <a:p>
            <a:pPr algn="ctr"/>
            <a:r>
              <a:rPr lang="zh-CN" altLang="en-US" sz="7200" dirty="0">
                <a:solidFill>
                  <a:schemeClr val="accent1">
                    <a:lumMod val="20000"/>
                    <a:lumOff val="80000"/>
                  </a:schemeClr>
                </a:solidFill>
              </a:rPr>
              <a:t>CONTENTS</a:t>
            </a:r>
          </a:p>
        </p:txBody>
      </p:sp>
      <p:grpSp>
        <p:nvGrpSpPr>
          <p:cNvPr id="14" name="组合 13"/>
          <p:cNvGrpSpPr/>
          <p:nvPr/>
        </p:nvGrpSpPr>
        <p:grpSpPr>
          <a:xfrm>
            <a:off x="3173514" y="635990"/>
            <a:ext cx="2798563" cy="585968"/>
            <a:chOff x="3725790" y="847725"/>
            <a:chExt cx="3730770" cy="781050"/>
          </a:xfrm>
        </p:grpSpPr>
        <p:grpSp>
          <p:nvGrpSpPr>
            <p:cNvPr id="10" name="组合 9"/>
            <p:cNvGrpSpPr/>
            <p:nvPr/>
          </p:nvGrpSpPr>
          <p:grpSpPr>
            <a:xfrm>
              <a:off x="3725790" y="1019175"/>
              <a:ext cx="627135" cy="609600"/>
              <a:chOff x="3725790" y="1019175"/>
              <a:chExt cx="627135" cy="609600"/>
            </a:xfrm>
          </p:grpSpPr>
          <p:sp>
            <p:nvSpPr>
              <p:cNvPr id="8" name="任意多边形 7"/>
              <p:cNvSpPr/>
              <p:nvPr/>
            </p:nvSpPr>
            <p:spPr>
              <a:xfrm>
                <a:off x="3725790" y="1019175"/>
                <a:ext cx="627135" cy="609600"/>
              </a:xfrm>
              <a:custGeom>
                <a:avLst/>
                <a:gdLst>
                  <a:gd name="connsiteX0" fmla="*/ 0 w 627135"/>
                  <a:gd name="connsiteY0" fmla="*/ 0 h 609600"/>
                  <a:gd name="connsiteX1" fmla="*/ 627135 w 627135"/>
                  <a:gd name="connsiteY1" fmla="*/ 0 h 609600"/>
                  <a:gd name="connsiteX2" fmla="*/ 627135 w 627135"/>
                  <a:gd name="connsiteY2" fmla="*/ 609600 h 609600"/>
                  <a:gd name="connsiteX3" fmla="*/ 1783 w 627135"/>
                  <a:gd name="connsiteY3" fmla="*/ 609600 h 609600"/>
                  <a:gd name="connsiteX4" fmla="*/ 305666 w 627135"/>
                  <a:gd name="connsiteY4" fmla="*/ 300804 h 6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135" h="609600">
                    <a:moveTo>
                      <a:pt x="0" y="0"/>
                    </a:moveTo>
                    <a:lnTo>
                      <a:pt x="627135" y="0"/>
                    </a:lnTo>
                    <a:lnTo>
                      <a:pt x="627135" y="609600"/>
                    </a:lnTo>
                    <a:lnTo>
                      <a:pt x="1783" y="609600"/>
                    </a:lnTo>
                    <a:lnTo>
                      <a:pt x="305666" y="30080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直角三角形 8"/>
              <p:cNvSpPr/>
              <p:nvPr/>
            </p:nvSpPr>
            <p:spPr>
              <a:xfrm rot="5400000" flipV="1">
                <a:off x="4181475" y="1457325"/>
                <a:ext cx="171450" cy="171450"/>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flipH="1">
              <a:off x="6829425" y="1019175"/>
              <a:ext cx="627135" cy="609600"/>
              <a:chOff x="3725790" y="1019175"/>
              <a:chExt cx="627135" cy="609600"/>
            </a:xfrm>
          </p:grpSpPr>
          <p:sp>
            <p:nvSpPr>
              <p:cNvPr id="12" name="任意多边形 11"/>
              <p:cNvSpPr/>
              <p:nvPr/>
            </p:nvSpPr>
            <p:spPr>
              <a:xfrm>
                <a:off x="3725790" y="1019175"/>
                <a:ext cx="627135" cy="609600"/>
              </a:xfrm>
              <a:custGeom>
                <a:avLst/>
                <a:gdLst>
                  <a:gd name="connsiteX0" fmla="*/ 0 w 627135"/>
                  <a:gd name="connsiteY0" fmla="*/ 0 h 609600"/>
                  <a:gd name="connsiteX1" fmla="*/ 627135 w 627135"/>
                  <a:gd name="connsiteY1" fmla="*/ 0 h 609600"/>
                  <a:gd name="connsiteX2" fmla="*/ 627135 w 627135"/>
                  <a:gd name="connsiteY2" fmla="*/ 609600 h 609600"/>
                  <a:gd name="connsiteX3" fmla="*/ 1783 w 627135"/>
                  <a:gd name="connsiteY3" fmla="*/ 609600 h 609600"/>
                  <a:gd name="connsiteX4" fmla="*/ 305666 w 627135"/>
                  <a:gd name="connsiteY4" fmla="*/ 300804 h 6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135" h="609600">
                    <a:moveTo>
                      <a:pt x="0" y="0"/>
                    </a:moveTo>
                    <a:lnTo>
                      <a:pt x="627135" y="0"/>
                    </a:lnTo>
                    <a:lnTo>
                      <a:pt x="627135" y="609600"/>
                    </a:lnTo>
                    <a:lnTo>
                      <a:pt x="1783" y="609600"/>
                    </a:lnTo>
                    <a:lnTo>
                      <a:pt x="305666" y="30080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p:cNvSpPr/>
              <p:nvPr/>
            </p:nvSpPr>
            <p:spPr>
              <a:xfrm rot="5400000" flipV="1">
                <a:off x="4181475" y="1457325"/>
                <a:ext cx="171450" cy="171450"/>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4181475" y="847725"/>
              <a:ext cx="28194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4172857" y="650282"/>
            <a:ext cx="799877" cy="392536"/>
          </a:xfrm>
          <a:prstGeom prst="rect">
            <a:avLst/>
          </a:prstGeom>
          <a:noFill/>
        </p:spPr>
        <p:txBody>
          <a:bodyPr wrap="none" lIns="68581" tIns="34291" rIns="68581" bIns="34291" rtlCol="0">
            <a:spAutoFit/>
          </a:bodyPr>
          <a:lstStyle/>
          <a:p>
            <a:pPr algn="ctr"/>
            <a:r>
              <a:rPr lang="zh-CN" altLang="en-US" sz="2100" dirty="0">
                <a:solidFill>
                  <a:schemeClr val="accent4"/>
                </a:solidFill>
              </a:rPr>
              <a:t>目  录</a:t>
            </a:r>
          </a:p>
        </p:txBody>
      </p:sp>
      <p:grpSp>
        <p:nvGrpSpPr>
          <p:cNvPr id="18" name="组合 17"/>
          <p:cNvGrpSpPr/>
          <p:nvPr/>
        </p:nvGrpSpPr>
        <p:grpSpPr>
          <a:xfrm>
            <a:off x="1174704" y="1836510"/>
            <a:ext cx="540094" cy="540167"/>
            <a:chOff x="1581150" y="2181225"/>
            <a:chExt cx="720000" cy="720000"/>
          </a:xfrm>
        </p:grpSpPr>
        <p:sp>
          <p:nvSpPr>
            <p:cNvPr id="16" name="矩形 15"/>
            <p:cNvSpPr/>
            <p:nvPr/>
          </p:nvSpPr>
          <p:spPr>
            <a:xfrm>
              <a:off x="1581150" y="2181225"/>
              <a:ext cx="720000" cy="720000"/>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730445" y="2218059"/>
              <a:ext cx="421411" cy="676899"/>
            </a:xfrm>
            <a:prstGeom prst="rect">
              <a:avLst/>
            </a:prstGeom>
            <a:noFill/>
          </p:spPr>
          <p:txBody>
            <a:bodyPr wrap="none" rtlCol="0">
              <a:spAutoFit/>
            </a:bodyPr>
            <a:lstStyle/>
            <a:p>
              <a:pPr algn="ctr"/>
              <a:r>
                <a:rPr lang="en-US" altLang="zh-CN" sz="2700" dirty="0">
                  <a:solidFill>
                    <a:schemeClr val="accent1">
                      <a:lumMod val="75000"/>
                    </a:schemeClr>
                  </a:solidFill>
                  <a:latin typeface="Impact" panose="020B0806030902050204" pitchFamily="34" charset="0"/>
                </a:rPr>
                <a:t>1</a:t>
              </a:r>
              <a:endParaRPr lang="zh-CN" altLang="en-US" sz="2700" dirty="0">
                <a:solidFill>
                  <a:schemeClr val="accent1">
                    <a:lumMod val="75000"/>
                  </a:schemeClr>
                </a:solidFill>
                <a:latin typeface="Impact" panose="020B0806030902050204" pitchFamily="34" charset="0"/>
              </a:endParaRPr>
            </a:p>
          </p:txBody>
        </p:sp>
      </p:grpSp>
      <p:sp>
        <p:nvSpPr>
          <p:cNvPr id="19" name="文本框 18"/>
          <p:cNvSpPr txBox="1"/>
          <p:nvPr/>
        </p:nvSpPr>
        <p:spPr>
          <a:xfrm>
            <a:off x="1736234" y="1956506"/>
            <a:ext cx="2311371" cy="300175"/>
          </a:xfrm>
          <a:prstGeom prst="rect">
            <a:avLst/>
          </a:prstGeom>
          <a:noFill/>
        </p:spPr>
        <p:txBody>
          <a:bodyPr wrap="none" lIns="68581" tIns="34291" rIns="68581" bIns="34291" rtlCol="0">
            <a:spAutoFit/>
          </a:bodyPr>
          <a:lstStyle/>
          <a:p>
            <a:r>
              <a:rPr lang="en-US" altLang="zh-CN" sz="1500" dirty="0">
                <a:solidFill>
                  <a:schemeClr val="tx1">
                    <a:lumMod val="75000"/>
                    <a:lumOff val="25000"/>
                  </a:schemeClr>
                </a:solidFill>
                <a:latin typeface="+mn-ea"/>
              </a:rPr>
              <a:t> </a:t>
            </a:r>
            <a:r>
              <a:rPr lang="zh-CN" altLang="en-US" sz="1500" dirty="0">
                <a:solidFill>
                  <a:schemeClr val="tx1">
                    <a:lumMod val="75000"/>
                    <a:lumOff val="25000"/>
                  </a:schemeClr>
                </a:solidFill>
                <a:latin typeface="+mn-ea"/>
              </a:rPr>
              <a:t>请在此处添加幻灯片标题</a:t>
            </a:r>
          </a:p>
        </p:txBody>
      </p:sp>
      <p:grpSp>
        <p:nvGrpSpPr>
          <p:cNvPr id="43" name="组合 42"/>
          <p:cNvGrpSpPr/>
          <p:nvPr/>
        </p:nvGrpSpPr>
        <p:grpSpPr>
          <a:xfrm>
            <a:off x="1174704" y="2776310"/>
            <a:ext cx="540094" cy="540167"/>
            <a:chOff x="1581150" y="2181225"/>
            <a:chExt cx="720000" cy="720000"/>
          </a:xfrm>
        </p:grpSpPr>
        <p:sp>
          <p:nvSpPr>
            <p:cNvPr id="44" name="矩形 43"/>
            <p:cNvSpPr/>
            <p:nvPr/>
          </p:nvSpPr>
          <p:spPr>
            <a:xfrm>
              <a:off x="1581150" y="2181225"/>
              <a:ext cx="720000" cy="720000"/>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16"/>
            <p:cNvSpPr txBox="1"/>
            <p:nvPr/>
          </p:nvSpPr>
          <p:spPr>
            <a:xfrm>
              <a:off x="1702666" y="2218059"/>
              <a:ext cx="476970" cy="676899"/>
            </a:xfrm>
            <a:prstGeom prst="rect">
              <a:avLst/>
            </a:prstGeom>
            <a:noFill/>
          </p:spPr>
          <p:txBody>
            <a:bodyPr wrap="none" rtlCol="0">
              <a:spAutoFit/>
            </a:bodyPr>
            <a:lstStyle/>
            <a:p>
              <a:pPr algn="ctr"/>
              <a:r>
                <a:rPr lang="en-US" altLang="zh-CN" sz="2700" dirty="0" smtClean="0">
                  <a:solidFill>
                    <a:schemeClr val="accent1">
                      <a:lumMod val="75000"/>
                    </a:schemeClr>
                  </a:solidFill>
                  <a:latin typeface="Impact" panose="020B0806030902050204" pitchFamily="34" charset="0"/>
                </a:rPr>
                <a:t>2</a:t>
              </a:r>
              <a:endParaRPr lang="zh-CN" altLang="en-US" sz="2700" dirty="0">
                <a:solidFill>
                  <a:schemeClr val="accent1">
                    <a:lumMod val="75000"/>
                  </a:schemeClr>
                </a:solidFill>
                <a:latin typeface="Impact" panose="020B0806030902050204" pitchFamily="34" charset="0"/>
              </a:endParaRPr>
            </a:p>
          </p:txBody>
        </p:sp>
      </p:grpSp>
      <p:sp>
        <p:nvSpPr>
          <p:cNvPr id="46" name="文本框 18"/>
          <p:cNvSpPr txBox="1"/>
          <p:nvPr/>
        </p:nvSpPr>
        <p:spPr>
          <a:xfrm>
            <a:off x="1736234" y="2896306"/>
            <a:ext cx="2311371" cy="300175"/>
          </a:xfrm>
          <a:prstGeom prst="rect">
            <a:avLst/>
          </a:prstGeom>
          <a:noFill/>
        </p:spPr>
        <p:txBody>
          <a:bodyPr wrap="none" lIns="68581" tIns="34291" rIns="68581" bIns="34291" rtlCol="0">
            <a:spAutoFit/>
          </a:bodyPr>
          <a:lstStyle/>
          <a:p>
            <a:r>
              <a:rPr lang="en-US" altLang="zh-CN" sz="1500" dirty="0">
                <a:solidFill>
                  <a:schemeClr val="tx1">
                    <a:lumMod val="75000"/>
                    <a:lumOff val="25000"/>
                  </a:schemeClr>
                </a:solidFill>
                <a:latin typeface="+mn-ea"/>
              </a:rPr>
              <a:t> </a:t>
            </a:r>
            <a:r>
              <a:rPr lang="zh-CN" altLang="en-US" sz="1500" dirty="0">
                <a:solidFill>
                  <a:schemeClr val="tx1">
                    <a:lumMod val="75000"/>
                    <a:lumOff val="25000"/>
                  </a:schemeClr>
                </a:solidFill>
                <a:latin typeface="+mn-ea"/>
              </a:rPr>
              <a:t>请在此处添加幻灯片标题</a:t>
            </a:r>
          </a:p>
        </p:txBody>
      </p:sp>
      <p:grpSp>
        <p:nvGrpSpPr>
          <p:cNvPr id="47" name="组合 46"/>
          <p:cNvGrpSpPr/>
          <p:nvPr/>
        </p:nvGrpSpPr>
        <p:grpSpPr>
          <a:xfrm>
            <a:off x="1174704" y="3728810"/>
            <a:ext cx="540094" cy="540167"/>
            <a:chOff x="1581150" y="2181225"/>
            <a:chExt cx="720000" cy="720000"/>
          </a:xfrm>
        </p:grpSpPr>
        <p:sp>
          <p:nvSpPr>
            <p:cNvPr id="48" name="矩形 47"/>
            <p:cNvSpPr/>
            <p:nvPr/>
          </p:nvSpPr>
          <p:spPr>
            <a:xfrm>
              <a:off x="1581150" y="2181225"/>
              <a:ext cx="720000" cy="720000"/>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16"/>
            <p:cNvSpPr txBox="1"/>
            <p:nvPr/>
          </p:nvSpPr>
          <p:spPr>
            <a:xfrm>
              <a:off x="1695186" y="2218059"/>
              <a:ext cx="491930" cy="676899"/>
            </a:xfrm>
            <a:prstGeom prst="rect">
              <a:avLst/>
            </a:prstGeom>
            <a:noFill/>
          </p:spPr>
          <p:txBody>
            <a:bodyPr wrap="none" rtlCol="0">
              <a:spAutoFit/>
            </a:bodyPr>
            <a:lstStyle/>
            <a:p>
              <a:pPr algn="ctr"/>
              <a:r>
                <a:rPr lang="en-US" altLang="zh-CN" sz="2700" dirty="0" smtClean="0">
                  <a:solidFill>
                    <a:schemeClr val="accent1">
                      <a:lumMod val="75000"/>
                    </a:schemeClr>
                  </a:solidFill>
                  <a:latin typeface="Impact" panose="020B0806030902050204" pitchFamily="34" charset="0"/>
                </a:rPr>
                <a:t>3</a:t>
              </a:r>
              <a:endParaRPr lang="zh-CN" altLang="en-US" sz="2700" dirty="0">
                <a:solidFill>
                  <a:schemeClr val="accent1">
                    <a:lumMod val="75000"/>
                  </a:schemeClr>
                </a:solidFill>
                <a:latin typeface="Impact" panose="020B0806030902050204" pitchFamily="34" charset="0"/>
              </a:endParaRPr>
            </a:p>
          </p:txBody>
        </p:sp>
      </p:grpSp>
      <p:sp>
        <p:nvSpPr>
          <p:cNvPr id="50" name="文本框 18"/>
          <p:cNvSpPr txBox="1"/>
          <p:nvPr/>
        </p:nvSpPr>
        <p:spPr>
          <a:xfrm>
            <a:off x="1736234" y="3848806"/>
            <a:ext cx="2311371" cy="300175"/>
          </a:xfrm>
          <a:prstGeom prst="rect">
            <a:avLst/>
          </a:prstGeom>
          <a:noFill/>
        </p:spPr>
        <p:txBody>
          <a:bodyPr wrap="none" lIns="68581" tIns="34291" rIns="68581" bIns="34291" rtlCol="0">
            <a:spAutoFit/>
          </a:bodyPr>
          <a:lstStyle/>
          <a:p>
            <a:r>
              <a:rPr lang="en-US" altLang="zh-CN" sz="1500" dirty="0">
                <a:solidFill>
                  <a:schemeClr val="tx1">
                    <a:lumMod val="75000"/>
                    <a:lumOff val="25000"/>
                  </a:schemeClr>
                </a:solidFill>
                <a:latin typeface="+mn-ea"/>
              </a:rPr>
              <a:t> </a:t>
            </a:r>
            <a:r>
              <a:rPr lang="zh-CN" altLang="en-US" sz="1500" dirty="0">
                <a:solidFill>
                  <a:schemeClr val="tx1">
                    <a:lumMod val="75000"/>
                    <a:lumOff val="25000"/>
                  </a:schemeClr>
                </a:solidFill>
                <a:latin typeface="+mn-ea"/>
              </a:rPr>
              <a:t>请在此处添加幻灯片标题</a:t>
            </a:r>
          </a:p>
        </p:txBody>
      </p:sp>
      <p:grpSp>
        <p:nvGrpSpPr>
          <p:cNvPr id="51" name="组合 50"/>
          <p:cNvGrpSpPr/>
          <p:nvPr/>
        </p:nvGrpSpPr>
        <p:grpSpPr>
          <a:xfrm>
            <a:off x="5264104" y="1849210"/>
            <a:ext cx="540094" cy="540167"/>
            <a:chOff x="1581150" y="2181225"/>
            <a:chExt cx="720000" cy="720000"/>
          </a:xfrm>
        </p:grpSpPr>
        <p:sp>
          <p:nvSpPr>
            <p:cNvPr id="52" name="矩形 51"/>
            <p:cNvSpPr/>
            <p:nvPr/>
          </p:nvSpPr>
          <p:spPr>
            <a:xfrm>
              <a:off x="1581150" y="2181225"/>
              <a:ext cx="720000" cy="720000"/>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16"/>
            <p:cNvSpPr txBox="1"/>
            <p:nvPr/>
          </p:nvSpPr>
          <p:spPr>
            <a:xfrm>
              <a:off x="1702666" y="2218059"/>
              <a:ext cx="476970" cy="676899"/>
            </a:xfrm>
            <a:prstGeom prst="rect">
              <a:avLst/>
            </a:prstGeom>
            <a:noFill/>
          </p:spPr>
          <p:txBody>
            <a:bodyPr wrap="none" rtlCol="0">
              <a:spAutoFit/>
            </a:bodyPr>
            <a:lstStyle/>
            <a:p>
              <a:pPr algn="ctr"/>
              <a:r>
                <a:rPr lang="en-US" altLang="zh-CN" sz="2700" dirty="0" smtClean="0">
                  <a:solidFill>
                    <a:schemeClr val="accent1">
                      <a:lumMod val="75000"/>
                    </a:schemeClr>
                  </a:solidFill>
                  <a:latin typeface="Impact" panose="020B0806030902050204" pitchFamily="34" charset="0"/>
                </a:rPr>
                <a:t>4</a:t>
              </a:r>
              <a:endParaRPr lang="zh-CN" altLang="en-US" sz="2700" dirty="0">
                <a:solidFill>
                  <a:schemeClr val="accent1">
                    <a:lumMod val="75000"/>
                  </a:schemeClr>
                </a:solidFill>
                <a:latin typeface="Impact" panose="020B0806030902050204" pitchFamily="34" charset="0"/>
              </a:endParaRPr>
            </a:p>
          </p:txBody>
        </p:sp>
      </p:grpSp>
      <p:sp>
        <p:nvSpPr>
          <p:cNvPr id="54" name="文本框 18"/>
          <p:cNvSpPr txBox="1"/>
          <p:nvPr/>
        </p:nvSpPr>
        <p:spPr>
          <a:xfrm>
            <a:off x="5825634" y="1969206"/>
            <a:ext cx="2311371" cy="300175"/>
          </a:xfrm>
          <a:prstGeom prst="rect">
            <a:avLst/>
          </a:prstGeom>
          <a:noFill/>
        </p:spPr>
        <p:txBody>
          <a:bodyPr wrap="none" lIns="68581" tIns="34291" rIns="68581" bIns="34291" rtlCol="0">
            <a:spAutoFit/>
          </a:bodyPr>
          <a:lstStyle/>
          <a:p>
            <a:r>
              <a:rPr lang="en-US" altLang="zh-CN" sz="1500" dirty="0">
                <a:solidFill>
                  <a:schemeClr val="tx1">
                    <a:lumMod val="75000"/>
                    <a:lumOff val="25000"/>
                  </a:schemeClr>
                </a:solidFill>
                <a:latin typeface="+mn-ea"/>
              </a:rPr>
              <a:t> </a:t>
            </a:r>
            <a:r>
              <a:rPr lang="zh-CN" altLang="en-US" sz="1500" dirty="0">
                <a:solidFill>
                  <a:schemeClr val="tx1">
                    <a:lumMod val="75000"/>
                    <a:lumOff val="25000"/>
                  </a:schemeClr>
                </a:solidFill>
                <a:latin typeface="+mn-ea"/>
              </a:rPr>
              <a:t>请在此处添加幻灯片标题</a:t>
            </a:r>
          </a:p>
        </p:txBody>
      </p:sp>
      <p:grpSp>
        <p:nvGrpSpPr>
          <p:cNvPr id="55" name="组合 54"/>
          <p:cNvGrpSpPr/>
          <p:nvPr/>
        </p:nvGrpSpPr>
        <p:grpSpPr>
          <a:xfrm>
            <a:off x="5276804" y="2789010"/>
            <a:ext cx="540094" cy="540167"/>
            <a:chOff x="1581150" y="2181225"/>
            <a:chExt cx="720000" cy="720000"/>
          </a:xfrm>
        </p:grpSpPr>
        <p:sp>
          <p:nvSpPr>
            <p:cNvPr id="56" name="矩形 55"/>
            <p:cNvSpPr/>
            <p:nvPr/>
          </p:nvSpPr>
          <p:spPr>
            <a:xfrm>
              <a:off x="1581150" y="2181225"/>
              <a:ext cx="720000" cy="720000"/>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16"/>
            <p:cNvSpPr txBox="1"/>
            <p:nvPr/>
          </p:nvSpPr>
          <p:spPr>
            <a:xfrm>
              <a:off x="1694118" y="2218059"/>
              <a:ext cx="494066" cy="676899"/>
            </a:xfrm>
            <a:prstGeom prst="rect">
              <a:avLst/>
            </a:prstGeom>
            <a:noFill/>
          </p:spPr>
          <p:txBody>
            <a:bodyPr wrap="none" rtlCol="0">
              <a:spAutoFit/>
            </a:bodyPr>
            <a:lstStyle/>
            <a:p>
              <a:pPr algn="ctr"/>
              <a:r>
                <a:rPr lang="en-US" altLang="zh-CN" sz="2700" dirty="0" smtClean="0">
                  <a:solidFill>
                    <a:schemeClr val="accent1">
                      <a:lumMod val="75000"/>
                    </a:schemeClr>
                  </a:solidFill>
                  <a:latin typeface="Impact" panose="020B0806030902050204" pitchFamily="34" charset="0"/>
                </a:rPr>
                <a:t>5</a:t>
              </a:r>
              <a:endParaRPr lang="zh-CN" altLang="en-US" sz="2700" dirty="0">
                <a:solidFill>
                  <a:schemeClr val="accent1">
                    <a:lumMod val="75000"/>
                  </a:schemeClr>
                </a:solidFill>
                <a:latin typeface="Impact" panose="020B0806030902050204" pitchFamily="34" charset="0"/>
              </a:endParaRPr>
            </a:p>
          </p:txBody>
        </p:sp>
      </p:grpSp>
      <p:sp>
        <p:nvSpPr>
          <p:cNvPr id="58" name="文本框 18"/>
          <p:cNvSpPr txBox="1"/>
          <p:nvPr/>
        </p:nvSpPr>
        <p:spPr>
          <a:xfrm>
            <a:off x="5838334" y="2909006"/>
            <a:ext cx="2311371" cy="300175"/>
          </a:xfrm>
          <a:prstGeom prst="rect">
            <a:avLst/>
          </a:prstGeom>
          <a:noFill/>
        </p:spPr>
        <p:txBody>
          <a:bodyPr wrap="none" lIns="68581" tIns="34291" rIns="68581" bIns="34291" rtlCol="0">
            <a:spAutoFit/>
          </a:bodyPr>
          <a:lstStyle/>
          <a:p>
            <a:r>
              <a:rPr lang="en-US" altLang="zh-CN" sz="1500" dirty="0">
                <a:solidFill>
                  <a:schemeClr val="tx1">
                    <a:lumMod val="75000"/>
                    <a:lumOff val="25000"/>
                  </a:schemeClr>
                </a:solidFill>
                <a:latin typeface="+mn-ea"/>
              </a:rPr>
              <a:t> </a:t>
            </a:r>
            <a:r>
              <a:rPr lang="zh-CN" altLang="en-US" sz="1500" dirty="0">
                <a:solidFill>
                  <a:schemeClr val="tx1">
                    <a:lumMod val="75000"/>
                    <a:lumOff val="25000"/>
                  </a:schemeClr>
                </a:solidFill>
                <a:latin typeface="+mn-ea"/>
              </a:rPr>
              <a:t>请在此处添加幻灯片标题</a:t>
            </a:r>
          </a:p>
        </p:txBody>
      </p:sp>
      <p:grpSp>
        <p:nvGrpSpPr>
          <p:cNvPr id="59" name="组合 58"/>
          <p:cNvGrpSpPr/>
          <p:nvPr/>
        </p:nvGrpSpPr>
        <p:grpSpPr>
          <a:xfrm>
            <a:off x="5264104" y="3741510"/>
            <a:ext cx="540094" cy="540167"/>
            <a:chOff x="1581150" y="2181225"/>
            <a:chExt cx="720000" cy="720000"/>
          </a:xfrm>
        </p:grpSpPr>
        <p:sp>
          <p:nvSpPr>
            <p:cNvPr id="60" name="矩形 59"/>
            <p:cNvSpPr/>
            <p:nvPr/>
          </p:nvSpPr>
          <p:spPr>
            <a:xfrm>
              <a:off x="1581150" y="2181225"/>
              <a:ext cx="720000" cy="720000"/>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文本框 16"/>
            <p:cNvSpPr txBox="1"/>
            <p:nvPr/>
          </p:nvSpPr>
          <p:spPr>
            <a:xfrm>
              <a:off x="1693049" y="2218059"/>
              <a:ext cx="496204" cy="676899"/>
            </a:xfrm>
            <a:prstGeom prst="rect">
              <a:avLst/>
            </a:prstGeom>
            <a:noFill/>
          </p:spPr>
          <p:txBody>
            <a:bodyPr wrap="none" rtlCol="0">
              <a:spAutoFit/>
            </a:bodyPr>
            <a:lstStyle/>
            <a:p>
              <a:pPr algn="ctr"/>
              <a:r>
                <a:rPr lang="en-US" altLang="zh-CN" sz="2700" dirty="0" smtClean="0">
                  <a:solidFill>
                    <a:schemeClr val="accent1">
                      <a:lumMod val="75000"/>
                    </a:schemeClr>
                  </a:solidFill>
                  <a:latin typeface="Impact" panose="020B0806030902050204" pitchFamily="34" charset="0"/>
                </a:rPr>
                <a:t>6</a:t>
              </a:r>
              <a:endParaRPr lang="zh-CN" altLang="en-US" sz="2700" dirty="0">
                <a:solidFill>
                  <a:schemeClr val="accent1">
                    <a:lumMod val="75000"/>
                  </a:schemeClr>
                </a:solidFill>
                <a:latin typeface="Impact" panose="020B0806030902050204" pitchFamily="34" charset="0"/>
              </a:endParaRPr>
            </a:p>
          </p:txBody>
        </p:sp>
      </p:grpSp>
      <p:sp>
        <p:nvSpPr>
          <p:cNvPr id="62" name="文本框 18"/>
          <p:cNvSpPr txBox="1"/>
          <p:nvPr/>
        </p:nvSpPr>
        <p:spPr>
          <a:xfrm>
            <a:off x="5825634" y="3861506"/>
            <a:ext cx="2311371" cy="300175"/>
          </a:xfrm>
          <a:prstGeom prst="rect">
            <a:avLst/>
          </a:prstGeom>
          <a:noFill/>
        </p:spPr>
        <p:txBody>
          <a:bodyPr wrap="none" lIns="68581" tIns="34291" rIns="68581" bIns="34291" rtlCol="0">
            <a:spAutoFit/>
          </a:bodyPr>
          <a:lstStyle/>
          <a:p>
            <a:r>
              <a:rPr lang="en-US" altLang="zh-CN" sz="1500" dirty="0">
                <a:solidFill>
                  <a:schemeClr val="tx1">
                    <a:lumMod val="75000"/>
                    <a:lumOff val="25000"/>
                  </a:schemeClr>
                </a:solidFill>
                <a:latin typeface="+mn-ea"/>
              </a:rPr>
              <a:t> </a:t>
            </a:r>
            <a:r>
              <a:rPr lang="zh-CN" altLang="en-US" sz="1500" dirty="0">
                <a:solidFill>
                  <a:schemeClr val="tx1">
                    <a:lumMod val="75000"/>
                    <a:lumOff val="25000"/>
                  </a:schemeClr>
                </a:solidFill>
                <a:latin typeface="+mn-ea"/>
              </a:rPr>
              <a:t>请在此处添加幻灯片标题</a:t>
            </a:r>
          </a:p>
        </p:txBody>
      </p:sp>
    </p:spTree>
    <p:extLst>
      <p:ext uri="{BB962C8B-B14F-4D97-AF65-F5344CB8AC3E}">
        <p14:creationId xmlns:p14="http://schemas.microsoft.com/office/powerpoint/2010/main" val="171457169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childTnLst>
                          </p:cTn>
                        </p:par>
                        <p:par>
                          <p:cTn id="12" fill="hold">
                            <p:stCondLst>
                              <p:cond delay="1000"/>
                            </p:stCondLst>
                            <p:childTnLst>
                              <p:par>
                                <p:cTn id="13" presetID="55"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strVal val="#ppt_w*0.70"/>
                                          </p:val>
                                        </p:tav>
                                        <p:tav tm="100000">
                                          <p:val>
                                            <p:strVal val="#ppt_w"/>
                                          </p:val>
                                        </p:tav>
                                      </p:tavLst>
                                    </p:anim>
                                    <p:anim calcmode="lin" valueType="num">
                                      <p:cBhvr>
                                        <p:cTn id="16" dur="1000" fill="hold"/>
                                        <p:tgtEl>
                                          <p:spTgt spid="14"/>
                                        </p:tgtEl>
                                        <p:attrNameLst>
                                          <p:attrName>ppt_h</p:attrName>
                                        </p:attrNameLst>
                                      </p:cBhvr>
                                      <p:tavLst>
                                        <p:tav tm="0">
                                          <p:val>
                                            <p:strVal val="#ppt_h"/>
                                          </p:val>
                                        </p:tav>
                                        <p:tav tm="100000">
                                          <p:val>
                                            <p:strVal val="#ppt_h"/>
                                          </p:val>
                                        </p:tav>
                                      </p:tavLst>
                                    </p:anim>
                                    <p:animEffect transition="in" filter="fade">
                                      <p:cBhvr>
                                        <p:cTn id="17" dur="1000"/>
                                        <p:tgtEl>
                                          <p:spTgt spid="14"/>
                                        </p:tgtEl>
                                      </p:cBhvr>
                                    </p:animEffect>
                                  </p:childTnLst>
                                </p:cTn>
                              </p:par>
                            </p:childTnLst>
                          </p:cTn>
                        </p:par>
                        <p:par>
                          <p:cTn id="18" fill="hold">
                            <p:stCondLst>
                              <p:cond delay="2000"/>
                            </p:stCondLst>
                            <p:childTnLst>
                              <p:par>
                                <p:cTn id="19" presetID="23" presetClass="entr" presetSubtype="16"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childTnLst>
                                </p:cTn>
                              </p:par>
                            </p:childTnLst>
                          </p:cTn>
                        </p:par>
                        <p:par>
                          <p:cTn id="23" fill="hold">
                            <p:stCondLst>
                              <p:cond delay="2500"/>
                            </p:stCondLst>
                            <p:childTnLst>
                              <p:par>
                                <p:cTn id="24" presetID="53" presetClass="entr" presetSubtype="16"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childTnLst>
                          </p:cTn>
                        </p:par>
                        <p:par>
                          <p:cTn id="33" fill="hold">
                            <p:stCondLst>
                              <p:cond delay="3500"/>
                            </p:stCondLst>
                            <p:childTnLst>
                              <p:par>
                                <p:cTn id="34" presetID="53" presetClass="entr" presetSubtype="16" fill="hold" nodeType="afterEffect">
                                  <p:stCondLst>
                                    <p:cond delay="0"/>
                                  </p:stCondLst>
                                  <p:childTnLst>
                                    <p:set>
                                      <p:cBhvr>
                                        <p:cTn id="35" dur="1" fill="hold">
                                          <p:stCondLst>
                                            <p:cond delay="0"/>
                                          </p:stCondLst>
                                        </p:cTn>
                                        <p:tgtEl>
                                          <p:spTgt spid="43"/>
                                        </p:tgtEl>
                                        <p:attrNameLst>
                                          <p:attrName>style.visibility</p:attrName>
                                        </p:attrNameLst>
                                      </p:cBhvr>
                                      <p:to>
                                        <p:strVal val="visible"/>
                                      </p:to>
                                    </p:set>
                                    <p:anim calcmode="lin" valueType="num">
                                      <p:cBhvr>
                                        <p:cTn id="36" dur="500" fill="hold"/>
                                        <p:tgtEl>
                                          <p:spTgt spid="43"/>
                                        </p:tgtEl>
                                        <p:attrNameLst>
                                          <p:attrName>ppt_w</p:attrName>
                                        </p:attrNameLst>
                                      </p:cBhvr>
                                      <p:tavLst>
                                        <p:tav tm="0">
                                          <p:val>
                                            <p:fltVal val="0"/>
                                          </p:val>
                                        </p:tav>
                                        <p:tav tm="100000">
                                          <p:val>
                                            <p:strVal val="#ppt_w"/>
                                          </p:val>
                                        </p:tav>
                                      </p:tavLst>
                                    </p:anim>
                                    <p:anim calcmode="lin" valueType="num">
                                      <p:cBhvr>
                                        <p:cTn id="37" dur="500" fill="hold"/>
                                        <p:tgtEl>
                                          <p:spTgt spid="43"/>
                                        </p:tgtEl>
                                        <p:attrNameLst>
                                          <p:attrName>ppt_h</p:attrName>
                                        </p:attrNameLst>
                                      </p:cBhvr>
                                      <p:tavLst>
                                        <p:tav tm="0">
                                          <p:val>
                                            <p:fltVal val="0"/>
                                          </p:val>
                                        </p:tav>
                                        <p:tav tm="100000">
                                          <p:val>
                                            <p:strVal val="#ppt_h"/>
                                          </p:val>
                                        </p:tav>
                                      </p:tavLst>
                                    </p:anim>
                                    <p:animEffect transition="in" filter="fade">
                                      <p:cBhvr>
                                        <p:cTn id="38" dur="500"/>
                                        <p:tgtEl>
                                          <p:spTgt spid="43"/>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wipe(left)">
                                      <p:cBhvr>
                                        <p:cTn id="42" dur="500"/>
                                        <p:tgtEl>
                                          <p:spTgt spid="46"/>
                                        </p:tgtEl>
                                      </p:cBhvr>
                                    </p:animEffect>
                                  </p:childTnLst>
                                </p:cTn>
                              </p:par>
                            </p:childTnLst>
                          </p:cTn>
                        </p:par>
                        <p:par>
                          <p:cTn id="43" fill="hold">
                            <p:stCondLst>
                              <p:cond delay="4500"/>
                            </p:stCondLst>
                            <p:childTnLst>
                              <p:par>
                                <p:cTn id="44" presetID="53" presetClass="entr" presetSubtype="16"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500" fill="hold"/>
                                        <p:tgtEl>
                                          <p:spTgt spid="47"/>
                                        </p:tgtEl>
                                        <p:attrNameLst>
                                          <p:attrName>ppt_w</p:attrName>
                                        </p:attrNameLst>
                                      </p:cBhvr>
                                      <p:tavLst>
                                        <p:tav tm="0">
                                          <p:val>
                                            <p:fltVal val="0"/>
                                          </p:val>
                                        </p:tav>
                                        <p:tav tm="100000">
                                          <p:val>
                                            <p:strVal val="#ppt_w"/>
                                          </p:val>
                                        </p:tav>
                                      </p:tavLst>
                                    </p:anim>
                                    <p:anim calcmode="lin" valueType="num">
                                      <p:cBhvr>
                                        <p:cTn id="47" dur="500" fill="hold"/>
                                        <p:tgtEl>
                                          <p:spTgt spid="47"/>
                                        </p:tgtEl>
                                        <p:attrNameLst>
                                          <p:attrName>ppt_h</p:attrName>
                                        </p:attrNameLst>
                                      </p:cBhvr>
                                      <p:tavLst>
                                        <p:tav tm="0">
                                          <p:val>
                                            <p:fltVal val="0"/>
                                          </p:val>
                                        </p:tav>
                                        <p:tav tm="100000">
                                          <p:val>
                                            <p:strVal val="#ppt_h"/>
                                          </p:val>
                                        </p:tav>
                                      </p:tavLst>
                                    </p:anim>
                                    <p:animEffect transition="in" filter="fade">
                                      <p:cBhvr>
                                        <p:cTn id="48" dur="500"/>
                                        <p:tgtEl>
                                          <p:spTgt spid="47"/>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wipe(left)">
                                      <p:cBhvr>
                                        <p:cTn id="52" dur="500"/>
                                        <p:tgtEl>
                                          <p:spTgt spid="50"/>
                                        </p:tgtEl>
                                      </p:cBhvr>
                                    </p:animEffect>
                                  </p:childTnLst>
                                </p:cTn>
                              </p:par>
                            </p:childTnLst>
                          </p:cTn>
                        </p:par>
                        <p:par>
                          <p:cTn id="53" fill="hold">
                            <p:stCondLst>
                              <p:cond delay="5500"/>
                            </p:stCondLst>
                            <p:childTnLst>
                              <p:par>
                                <p:cTn id="54" presetID="53" presetClass="entr" presetSubtype="16"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cBhvr>
                                        <p:cTn id="56" dur="500" fill="hold"/>
                                        <p:tgtEl>
                                          <p:spTgt spid="51"/>
                                        </p:tgtEl>
                                        <p:attrNameLst>
                                          <p:attrName>ppt_w</p:attrName>
                                        </p:attrNameLst>
                                      </p:cBhvr>
                                      <p:tavLst>
                                        <p:tav tm="0">
                                          <p:val>
                                            <p:fltVal val="0"/>
                                          </p:val>
                                        </p:tav>
                                        <p:tav tm="100000">
                                          <p:val>
                                            <p:strVal val="#ppt_w"/>
                                          </p:val>
                                        </p:tav>
                                      </p:tavLst>
                                    </p:anim>
                                    <p:anim calcmode="lin" valueType="num">
                                      <p:cBhvr>
                                        <p:cTn id="57" dur="500" fill="hold"/>
                                        <p:tgtEl>
                                          <p:spTgt spid="51"/>
                                        </p:tgtEl>
                                        <p:attrNameLst>
                                          <p:attrName>ppt_h</p:attrName>
                                        </p:attrNameLst>
                                      </p:cBhvr>
                                      <p:tavLst>
                                        <p:tav tm="0">
                                          <p:val>
                                            <p:fltVal val="0"/>
                                          </p:val>
                                        </p:tav>
                                        <p:tav tm="100000">
                                          <p:val>
                                            <p:strVal val="#ppt_h"/>
                                          </p:val>
                                        </p:tav>
                                      </p:tavLst>
                                    </p:anim>
                                    <p:animEffect transition="in" filter="fade">
                                      <p:cBhvr>
                                        <p:cTn id="58" dur="500"/>
                                        <p:tgtEl>
                                          <p:spTgt spid="51"/>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wipe(left)">
                                      <p:cBhvr>
                                        <p:cTn id="62" dur="500"/>
                                        <p:tgtEl>
                                          <p:spTgt spid="54"/>
                                        </p:tgtEl>
                                      </p:cBhvr>
                                    </p:animEffect>
                                  </p:childTnLst>
                                </p:cTn>
                              </p:par>
                            </p:childTnLst>
                          </p:cTn>
                        </p:par>
                        <p:par>
                          <p:cTn id="63" fill="hold">
                            <p:stCondLst>
                              <p:cond delay="6500"/>
                            </p:stCondLst>
                            <p:childTnLst>
                              <p:par>
                                <p:cTn id="64" presetID="53" presetClass="entr" presetSubtype="16" fill="hold" nodeType="afterEffect">
                                  <p:stCondLst>
                                    <p:cond delay="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animEffect transition="in" filter="fade">
                                      <p:cBhvr>
                                        <p:cTn id="68" dur="500"/>
                                        <p:tgtEl>
                                          <p:spTgt spid="55"/>
                                        </p:tgtEl>
                                      </p:cBhvr>
                                    </p:animEffect>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58"/>
                                        </p:tgtEl>
                                        <p:attrNameLst>
                                          <p:attrName>style.visibility</p:attrName>
                                        </p:attrNameLst>
                                      </p:cBhvr>
                                      <p:to>
                                        <p:strVal val="visible"/>
                                      </p:to>
                                    </p:set>
                                    <p:animEffect transition="in" filter="wipe(left)">
                                      <p:cBhvr>
                                        <p:cTn id="72" dur="500"/>
                                        <p:tgtEl>
                                          <p:spTgt spid="58"/>
                                        </p:tgtEl>
                                      </p:cBhvr>
                                    </p:animEffect>
                                  </p:childTnLst>
                                </p:cTn>
                              </p:par>
                            </p:childTnLst>
                          </p:cTn>
                        </p:par>
                        <p:par>
                          <p:cTn id="73" fill="hold">
                            <p:stCondLst>
                              <p:cond delay="7500"/>
                            </p:stCondLst>
                            <p:childTnLst>
                              <p:par>
                                <p:cTn id="74" presetID="53" presetClass="entr" presetSubtype="16" fill="hold" nodeType="afterEffect">
                                  <p:stCondLst>
                                    <p:cond delay="0"/>
                                  </p:stCondLst>
                                  <p:childTnLst>
                                    <p:set>
                                      <p:cBhvr>
                                        <p:cTn id="75" dur="1" fill="hold">
                                          <p:stCondLst>
                                            <p:cond delay="0"/>
                                          </p:stCondLst>
                                        </p:cTn>
                                        <p:tgtEl>
                                          <p:spTgt spid="59"/>
                                        </p:tgtEl>
                                        <p:attrNameLst>
                                          <p:attrName>style.visibility</p:attrName>
                                        </p:attrNameLst>
                                      </p:cBhvr>
                                      <p:to>
                                        <p:strVal val="visible"/>
                                      </p:to>
                                    </p:set>
                                    <p:anim calcmode="lin" valueType="num">
                                      <p:cBhvr>
                                        <p:cTn id="76" dur="500" fill="hold"/>
                                        <p:tgtEl>
                                          <p:spTgt spid="59"/>
                                        </p:tgtEl>
                                        <p:attrNameLst>
                                          <p:attrName>ppt_w</p:attrName>
                                        </p:attrNameLst>
                                      </p:cBhvr>
                                      <p:tavLst>
                                        <p:tav tm="0">
                                          <p:val>
                                            <p:fltVal val="0"/>
                                          </p:val>
                                        </p:tav>
                                        <p:tav tm="100000">
                                          <p:val>
                                            <p:strVal val="#ppt_w"/>
                                          </p:val>
                                        </p:tav>
                                      </p:tavLst>
                                    </p:anim>
                                    <p:anim calcmode="lin" valueType="num">
                                      <p:cBhvr>
                                        <p:cTn id="77" dur="500" fill="hold"/>
                                        <p:tgtEl>
                                          <p:spTgt spid="59"/>
                                        </p:tgtEl>
                                        <p:attrNameLst>
                                          <p:attrName>ppt_h</p:attrName>
                                        </p:attrNameLst>
                                      </p:cBhvr>
                                      <p:tavLst>
                                        <p:tav tm="0">
                                          <p:val>
                                            <p:fltVal val="0"/>
                                          </p:val>
                                        </p:tav>
                                        <p:tav tm="100000">
                                          <p:val>
                                            <p:strVal val="#ppt_h"/>
                                          </p:val>
                                        </p:tav>
                                      </p:tavLst>
                                    </p:anim>
                                    <p:animEffect transition="in" filter="fade">
                                      <p:cBhvr>
                                        <p:cTn id="78" dur="500"/>
                                        <p:tgtEl>
                                          <p:spTgt spid="59"/>
                                        </p:tgtEl>
                                      </p:cBhvr>
                                    </p:animEffect>
                                  </p:childTnLst>
                                </p:cTn>
                              </p:par>
                            </p:childTnLst>
                          </p:cTn>
                        </p:par>
                        <p:par>
                          <p:cTn id="79" fill="hold">
                            <p:stCondLst>
                              <p:cond delay="8000"/>
                            </p:stCondLst>
                            <p:childTnLst>
                              <p:par>
                                <p:cTn id="80" presetID="22" presetClass="entr" presetSubtype="8"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wipe(left)">
                                      <p:cBhvr>
                                        <p:cTn id="8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p:bldP spid="15" grpId="0"/>
      <p:bldP spid="19" grpId="0"/>
      <p:bldP spid="46" grpId="0"/>
      <p:bldP spid="50" grpId="0"/>
      <p:bldP spid="54" grpId="0"/>
      <p:bldP spid="58" grpId="0"/>
      <p:bldP spid="6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552075" y="1419622"/>
            <a:ext cx="1859685" cy="1296144"/>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552075" y="2723723"/>
            <a:ext cx="1859685" cy="376324"/>
            <a:chOff x="552075" y="2865457"/>
            <a:chExt cx="1859685" cy="376324"/>
          </a:xfrm>
        </p:grpSpPr>
        <p:sp>
          <p:nvSpPr>
            <p:cNvPr id="16" name="矩形 15"/>
            <p:cNvSpPr/>
            <p:nvPr/>
          </p:nvSpPr>
          <p:spPr>
            <a:xfrm>
              <a:off x="552075" y="2865457"/>
              <a:ext cx="1859685" cy="36004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1066545" y="2872449"/>
              <a:ext cx="877163" cy="369332"/>
            </a:xfrm>
            <a:prstGeom prst="rect">
              <a:avLst/>
            </a:prstGeom>
            <a:noFill/>
          </p:spPr>
          <p:txBody>
            <a:bodyPr wrap="none" rtlCol="0">
              <a:spAutoFit/>
            </a:bodyPr>
            <a:lstStyle/>
            <a:p>
              <a:r>
                <a:rPr lang="zh-CN" altLang="en-US" dirty="0" smtClean="0">
                  <a:solidFill>
                    <a:schemeClr val="bg1"/>
                  </a:solidFill>
                </a:rPr>
                <a:t>标题一</a:t>
              </a:r>
              <a:endParaRPr lang="zh-CN" altLang="en-US" dirty="0">
                <a:solidFill>
                  <a:schemeClr val="bg1"/>
                </a:solidFill>
              </a:endParaRPr>
            </a:p>
          </p:txBody>
        </p:sp>
      </p:grpSp>
      <p:sp>
        <p:nvSpPr>
          <p:cNvPr id="18" name="TextBox 17"/>
          <p:cNvSpPr txBox="1"/>
          <p:nvPr/>
        </p:nvSpPr>
        <p:spPr>
          <a:xfrm>
            <a:off x="467544" y="3219822"/>
            <a:ext cx="2016224" cy="1024961"/>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rPr>
              <a:t>这里输入简单的文字概述里</a:t>
            </a:r>
            <a:r>
              <a:rPr lang="zh-CN" altLang="en-US" sz="1400" dirty="0">
                <a:solidFill>
                  <a:schemeClr val="tx1">
                    <a:lumMod val="75000"/>
                    <a:lumOff val="25000"/>
                  </a:schemeClr>
                </a:solidFill>
              </a:rPr>
              <a:t>输入</a:t>
            </a:r>
            <a:r>
              <a:rPr lang="zh-CN" altLang="en-US" sz="1400" dirty="0" smtClean="0">
                <a:solidFill>
                  <a:schemeClr val="tx1">
                    <a:lumMod val="75000"/>
                    <a:lumOff val="25000"/>
                  </a:schemeClr>
                </a:solidFill>
              </a:rPr>
              <a:t>简单文字概述这里</a:t>
            </a:r>
            <a:r>
              <a:rPr lang="zh-CN" altLang="en-US" sz="1400" dirty="0">
                <a:solidFill>
                  <a:schemeClr val="tx1">
                    <a:lumMod val="75000"/>
                    <a:lumOff val="25000"/>
                  </a:schemeClr>
                </a:solidFill>
              </a:rPr>
              <a:t>简单</a:t>
            </a:r>
            <a:r>
              <a:rPr lang="zh-CN" altLang="en-US" sz="1400" dirty="0" smtClean="0">
                <a:solidFill>
                  <a:schemeClr val="tx1">
                    <a:lumMod val="75000"/>
                    <a:lumOff val="25000"/>
                  </a:schemeClr>
                </a:solidFill>
              </a:rPr>
              <a:t>输入文字</a:t>
            </a:r>
            <a:endParaRPr lang="en-US" altLang="zh-CN" sz="1400" dirty="0" smtClean="0">
              <a:solidFill>
                <a:schemeClr val="tx1">
                  <a:lumMod val="75000"/>
                  <a:lumOff val="25000"/>
                </a:schemeClr>
              </a:solidFill>
            </a:endParaRPr>
          </a:p>
        </p:txBody>
      </p:sp>
      <p:sp>
        <p:nvSpPr>
          <p:cNvPr id="19" name="矩形 18"/>
          <p:cNvSpPr/>
          <p:nvPr/>
        </p:nvSpPr>
        <p:spPr>
          <a:xfrm>
            <a:off x="2640307" y="1419622"/>
            <a:ext cx="1859685" cy="129614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2640307" y="2723723"/>
            <a:ext cx="1859685" cy="376324"/>
            <a:chOff x="552075" y="2865457"/>
            <a:chExt cx="1859685" cy="376324"/>
          </a:xfrm>
        </p:grpSpPr>
        <p:sp>
          <p:nvSpPr>
            <p:cNvPr id="21" name="矩形 20"/>
            <p:cNvSpPr/>
            <p:nvPr/>
          </p:nvSpPr>
          <p:spPr>
            <a:xfrm>
              <a:off x="552075" y="2865457"/>
              <a:ext cx="1859685" cy="360040"/>
            </a:xfrm>
            <a:prstGeom prst="rect">
              <a:avLst/>
            </a:prstGeom>
            <a:solidFill>
              <a:srgbClr val="E97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p:cNvSpPr txBox="1"/>
            <p:nvPr/>
          </p:nvSpPr>
          <p:spPr>
            <a:xfrm>
              <a:off x="1066545" y="2872449"/>
              <a:ext cx="877163" cy="369332"/>
            </a:xfrm>
            <a:prstGeom prst="rect">
              <a:avLst/>
            </a:prstGeom>
            <a:noFill/>
          </p:spPr>
          <p:txBody>
            <a:bodyPr wrap="none" rtlCol="0">
              <a:spAutoFit/>
            </a:bodyPr>
            <a:lstStyle/>
            <a:p>
              <a:r>
                <a:rPr lang="zh-CN" altLang="en-US" dirty="0" smtClean="0">
                  <a:solidFill>
                    <a:schemeClr val="bg1"/>
                  </a:solidFill>
                </a:rPr>
                <a:t>标题二</a:t>
              </a:r>
              <a:endParaRPr lang="zh-CN" altLang="en-US" dirty="0">
                <a:solidFill>
                  <a:schemeClr val="bg1"/>
                </a:solidFill>
              </a:endParaRPr>
            </a:p>
          </p:txBody>
        </p:sp>
      </p:grpSp>
      <p:sp>
        <p:nvSpPr>
          <p:cNvPr id="25" name="TextBox 24"/>
          <p:cNvSpPr txBox="1"/>
          <p:nvPr/>
        </p:nvSpPr>
        <p:spPr>
          <a:xfrm>
            <a:off x="2555776" y="3219822"/>
            <a:ext cx="2016224" cy="1024961"/>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rPr>
              <a:t>这里输入简单的文字概述里</a:t>
            </a:r>
            <a:r>
              <a:rPr lang="zh-CN" altLang="en-US" sz="1400" dirty="0">
                <a:solidFill>
                  <a:schemeClr val="tx1">
                    <a:lumMod val="75000"/>
                    <a:lumOff val="25000"/>
                  </a:schemeClr>
                </a:solidFill>
              </a:rPr>
              <a:t>输入</a:t>
            </a:r>
            <a:r>
              <a:rPr lang="zh-CN" altLang="en-US" sz="1400" dirty="0" smtClean="0">
                <a:solidFill>
                  <a:schemeClr val="tx1">
                    <a:lumMod val="75000"/>
                    <a:lumOff val="25000"/>
                  </a:schemeClr>
                </a:solidFill>
              </a:rPr>
              <a:t>简单文字概述这里</a:t>
            </a:r>
            <a:r>
              <a:rPr lang="zh-CN" altLang="en-US" sz="1400" dirty="0">
                <a:solidFill>
                  <a:schemeClr val="tx1">
                    <a:lumMod val="75000"/>
                    <a:lumOff val="25000"/>
                  </a:schemeClr>
                </a:solidFill>
              </a:rPr>
              <a:t>简单</a:t>
            </a:r>
            <a:r>
              <a:rPr lang="zh-CN" altLang="en-US" sz="1400" dirty="0" smtClean="0">
                <a:solidFill>
                  <a:schemeClr val="tx1">
                    <a:lumMod val="75000"/>
                    <a:lumOff val="25000"/>
                  </a:schemeClr>
                </a:solidFill>
              </a:rPr>
              <a:t>输入文字</a:t>
            </a:r>
            <a:endParaRPr lang="en-US" altLang="zh-CN" sz="1400" dirty="0" smtClean="0">
              <a:solidFill>
                <a:schemeClr val="tx1">
                  <a:lumMod val="75000"/>
                  <a:lumOff val="25000"/>
                </a:schemeClr>
              </a:solidFill>
            </a:endParaRPr>
          </a:p>
        </p:txBody>
      </p:sp>
      <p:sp>
        <p:nvSpPr>
          <p:cNvPr id="26" name="矩形 25"/>
          <p:cNvSpPr/>
          <p:nvPr/>
        </p:nvSpPr>
        <p:spPr>
          <a:xfrm>
            <a:off x="4669054" y="1419622"/>
            <a:ext cx="1859685" cy="129614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4669054" y="2723723"/>
            <a:ext cx="1859685" cy="376324"/>
            <a:chOff x="552075" y="2865457"/>
            <a:chExt cx="1859685" cy="376324"/>
          </a:xfrm>
        </p:grpSpPr>
        <p:sp>
          <p:nvSpPr>
            <p:cNvPr id="28" name="矩形 27"/>
            <p:cNvSpPr/>
            <p:nvPr/>
          </p:nvSpPr>
          <p:spPr>
            <a:xfrm>
              <a:off x="552075" y="2865457"/>
              <a:ext cx="1859685" cy="36004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1066545" y="2872449"/>
              <a:ext cx="877163" cy="369332"/>
            </a:xfrm>
            <a:prstGeom prst="rect">
              <a:avLst/>
            </a:prstGeom>
            <a:noFill/>
          </p:spPr>
          <p:txBody>
            <a:bodyPr wrap="none" rtlCol="0">
              <a:spAutoFit/>
            </a:bodyPr>
            <a:lstStyle/>
            <a:p>
              <a:r>
                <a:rPr lang="zh-CN" altLang="en-US" dirty="0" smtClean="0">
                  <a:solidFill>
                    <a:schemeClr val="bg1"/>
                  </a:solidFill>
                </a:rPr>
                <a:t>标题三</a:t>
              </a:r>
              <a:endParaRPr lang="zh-CN" altLang="en-US" dirty="0">
                <a:solidFill>
                  <a:schemeClr val="bg1"/>
                </a:solidFill>
              </a:endParaRPr>
            </a:p>
          </p:txBody>
        </p:sp>
      </p:grpSp>
      <p:sp>
        <p:nvSpPr>
          <p:cNvPr id="30" name="TextBox 29"/>
          <p:cNvSpPr txBox="1"/>
          <p:nvPr/>
        </p:nvSpPr>
        <p:spPr>
          <a:xfrm>
            <a:off x="4584523" y="3219822"/>
            <a:ext cx="2016224" cy="1024961"/>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rPr>
              <a:t>这里输入简单的文字概述里</a:t>
            </a:r>
            <a:r>
              <a:rPr lang="zh-CN" altLang="en-US" sz="1400" dirty="0">
                <a:solidFill>
                  <a:schemeClr val="tx1">
                    <a:lumMod val="75000"/>
                    <a:lumOff val="25000"/>
                  </a:schemeClr>
                </a:solidFill>
              </a:rPr>
              <a:t>输入</a:t>
            </a:r>
            <a:r>
              <a:rPr lang="zh-CN" altLang="en-US" sz="1400" dirty="0" smtClean="0">
                <a:solidFill>
                  <a:schemeClr val="tx1">
                    <a:lumMod val="75000"/>
                    <a:lumOff val="25000"/>
                  </a:schemeClr>
                </a:solidFill>
              </a:rPr>
              <a:t>简单文字概述这里</a:t>
            </a:r>
            <a:r>
              <a:rPr lang="zh-CN" altLang="en-US" sz="1400" dirty="0">
                <a:solidFill>
                  <a:schemeClr val="tx1">
                    <a:lumMod val="75000"/>
                    <a:lumOff val="25000"/>
                  </a:schemeClr>
                </a:solidFill>
              </a:rPr>
              <a:t>简单</a:t>
            </a:r>
            <a:r>
              <a:rPr lang="zh-CN" altLang="en-US" sz="1400" dirty="0" smtClean="0">
                <a:solidFill>
                  <a:schemeClr val="tx1">
                    <a:lumMod val="75000"/>
                    <a:lumOff val="25000"/>
                  </a:schemeClr>
                </a:solidFill>
              </a:rPr>
              <a:t>输入文字</a:t>
            </a:r>
            <a:endParaRPr lang="en-US" altLang="zh-CN" sz="1400" dirty="0" smtClean="0">
              <a:solidFill>
                <a:schemeClr val="tx1">
                  <a:lumMod val="75000"/>
                  <a:lumOff val="25000"/>
                </a:schemeClr>
              </a:solidFill>
            </a:endParaRPr>
          </a:p>
        </p:txBody>
      </p:sp>
      <p:sp>
        <p:nvSpPr>
          <p:cNvPr id="31" name="矩形 30"/>
          <p:cNvSpPr/>
          <p:nvPr/>
        </p:nvSpPr>
        <p:spPr>
          <a:xfrm>
            <a:off x="6757286" y="1419622"/>
            <a:ext cx="1859685" cy="129614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6757286" y="2723723"/>
            <a:ext cx="1859685" cy="376324"/>
            <a:chOff x="552075" y="2865457"/>
            <a:chExt cx="1859685" cy="376324"/>
          </a:xfrm>
        </p:grpSpPr>
        <p:sp>
          <p:nvSpPr>
            <p:cNvPr id="33" name="矩形 32"/>
            <p:cNvSpPr/>
            <p:nvPr/>
          </p:nvSpPr>
          <p:spPr>
            <a:xfrm>
              <a:off x="552075" y="2865457"/>
              <a:ext cx="1859685" cy="360040"/>
            </a:xfrm>
            <a:prstGeom prst="rect">
              <a:avLst/>
            </a:prstGeom>
            <a:solidFill>
              <a:srgbClr val="E97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33"/>
            <p:cNvSpPr txBox="1"/>
            <p:nvPr/>
          </p:nvSpPr>
          <p:spPr>
            <a:xfrm>
              <a:off x="1066545" y="2872449"/>
              <a:ext cx="877163" cy="369332"/>
            </a:xfrm>
            <a:prstGeom prst="rect">
              <a:avLst/>
            </a:prstGeom>
            <a:noFill/>
          </p:spPr>
          <p:txBody>
            <a:bodyPr wrap="none" rtlCol="0">
              <a:spAutoFit/>
            </a:bodyPr>
            <a:lstStyle/>
            <a:p>
              <a:r>
                <a:rPr lang="zh-CN" altLang="en-US" dirty="0" smtClean="0">
                  <a:solidFill>
                    <a:schemeClr val="bg1"/>
                  </a:solidFill>
                </a:rPr>
                <a:t>标题四</a:t>
              </a:r>
              <a:endParaRPr lang="zh-CN" altLang="en-US" dirty="0">
                <a:solidFill>
                  <a:schemeClr val="bg1"/>
                </a:solidFill>
              </a:endParaRPr>
            </a:p>
          </p:txBody>
        </p:sp>
      </p:grpSp>
      <p:sp>
        <p:nvSpPr>
          <p:cNvPr id="35" name="TextBox 34"/>
          <p:cNvSpPr txBox="1"/>
          <p:nvPr/>
        </p:nvSpPr>
        <p:spPr>
          <a:xfrm>
            <a:off x="6672755" y="3219822"/>
            <a:ext cx="2016224" cy="1024961"/>
          </a:xfrm>
          <a:prstGeom prst="rect">
            <a:avLst/>
          </a:prstGeom>
          <a:noFill/>
        </p:spPr>
        <p:txBody>
          <a:bodyPr wrap="square" rtlCol="0">
            <a:spAutoFit/>
          </a:bodyPr>
          <a:lstStyle/>
          <a:p>
            <a:pPr>
              <a:lnSpc>
                <a:spcPct val="150000"/>
              </a:lnSpc>
            </a:pPr>
            <a:r>
              <a:rPr lang="zh-CN" altLang="en-US" sz="1400" dirty="0" smtClean="0">
                <a:solidFill>
                  <a:schemeClr val="tx1">
                    <a:lumMod val="75000"/>
                    <a:lumOff val="25000"/>
                  </a:schemeClr>
                </a:solidFill>
              </a:rPr>
              <a:t>这里输入简单的文字概述里</a:t>
            </a:r>
            <a:r>
              <a:rPr lang="zh-CN" altLang="en-US" sz="1400" dirty="0">
                <a:solidFill>
                  <a:schemeClr val="tx1">
                    <a:lumMod val="75000"/>
                    <a:lumOff val="25000"/>
                  </a:schemeClr>
                </a:solidFill>
              </a:rPr>
              <a:t>输入</a:t>
            </a:r>
            <a:r>
              <a:rPr lang="zh-CN" altLang="en-US" sz="1400" dirty="0" smtClean="0">
                <a:solidFill>
                  <a:schemeClr val="tx1">
                    <a:lumMod val="75000"/>
                    <a:lumOff val="25000"/>
                  </a:schemeClr>
                </a:solidFill>
              </a:rPr>
              <a:t>简单文字概述这里</a:t>
            </a:r>
            <a:r>
              <a:rPr lang="zh-CN" altLang="en-US" sz="1400" dirty="0">
                <a:solidFill>
                  <a:schemeClr val="tx1">
                    <a:lumMod val="75000"/>
                    <a:lumOff val="25000"/>
                  </a:schemeClr>
                </a:solidFill>
              </a:rPr>
              <a:t>简单</a:t>
            </a:r>
            <a:r>
              <a:rPr lang="zh-CN" altLang="en-US" sz="1400" dirty="0" smtClean="0">
                <a:solidFill>
                  <a:schemeClr val="tx1">
                    <a:lumMod val="75000"/>
                    <a:lumOff val="25000"/>
                  </a:schemeClr>
                </a:solidFill>
              </a:rPr>
              <a:t>输入文字</a:t>
            </a:r>
            <a:endParaRPr lang="en-US" altLang="zh-CN" sz="1400" dirty="0" smtClean="0">
              <a:solidFill>
                <a:schemeClr val="tx1">
                  <a:lumMod val="75000"/>
                  <a:lumOff val="25000"/>
                </a:schemeClr>
              </a:solidFill>
            </a:endParaRPr>
          </a:p>
        </p:txBody>
      </p:sp>
      <p:sp>
        <p:nvSpPr>
          <p:cNvPr id="36"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Tree>
    <p:extLst>
      <p:ext uri="{BB962C8B-B14F-4D97-AF65-F5344CB8AC3E}">
        <p14:creationId xmlns:p14="http://schemas.microsoft.com/office/powerpoint/2010/main" val="145193761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 by="(-#ppt_w*2)" calcmode="lin" valueType="num">
                                      <p:cBhvr rctx="PPT">
                                        <p:cTn id="7" dur="250" autoRev="1" fill="hold">
                                          <p:stCondLst>
                                            <p:cond delay="0"/>
                                          </p:stCondLst>
                                        </p:cTn>
                                        <p:tgtEl>
                                          <p:spTgt spid="36"/>
                                        </p:tgtEl>
                                        <p:attrNameLst>
                                          <p:attrName>ppt_w</p:attrName>
                                        </p:attrNameLst>
                                      </p:cBhvr>
                                    </p:anim>
                                    <p:anim by="(#ppt_w*0.50)" calcmode="lin" valueType="num">
                                      <p:cBhvr>
                                        <p:cTn id="8" dur="250" decel="50000" autoRev="1" fill="hold">
                                          <p:stCondLst>
                                            <p:cond delay="0"/>
                                          </p:stCondLst>
                                        </p:cTn>
                                        <p:tgtEl>
                                          <p:spTgt spid="36"/>
                                        </p:tgtEl>
                                        <p:attrNameLst>
                                          <p:attrName>ppt_x</p:attrName>
                                        </p:attrNameLst>
                                      </p:cBhvr>
                                    </p:anim>
                                    <p:anim from="(-#ppt_h/2)" to="(#ppt_y)" calcmode="lin" valueType="num">
                                      <p:cBhvr>
                                        <p:cTn id="9" dur="500" fill="hold">
                                          <p:stCondLst>
                                            <p:cond delay="0"/>
                                          </p:stCondLst>
                                        </p:cTn>
                                        <p:tgtEl>
                                          <p:spTgt spid="36"/>
                                        </p:tgtEl>
                                        <p:attrNameLst>
                                          <p:attrName>ppt_y</p:attrName>
                                        </p:attrNameLst>
                                      </p:cBhvr>
                                    </p:anim>
                                    <p:animRot by="21600000">
                                      <p:cBhvr>
                                        <p:cTn id="10" dur="500" fill="hold">
                                          <p:stCondLst>
                                            <p:cond delay="0"/>
                                          </p:stCondLst>
                                        </p:cTn>
                                        <p:tgtEl>
                                          <p:spTgt spid="36"/>
                                        </p:tgtEl>
                                        <p:attrNameLst>
                                          <p:attrName>r</p:attrName>
                                        </p:attrNameLst>
                                      </p:cBhvr>
                                    </p:animRo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par>
                                <p:cTn id="17" presetID="53" presetClass="entr" presetSubtype="16"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up)">
                                      <p:cBhvr>
                                        <p:cTn id="25" dur="500"/>
                                        <p:tgtEl>
                                          <p:spTgt spid="18"/>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par>
                                <p:cTn id="32" presetID="53" presetClass="entr" presetSubtype="16"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childTnLst>
                          </p:cTn>
                        </p:par>
                        <p:par>
                          <p:cTn id="37" fill="hold">
                            <p:stCondLst>
                              <p:cond delay="2500"/>
                            </p:stCondLst>
                            <p:childTnLst>
                              <p:par>
                                <p:cTn id="38" presetID="22" presetClass="entr" presetSubtype="1"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up)">
                                      <p:cBhvr>
                                        <p:cTn id="40" dur="500"/>
                                        <p:tgtEl>
                                          <p:spTgt spid="25"/>
                                        </p:tgtEl>
                                      </p:cBhvr>
                                    </p:animEffect>
                                  </p:childTnLst>
                                </p:cTn>
                              </p:par>
                            </p:childTnLst>
                          </p:cTn>
                        </p:par>
                        <p:par>
                          <p:cTn id="41" fill="hold">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p:cTn id="44" dur="500" fill="hold"/>
                                        <p:tgtEl>
                                          <p:spTgt spid="26"/>
                                        </p:tgtEl>
                                        <p:attrNameLst>
                                          <p:attrName>ppt_w</p:attrName>
                                        </p:attrNameLst>
                                      </p:cBhvr>
                                      <p:tavLst>
                                        <p:tav tm="0">
                                          <p:val>
                                            <p:fltVal val="0"/>
                                          </p:val>
                                        </p:tav>
                                        <p:tav tm="100000">
                                          <p:val>
                                            <p:strVal val="#ppt_w"/>
                                          </p:val>
                                        </p:tav>
                                      </p:tavLst>
                                    </p:anim>
                                    <p:anim calcmode="lin" valueType="num">
                                      <p:cBhvr>
                                        <p:cTn id="45" dur="500" fill="hold"/>
                                        <p:tgtEl>
                                          <p:spTgt spid="26"/>
                                        </p:tgtEl>
                                        <p:attrNameLst>
                                          <p:attrName>ppt_h</p:attrName>
                                        </p:attrNameLst>
                                      </p:cBhvr>
                                      <p:tavLst>
                                        <p:tav tm="0">
                                          <p:val>
                                            <p:fltVal val="0"/>
                                          </p:val>
                                        </p:tav>
                                        <p:tav tm="100000">
                                          <p:val>
                                            <p:strVal val="#ppt_h"/>
                                          </p:val>
                                        </p:tav>
                                      </p:tavLst>
                                    </p:anim>
                                    <p:animEffect transition="in" filter="fade">
                                      <p:cBhvr>
                                        <p:cTn id="46" dur="500"/>
                                        <p:tgtEl>
                                          <p:spTgt spid="26"/>
                                        </p:tgtEl>
                                      </p:cBhvr>
                                    </p:animEffect>
                                  </p:childTnLst>
                                </p:cTn>
                              </p:par>
                              <p:par>
                                <p:cTn id="47" presetID="53" presetClass="entr" presetSubtype="16"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p:cTn id="49" dur="500" fill="hold"/>
                                        <p:tgtEl>
                                          <p:spTgt spid="27"/>
                                        </p:tgtEl>
                                        <p:attrNameLst>
                                          <p:attrName>ppt_w</p:attrName>
                                        </p:attrNameLst>
                                      </p:cBhvr>
                                      <p:tavLst>
                                        <p:tav tm="0">
                                          <p:val>
                                            <p:fltVal val="0"/>
                                          </p:val>
                                        </p:tav>
                                        <p:tav tm="100000">
                                          <p:val>
                                            <p:strVal val="#ppt_w"/>
                                          </p:val>
                                        </p:tav>
                                      </p:tavLst>
                                    </p:anim>
                                    <p:anim calcmode="lin" valueType="num">
                                      <p:cBhvr>
                                        <p:cTn id="50" dur="500" fill="hold"/>
                                        <p:tgtEl>
                                          <p:spTgt spid="27"/>
                                        </p:tgtEl>
                                        <p:attrNameLst>
                                          <p:attrName>ppt_h</p:attrName>
                                        </p:attrNameLst>
                                      </p:cBhvr>
                                      <p:tavLst>
                                        <p:tav tm="0">
                                          <p:val>
                                            <p:fltVal val="0"/>
                                          </p:val>
                                        </p:tav>
                                        <p:tav tm="100000">
                                          <p:val>
                                            <p:strVal val="#ppt_h"/>
                                          </p:val>
                                        </p:tav>
                                      </p:tavLst>
                                    </p:anim>
                                    <p:animEffect transition="in" filter="fade">
                                      <p:cBhvr>
                                        <p:cTn id="51" dur="500"/>
                                        <p:tgtEl>
                                          <p:spTgt spid="27"/>
                                        </p:tgtEl>
                                      </p:cBhvr>
                                    </p:animEffect>
                                  </p:childTnLst>
                                </p:cTn>
                              </p:par>
                            </p:childTnLst>
                          </p:cTn>
                        </p:par>
                        <p:par>
                          <p:cTn id="52" fill="hold">
                            <p:stCondLst>
                              <p:cond delay="3500"/>
                            </p:stCondLst>
                            <p:childTnLst>
                              <p:par>
                                <p:cTn id="53" presetID="22" presetClass="entr" presetSubtype="1"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up)">
                                      <p:cBhvr>
                                        <p:cTn id="55" dur="500"/>
                                        <p:tgtEl>
                                          <p:spTgt spid="30"/>
                                        </p:tgtEl>
                                      </p:cBhvr>
                                    </p:animEffect>
                                  </p:childTnLst>
                                </p:cTn>
                              </p:par>
                            </p:childTnLst>
                          </p:cTn>
                        </p:par>
                        <p:par>
                          <p:cTn id="56" fill="hold">
                            <p:stCondLst>
                              <p:cond delay="4000"/>
                            </p:stCondLst>
                            <p:childTnLst>
                              <p:par>
                                <p:cTn id="57" presetID="53" presetClass="entr" presetSubtype="16"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p:cTn id="59" dur="500" fill="hold"/>
                                        <p:tgtEl>
                                          <p:spTgt spid="31"/>
                                        </p:tgtEl>
                                        <p:attrNameLst>
                                          <p:attrName>ppt_w</p:attrName>
                                        </p:attrNameLst>
                                      </p:cBhvr>
                                      <p:tavLst>
                                        <p:tav tm="0">
                                          <p:val>
                                            <p:fltVal val="0"/>
                                          </p:val>
                                        </p:tav>
                                        <p:tav tm="100000">
                                          <p:val>
                                            <p:strVal val="#ppt_w"/>
                                          </p:val>
                                        </p:tav>
                                      </p:tavLst>
                                    </p:anim>
                                    <p:anim calcmode="lin" valueType="num">
                                      <p:cBhvr>
                                        <p:cTn id="60" dur="500" fill="hold"/>
                                        <p:tgtEl>
                                          <p:spTgt spid="31"/>
                                        </p:tgtEl>
                                        <p:attrNameLst>
                                          <p:attrName>ppt_h</p:attrName>
                                        </p:attrNameLst>
                                      </p:cBhvr>
                                      <p:tavLst>
                                        <p:tav tm="0">
                                          <p:val>
                                            <p:fltVal val="0"/>
                                          </p:val>
                                        </p:tav>
                                        <p:tav tm="100000">
                                          <p:val>
                                            <p:strVal val="#ppt_h"/>
                                          </p:val>
                                        </p:tav>
                                      </p:tavLst>
                                    </p:anim>
                                    <p:animEffect transition="in" filter="fade">
                                      <p:cBhvr>
                                        <p:cTn id="61" dur="500"/>
                                        <p:tgtEl>
                                          <p:spTgt spid="31"/>
                                        </p:tgtEl>
                                      </p:cBhvr>
                                    </p:animEffect>
                                  </p:childTnLst>
                                </p:cTn>
                              </p:par>
                              <p:par>
                                <p:cTn id="62" presetID="53" presetClass="entr" presetSubtype="16"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p:cTn id="64" dur="500" fill="hold"/>
                                        <p:tgtEl>
                                          <p:spTgt spid="32"/>
                                        </p:tgtEl>
                                        <p:attrNameLst>
                                          <p:attrName>ppt_w</p:attrName>
                                        </p:attrNameLst>
                                      </p:cBhvr>
                                      <p:tavLst>
                                        <p:tav tm="0">
                                          <p:val>
                                            <p:fltVal val="0"/>
                                          </p:val>
                                        </p:tav>
                                        <p:tav tm="100000">
                                          <p:val>
                                            <p:strVal val="#ppt_w"/>
                                          </p:val>
                                        </p:tav>
                                      </p:tavLst>
                                    </p:anim>
                                    <p:anim calcmode="lin" valueType="num">
                                      <p:cBhvr>
                                        <p:cTn id="65" dur="500" fill="hold"/>
                                        <p:tgtEl>
                                          <p:spTgt spid="32"/>
                                        </p:tgtEl>
                                        <p:attrNameLst>
                                          <p:attrName>ppt_h</p:attrName>
                                        </p:attrNameLst>
                                      </p:cBhvr>
                                      <p:tavLst>
                                        <p:tav tm="0">
                                          <p:val>
                                            <p:fltVal val="0"/>
                                          </p:val>
                                        </p:tav>
                                        <p:tav tm="100000">
                                          <p:val>
                                            <p:strVal val="#ppt_h"/>
                                          </p:val>
                                        </p:tav>
                                      </p:tavLst>
                                    </p:anim>
                                    <p:animEffect transition="in" filter="fade">
                                      <p:cBhvr>
                                        <p:cTn id="66" dur="500"/>
                                        <p:tgtEl>
                                          <p:spTgt spid="32"/>
                                        </p:tgtEl>
                                      </p:cBhvr>
                                    </p:animEffect>
                                  </p:childTnLst>
                                </p:cTn>
                              </p:par>
                            </p:childTnLst>
                          </p:cTn>
                        </p:par>
                        <p:par>
                          <p:cTn id="67" fill="hold">
                            <p:stCondLst>
                              <p:cond delay="4500"/>
                            </p:stCondLst>
                            <p:childTnLst>
                              <p:par>
                                <p:cTn id="68" presetID="22" presetClass="entr" presetSubtype="1"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wipe(up)">
                                      <p:cBhvr>
                                        <p:cTn id="7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p:bldP spid="19" grpId="0" animBg="1"/>
      <p:bldP spid="25" grpId="0"/>
      <p:bldP spid="26" grpId="0" animBg="1"/>
      <p:bldP spid="30" grpId="0"/>
      <p:bldP spid="31" grpId="0" animBg="1"/>
      <p:bldP spid="35" grpId="0"/>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
        <p:nvSpPr>
          <p:cNvPr id="3" name="Rectangle 69"/>
          <p:cNvSpPr>
            <a:spLocks noChangeArrowheads="1"/>
          </p:cNvSpPr>
          <p:nvPr/>
        </p:nvSpPr>
        <p:spPr bwMode="auto">
          <a:xfrm>
            <a:off x="971600" y="3270393"/>
            <a:ext cx="1728375" cy="988347"/>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a:solidFill>
                <a:schemeClr val="bg1"/>
              </a:solidFill>
              <a:latin typeface="微软雅黑" pitchFamily="34" charset="-122"/>
              <a:ea typeface="微软雅黑" pitchFamily="34" charset="-122"/>
              <a:sym typeface="微软雅黑" pitchFamily="34" charset="-122"/>
            </a:endParaRPr>
          </a:p>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a:solidFill>
                <a:schemeClr val="bg1"/>
              </a:solidFill>
              <a:latin typeface="微软雅黑" pitchFamily="34" charset="-122"/>
              <a:ea typeface="微软雅黑" pitchFamily="34" charset="-122"/>
              <a:sym typeface="微软雅黑" pitchFamily="34" charset="-122"/>
            </a:endParaRPr>
          </a:p>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a:solidFill>
                <a:schemeClr val="bg1"/>
              </a:solidFill>
              <a:latin typeface="微软雅黑" pitchFamily="34" charset="-122"/>
              <a:ea typeface="微软雅黑" pitchFamily="34" charset="-122"/>
              <a:sym typeface="微软雅黑" pitchFamily="34" charset="-122"/>
            </a:endParaRPr>
          </a:p>
        </p:txBody>
      </p:sp>
      <p:sp>
        <p:nvSpPr>
          <p:cNvPr id="4" name="Rectangle 71"/>
          <p:cNvSpPr>
            <a:spLocks noChangeArrowheads="1"/>
          </p:cNvSpPr>
          <p:nvPr/>
        </p:nvSpPr>
        <p:spPr bwMode="auto">
          <a:xfrm>
            <a:off x="971600" y="2710329"/>
            <a:ext cx="1728375" cy="439265"/>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r>
              <a:rPr lang="zh-CN" altLang="en-US" sz="1200" dirty="0">
                <a:solidFill>
                  <a:schemeClr val="bg1"/>
                </a:solidFill>
                <a:latin typeface="微软雅黑" pitchFamily="34" charset="-122"/>
                <a:ea typeface="微软雅黑" pitchFamily="34" charset="-122"/>
                <a:sym typeface="微软雅黑" pitchFamily="34" charset="-122"/>
              </a:rPr>
              <a:t>点击添加文本</a:t>
            </a:r>
            <a:endParaRPr lang="en-US" sz="1200" dirty="0">
              <a:solidFill>
                <a:schemeClr val="bg1"/>
              </a:solidFill>
              <a:latin typeface="微软雅黑" pitchFamily="34" charset="-122"/>
              <a:ea typeface="微软雅黑" pitchFamily="34" charset="-122"/>
              <a:sym typeface="微软雅黑" pitchFamily="34" charset="-122"/>
            </a:endParaRPr>
          </a:p>
        </p:txBody>
      </p:sp>
      <p:sp>
        <p:nvSpPr>
          <p:cNvPr id="5" name="Rectangle 72"/>
          <p:cNvSpPr>
            <a:spLocks noChangeArrowheads="1"/>
          </p:cNvSpPr>
          <p:nvPr/>
        </p:nvSpPr>
        <p:spPr bwMode="auto">
          <a:xfrm>
            <a:off x="4678966" y="2710329"/>
            <a:ext cx="1728375" cy="439265"/>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a:solidFill>
                <a:schemeClr val="bg1"/>
              </a:solidFill>
              <a:latin typeface="微软雅黑" pitchFamily="34" charset="-122"/>
              <a:ea typeface="微软雅黑" pitchFamily="34" charset="-122"/>
              <a:sym typeface="微软雅黑" pitchFamily="34" charset="-122"/>
            </a:endParaRPr>
          </a:p>
        </p:txBody>
      </p:sp>
      <p:sp>
        <p:nvSpPr>
          <p:cNvPr id="6" name="Rectangle 73"/>
          <p:cNvSpPr>
            <a:spLocks noChangeArrowheads="1"/>
          </p:cNvSpPr>
          <p:nvPr/>
        </p:nvSpPr>
        <p:spPr bwMode="auto">
          <a:xfrm>
            <a:off x="4678966" y="3819475"/>
            <a:ext cx="1728375" cy="439265"/>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a:solidFill>
                <a:schemeClr val="bg1"/>
              </a:solidFill>
              <a:latin typeface="微软雅黑" pitchFamily="34" charset="-122"/>
              <a:ea typeface="微软雅黑" pitchFamily="34" charset="-122"/>
              <a:sym typeface="微软雅黑" pitchFamily="34" charset="-122"/>
            </a:endParaRPr>
          </a:p>
        </p:txBody>
      </p:sp>
      <p:sp>
        <p:nvSpPr>
          <p:cNvPr id="7" name="Rectangle 74"/>
          <p:cNvSpPr>
            <a:spLocks noChangeArrowheads="1"/>
          </p:cNvSpPr>
          <p:nvPr/>
        </p:nvSpPr>
        <p:spPr bwMode="auto">
          <a:xfrm>
            <a:off x="2825283" y="3819475"/>
            <a:ext cx="1742092" cy="439265"/>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a:solidFill>
                <a:schemeClr val="bg1"/>
              </a:solidFill>
              <a:latin typeface="微软雅黑" pitchFamily="34" charset="-122"/>
              <a:ea typeface="微软雅黑" pitchFamily="34" charset="-122"/>
              <a:sym typeface="微软雅黑" pitchFamily="34" charset="-122"/>
            </a:endParaRPr>
          </a:p>
        </p:txBody>
      </p:sp>
      <p:sp>
        <p:nvSpPr>
          <p:cNvPr id="8" name="Rectangle 76"/>
          <p:cNvSpPr>
            <a:spLocks noChangeArrowheads="1"/>
          </p:cNvSpPr>
          <p:nvPr/>
        </p:nvSpPr>
        <p:spPr bwMode="auto">
          <a:xfrm>
            <a:off x="6532649" y="2710329"/>
            <a:ext cx="1728375" cy="439265"/>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a:solidFill>
                <a:schemeClr val="bg1"/>
              </a:solidFill>
              <a:latin typeface="微软雅黑" pitchFamily="34" charset="-122"/>
              <a:ea typeface="微软雅黑" pitchFamily="34" charset="-122"/>
              <a:sym typeface="微软雅黑" pitchFamily="34" charset="-122"/>
            </a:endParaRPr>
          </a:p>
        </p:txBody>
      </p:sp>
      <p:sp>
        <p:nvSpPr>
          <p:cNvPr id="9" name="Rectangle 77"/>
          <p:cNvSpPr>
            <a:spLocks noChangeArrowheads="1"/>
          </p:cNvSpPr>
          <p:nvPr/>
        </p:nvSpPr>
        <p:spPr bwMode="auto">
          <a:xfrm>
            <a:off x="6532649" y="3270393"/>
            <a:ext cx="1730242" cy="439265"/>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a:solidFill>
                <a:schemeClr val="bg1"/>
              </a:solidFill>
              <a:latin typeface="微软雅黑" pitchFamily="34" charset="-122"/>
              <a:ea typeface="微软雅黑" pitchFamily="34" charset="-122"/>
              <a:sym typeface="微软雅黑" pitchFamily="34" charset="-122"/>
            </a:endParaRPr>
          </a:p>
        </p:txBody>
      </p:sp>
      <p:sp>
        <p:nvSpPr>
          <p:cNvPr id="10" name="Rectangle 78"/>
          <p:cNvSpPr>
            <a:spLocks noChangeArrowheads="1"/>
          </p:cNvSpPr>
          <p:nvPr/>
        </p:nvSpPr>
        <p:spPr bwMode="auto">
          <a:xfrm>
            <a:off x="6532649" y="3819475"/>
            <a:ext cx="1730242" cy="439265"/>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a:solidFill>
                <a:schemeClr val="bg1"/>
              </a:solidFill>
              <a:latin typeface="微软雅黑" pitchFamily="34" charset="-122"/>
              <a:ea typeface="微软雅黑" pitchFamily="34" charset="-122"/>
              <a:sym typeface="微软雅黑" pitchFamily="34" charset="-122"/>
            </a:endParaRPr>
          </a:p>
        </p:txBody>
      </p:sp>
      <p:sp>
        <p:nvSpPr>
          <p:cNvPr id="11" name="Rectangle 79"/>
          <p:cNvSpPr>
            <a:spLocks noChangeArrowheads="1"/>
          </p:cNvSpPr>
          <p:nvPr/>
        </p:nvSpPr>
        <p:spPr bwMode="auto">
          <a:xfrm>
            <a:off x="4678966" y="3270393"/>
            <a:ext cx="1730242" cy="439265"/>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r>
              <a:rPr lang="zh-CN" altLang="en-US" sz="1200">
                <a:solidFill>
                  <a:schemeClr val="bg1"/>
                </a:solidFill>
                <a:latin typeface="微软雅黑" pitchFamily="34" charset="-122"/>
                <a:ea typeface="微软雅黑" pitchFamily="34" charset="-122"/>
                <a:sym typeface="微软雅黑" pitchFamily="34" charset="-122"/>
              </a:rPr>
              <a:t>点击添加文本</a:t>
            </a:r>
            <a:endParaRPr lang="en-US" sz="1200">
              <a:solidFill>
                <a:schemeClr val="bg1"/>
              </a:solidFill>
              <a:latin typeface="微软雅黑" pitchFamily="34" charset="-122"/>
              <a:ea typeface="微软雅黑" pitchFamily="34" charset="-122"/>
              <a:sym typeface="微软雅黑" pitchFamily="34" charset="-122"/>
            </a:endParaRPr>
          </a:p>
        </p:txBody>
      </p:sp>
      <p:grpSp>
        <p:nvGrpSpPr>
          <p:cNvPr id="12" name="Group 21"/>
          <p:cNvGrpSpPr>
            <a:grpSpLocks/>
          </p:cNvGrpSpPr>
          <p:nvPr/>
        </p:nvGrpSpPr>
        <p:grpSpPr bwMode="auto">
          <a:xfrm>
            <a:off x="971600" y="1342420"/>
            <a:ext cx="1731573" cy="1251906"/>
            <a:chOff x="0" y="0"/>
            <a:chExt cx="2683370" cy="1725473"/>
          </a:xfrm>
        </p:grpSpPr>
        <p:sp>
          <p:nvSpPr>
            <p:cNvPr id="13" name="Rectangle 5"/>
            <p:cNvSpPr>
              <a:spLocks noChangeAspect="1"/>
            </p:cNvSpPr>
            <p:nvPr/>
          </p:nvSpPr>
          <p:spPr bwMode="auto">
            <a:xfrm>
              <a:off x="0" y="0"/>
              <a:ext cx="2683370" cy="1725473"/>
            </a:xfrm>
            <a:prstGeom prst="rect">
              <a:avLst/>
            </a:prstGeom>
            <a:solidFill>
              <a:srgbClr val="0070C0"/>
            </a:solidFill>
            <a:ln w="9525">
              <a:solidFill>
                <a:srgbClr val="FFFFFF">
                  <a:alpha val="50195"/>
                </a:srgbClr>
              </a:solidFill>
              <a:bevel/>
              <a:headEnd/>
              <a:tailEnd/>
            </a:ln>
          </p:spPr>
          <p:txBody>
            <a:bodyPr lIns="121893" tIns="60947" rIns="121893" bIns="60947" anchor="b"/>
            <a:lstStyle/>
            <a:p>
              <a:pPr>
                <a:lnSpc>
                  <a:spcPct val="90000"/>
                </a:lnSpc>
                <a:spcBef>
                  <a:spcPts val="625"/>
                </a:spcBef>
                <a:buClr>
                  <a:srgbClr val="FFFF99"/>
                </a:buClr>
                <a:buSzPct val="120000"/>
              </a:pPr>
              <a:r>
                <a:rPr lang="zh-CN" altLang="en-US" sz="1400" b="1">
                  <a:solidFill>
                    <a:srgbClr val="FFFFFF"/>
                  </a:solidFill>
                  <a:latin typeface="微软雅黑" pitchFamily="34" charset="-122"/>
                  <a:ea typeface="微软雅黑" pitchFamily="34" charset="-122"/>
                  <a:sym typeface="微软雅黑" pitchFamily="34" charset="-122"/>
                </a:rPr>
                <a:t>点击添加标题</a:t>
              </a:r>
              <a:endParaRPr lang="en-US" sz="1400" b="1">
                <a:solidFill>
                  <a:srgbClr val="FFFFFF"/>
                </a:solidFill>
                <a:latin typeface="微软雅黑" pitchFamily="34" charset="-122"/>
                <a:ea typeface="微软雅黑" pitchFamily="34" charset="-122"/>
                <a:sym typeface="微软雅黑" pitchFamily="34" charset="-122"/>
              </a:endParaRPr>
            </a:p>
          </p:txBody>
        </p:sp>
        <p:grpSp>
          <p:nvGrpSpPr>
            <p:cNvPr id="14" name="Group 23"/>
            <p:cNvGrpSpPr>
              <a:grpSpLocks/>
            </p:cNvGrpSpPr>
            <p:nvPr/>
          </p:nvGrpSpPr>
          <p:grpSpPr bwMode="auto">
            <a:xfrm>
              <a:off x="105381" y="99575"/>
              <a:ext cx="673018" cy="862136"/>
              <a:chOff x="0" y="0"/>
              <a:chExt cx="2692401" cy="3448051"/>
            </a:xfrm>
          </p:grpSpPr>
          <p:sp>
            <p:nvSpPr>
              <p:cNvPr id="15" name="Freeform 19"/>
              <p:cNvSpPr>
                <a:spLocks noEditPoints="1" noChangeArrowheads="1"/>
              </p:cNvSpPr>
              <p:nvPr/>
            </p:nvSpPr>
            <p:spPr bwMode="auto">
              <a:xfrm>
                <a:off x="865188" y="147638"/>
                <a:ext cx="641350" cy="641350"/>
              </a:xfrm>
              <a:custGeom>
                <a:avLst/>
                <a:gdLst>
                  <a:gd name="T0" fmla="*/ 2147483647 w 171"/>
                  <a:gd name="T1" fmla="*/ 1111283273 h 171"/>
                  <a:gd name="T2" fmla="*/ 2147483647 w 171"/>
                  <a:gd name="T3" fmla="*/ 1083150136 h 171"/>
                  <a:gd name="T4" fmla="*/ 2138167135 w 171"/>
                  <a:gd name="T5" fmla="*/ 914347566 h 171"/>
                  <a:gd name="T6" fmla="*/ 2147483647 w 171"/>
                  <a:gd name="T7" fmla="*/ 759613440 h 171"/>
                  <a:gd name="T8" fmla="*/ 2147483647 w 171"/>
                  <a:gd name="T9" fmla="*/ 731476553 h 171"/>
                  <a:gd name="T10" fmla="*/ 1997497702 w 171"/>
                  <a:gd name="T11" fmla="*/ 633008699 h 171"/>
                  <a:gd name="T12" fmla="*/ 2138167135 w 171"/>
                  <a:gd name="T13" fmla="*/ 450141437 h 171"/>
                  <a:gd name="T14" fmla="*/ 2067832419 w 171"/>
                  <a:gd name="T15" fmla="*/ 422008300 h 171"/>
                  <a:gd name="T16" fmla="*/ 1786493552 w 171"/>
                  <a:gd name="T17" fmla="*/ 422008300 h 171"/>
                  <a:gd name="T18" fmla="*/ 1856828269 w 171"/>
                  <a:gd name="T19" fmla="*/ 211004150 h 171"/>
                  <a:gd name="T20" fmla="*/ 1786493552 w 171"/>
                  <a:gd name="T21" fmla="*/ 196935706 h 171"/>
                  <a:gd name="T22" fmla="*/ 1519223129 w 171"/>
                  <a:gd name="T23" fmla="*/ 281338867 h 171"/>
                  <a:gd name="T24" fmla="*/ 1519223129 w 171"/>
                  <a:gd name="T25" fmla="*/ 70334717 h 171"/>
                  <a:gd name="T26" fmla="*/ 1448888412 w 171"/>
                  <a:gd name="T27" fmla="*/ 56266273 h 171"/>
                  <a:gd name="T28" fmla="*/ 1209751126 w 171"/>
                  <a:gd name="T29" fmla="*/ 225068843 h 171"/>
                  <a:gd name="T30" fmla="*/ 1111283273 w 171"/>
                  <a:gd name="T31" fmla="*/ 0 h 171"/>
                  <a:gd name="T32" fmla="*/ 1083150136 w 171"/>
                  <a:gd name="T33" fmla="*/ 42201580 h 171"/>
                  <a:gd name="T34" fmla="*/ 914347566 w 171"/>
                  <a:gd name="T35" fmla="*/ 267270423 h 171"/>
                  <a:gd name="T36" fmla="*/ 745544996 w 171"/>
                  <a:gd name="T37" fmla="*/ 84403160 h 171"/>
                  <a:gd name="T38" fmla="*/ 731476553 w 171"/>
                  <a:gd name="T39" fmla="*/ 140669433 h 171"/>
                  <a:gd name="T40" fmla="*/ 633008699 w 171"/>
                  <a:gd name="T41" fmla="*/ 407939856 h 171"/>
                  <a:gd name="T42" fmla="*/ 422008300 w 171"/>
                  <a:gd name="T43" fmla="*/ 281338867 h 171"/>
                  <a:gd name="T44" fmla="*/ 422008300 w 171"/>
                  <a:gd name="T45" fmla="*/ 337605140 h 171"/>
                  <a:gd name="T46" fmla="*/ 422008300 w 171"/>
                  <a:gd name="T47" fmla="*/ 618944006 h 171"/>
                  <a:gd name="T48" fmla="*/ 182871013 w 171"/>
                  <a:gd name="T49" fmla="*/ 562673983 h 171"/>
                  <a:gd name="T50" fmla="*/ 196935706 w 171"/>
                  <a:gd name="T51" fmla="*/ 618944006 h 171"/>
                  <a:gd name="T52" fmla="*/ 281338867 w 171"/>
                  <a:gd name="T53" fmla="*/ 886214430 h 171"/>
                  <a:gd name="T54" fmla="*/ 28133137 w 171"/>
                  <a:gd name="T55" fmla="*/ 914347566 h 171"/>
                  <a:gd name="T56" fmla="*/ 56266273 w 171"/>
                  <a:gd name="T57" fmla="*/ 956549146 h 171"/>
                  <a:gd name="T58" fmla="*/ 225068843 w 171"/>
                  <a:gd name="T59" fmla="*/ 1181617989 h 171"/>
                  <a:gd name="T60" fmla="*/ 0 w 171"/>
                  <a:gd name="T61" fmla="*/ 1280085842 h 171"/>
                  <a:gd name="T62" fmla="*/ 42201580 w 171"/>
                  <a:gd name="T63" fmla="*/ 1322287423 h 171"/>
                  <a:gd name="T64" fmla="*/ 267270423 w 171"/>
                  <a:gd name="T65" fmla="*/ 1491089992 h 171"/>
                  <a:gd name="T66" fmla="*/ 84403160 w 171"/>
                  <a:gd name="T67" fmla="*/ 1631759426 h 171"/>
                  <a:gd name="T68" fmla="*/ 140669433 w 171"/>
                  <a:gd name="T69" fmla="*/ 1673961006 h 171"/>
                  <a:gd name="T70" fmla="*/ 407939856 w 171"/>
                  <a:gd name="T71" fmla="*/ 1758360415 h 171"/>
                  <a:gd name="T72" fmla="*/ 267270423 w 171"/>
                  <a:gd name="T73" fmla="*/ 1955296122 h 171"/>
                  <a:gd name="T74" fmla="*/ 337605140 w 171"/>
                  <a:gd name="T75" fmla="*/ 1983429258 h 171"/>
                  <a:gd name="T76" fmla="*/ 618944006 w 171"/>
                  <a:gd name="T77" fmla="*/ 1983429258 h 171"/>
                  <a:gd name="T78" fmla="*/ 548609290 w 171"/>
                  <a:gd name="T79" fmla="*/ 2147483647 h 171"/>
                  <a:gd name="T80" fmla="*/ 618944006 w 171"/>
                  <a:gd name="T81" fmla="*/ 2147483647 h 171"/>
                  <a:gd name="T82" fmla="*/ 886214430 w 171"/>
                  <a:gd name="T83" fmla="*/ 2124098692 h 171"/>
                  <a:gd name="T84" fmla="*/ 886214430 w 171"/>
                  <a:gd name="T85" fmla="*/ 2147483647 h 171"/>
                  <a:gd name="T86" fmla="*/ 956549146 w 171"/>
                  <a:gd name="T87" fmla="*/ 2147483647 h 171"/>
                  <a:gd name="T88" fmla="*/ 1195686433 w 171"/>
                  <a:gd name="T89" fmla="*/ 2147483647 h 171"/>
                  <a:gd name="T90" fmla="*/ 1280085842 w 171"/>
                  <a:gd name="T91" fmla="*/ 2147483647 h 171"/>
                  <a:gd name="T92" fmla="*/ 1322287423 w 171"/>
                  <a:gd name="T93" fmla="*/ 2147483647 h 171"/>
                  <a:gd name="T94" fmla="*/ 1350420559 w 171"/>
                  <a:gd name="T95" fmla="*/ 2147483647 h 171"/>
                  <a:gd name="T96" fmla="*/ 1603626289 w 171"/>
                  <a:gd name="T97" fmla="*/ 2147483647 h 171"/>
                  <a:gd name="T98" fmla="*/ 1673961006 w 171"/>
                  <a:gd name="T99" fmla="*/ 2147483647 h 171"/>
                  <a:gd name="T100" fmla="*/ 1645824119 w 171"/>
                  <a:gd name="T101" fmla="*/ 2067832419 h 171"/>
                  <a:gd name="T102" fmla="*/ 1927162985 w 171"/>
                  <a:gd name="T103" fmla="*/ 2110033999 h 171"/>
                  <a:gd name="T104" fmla="*/ 1997497702 w 171"/>
                  <a:gd name="T105" fmla="*/ 2095965555 h 171"/>
                  <a:gd name="T106" fmla="*/ 1899029849 w 171"/>
                  <a:gd name="T107" fmla="*/ 1884961405 h 171"/>
                  <a:gd name="T108" fmla="*/ 2147483647 w 171"/>
                  <a:gd name="T109" fmla="*/ 1842763576 h 171"/>
                  <a:gd name="T110" fmla="*/ 2147483647 w 171"/>
                  <a:gd name="T111" fmla="*/ 1814626689 h 171"/>
                  <a:gd name="T112" fmla="*/ 2067832419 w 171"/>
                  <a:gd name="T113" fmla="*/ 1645824119 h 171"/>
                  <a:gd name="T114" fmla="*/ 2147483647 w 171"/>
                  <a:gd name="T115" fmla="*/ 1519223129 h 171"/>
                  <a:gd name="T116" fmla="*/ 2147483647 w 171"/>
                  <a:gd name="T117" fmla="*/ 1477021549 h 171"/>
                  <a:gd name="T118" fmla="*/ 2147483647 w 171"/>
                  <a:gd name="T119" fmla="*/ 1350420559 h 171"/>
                  <a:gd name="T120" fmla="*/ 2147483647 w 171"/>
                  <a:gd name="T121" fmla="*/ 1153484853 h 171"/>
                  <a:gd name="T122" fmla="*/ 984682283 w 171"/>
                  <a:gd name="T123" fmla="*/ 1195686433 h 171"/>
                  <a:gd name="T124" fmla="*/ 1420755276 w 171"/>
                  <a:gd name="T125" fmla="*/ 1195686433 h 17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71"/>
                  <a:gd name="T190" fmla="*/ 0 h 171"/>
                  <a:gd name="T191" fmla="*/ 171 w 171"/>
                  <a:gd name="T192" fmla="*/ 171 h 17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16" name="Freeform 20"/>
              <p:cNvSpPr>
                <a:spLocks noEditPoints="1" noChangeArrowheads="1"/>
              </p:cNvSpPr>
              <p:nvPr/>
            </p:nvSpPr>
            <p:spPr bwMode="auto">
              <a:xfrm>
                <a:off x="1439863" y="0"/>
                <a:ext cx="454025" cy="454025"/>
              </a:xfrm>
              <a:custGeom>
                <a:avLst/>
                <a:gdLst>
                  <a:gd name="T0" fmla="*/ 1703625625 w 121"/>
                  <a:gd name="T1" fmla="*/ 788453811 h 121"/>
                  <a:gd name="T2" fmla="*/ 1675464818 w 121"/>
                  <a:gd name="T3" fmla="*/ 760296757 h 121"/>
                  <a:gd name="T4" fmla="*/ 1520589761 w 121"/>
                  <a:gd name="T5" fmla="*/ 647661034 h 121"/>
                  <a:gd name="T6" fmla="*/ 1647307764 w 121"/>
                  <a:gd name="T7" fmla="*/ 535021559 h 121"/>
                  <a:gd name="T8" fmla="*/ 1619146957 w 121"/>
                  <a:gd name="T9" fmla="*/ 520943032 h 121"/>
                  <a:gd name="T10" fmla="*/ 1422036318 w 121"/>
                  <a:gd name="T11" fmla="*/ 450546643 h 121"/>
                  <a:gd name="T12" fmla="*/ 1520589761 w 121"/>
                  <a:gd name="T13" fmla="*/ 323828641 h 121"/>
                  <a:gd name="T14" fmla="*/ 1478354180 w 121"/>
                  <a:gd name="T15" fmla="*/ 295671586 h 121"/>
                  <a:gd name="T16" fmla="*/ 1267161261 w 121"/>
                  <a:gd name="T17" fmla="*/ 295671586 h 121"/>
                  <a:gd name="T18" fmla="*/ 1323479123 w 121"/>
                  <a:gd name="T19" fmla="*/ 154875057 h 121"/>
                  <a:gd name="T20" fmla="*/ 1267161261 w 121"/>
                  <a:gd name="T21" fmla="*/ 140796530 h 121"/>
                  <a:gd name="T22" fmla="*/ 1084125398 w 121"/>
                  <a:gd name="T23" fmla="*/ 197114391 h 121"/>
                  <a:gd name="T24" fmla="*/ 1084125398 w 121"/>
                  <a:gd name="T25" fmla="*/ 42239334 h 121"/>
                  <a:gd name="T26" fmla="*/ 1027807536 w 121"/>
                  <a:gd name="T27" fmla="*/ 42239334 h 121"/>
                  <a:gd name="T28" fmla="*/ 858853952 w 121"/>
                  <a:gd name="T29" fmla="*/ 154875057 h 121"/>
                  <a:gd name="T30" fmla="*/ 788453811 w 121"/>
                  <a:gd name="T31" fmla="*/ 0 h 121"/>
                  <a:gd name="T32" fmla="*/ 774375284 w 121"/>
                  <a:gd name="T33" fmla="*/ 28160807 h 121"/>
                  <a:gd name="T34" fmla="*/ 647661034 w 121"/>
                  <a:gd name="T35" fmla="*/ 183035864 h 121"/>
                  <a:gd name="T36" fmla="*/ 535021559 w 121"/>
                  <a:gd name="T37" fmla="*/ 56317861 h 121"/>
                  <a:gd name="T38" fmla="*/ 520943032 w 121"/>
                  <a:gd name="T39" fmla="*/ 98557195 h 121"/>
                  <a:gd name="T40" fmla="*/ 450546643 w 121"/>
                  <a:gd name="T41" fmla="*/ 281589307 h 121"/>
                  <a:gd name="T42" fmla="*/ 309750114 w 121"/>
                  <a:gd name="T43" fmla="*/ 197114391 h 121"/>
                  <a:gd name="T44" fmla="*/ 295671586 w 121"/>
                  <a:gd name="T45" fmla="*/ 239353725 h 121"/>
                  <a:gd name="T46" fmla="*/ 295671586 w 121"/>
                  <a:gd name="T47" fmla="*/ 436464364 h 121"/>
                  <a:gd name="T48" fmla="*/ 126714250 w 121"/>
                  <a:gd name="T49" fmla="*/ 394228782 h 121"/>
                  <a:gd name="T50" fmla="*/ 140796530 w 121"/>
                  <a:gd name="T51" fmla="*/ 436464364 h 121"/>
                  <a:gd name="T52" fmla="*/ 197114391 w 121"/>
                  <a:gd name="T53" fmla="*/ 633578755 h 121"/>
                  <a:gd name="T54" fmla="*/ 28160807 w 121"/>
                  <a:gd name="T55" fmla="*/ 647661034 h 121"/>
                  <a:gd name="T56" fmla="*/ 42239334 w 121"/>
                  <a:gd name="T57" fmla="*/ 675818089 h 121"/>
                  <a:gd name="T58" fmla="*/ 154875057 w 121"/>
                  <a:gd name="T59" fmla="*/ 844771673 h 121"/>
                  <a:gd name="T60" fmla="*/ 0 w 121"/>
                  <a:gd name="T61" fmla="*/ 915171814 h 121"/>
                  <a:gd name="T62" fmla="*/ 28160807 w 121"/>
                  <a:gd name="T63" fmla="*/ 943328868 h 121"/>
                  <a:gd name="T64" fmla="*/ 197114391 w 121"/>
                  <a:gd name="T65" fmla="*/ 1055964591 h 121"/>
                  <a:gd name="T66" fmla="*/ 56317861 w 121"/>
                  <a:gd name="T67" fmla="*/ 1168604066 h 121"/>
                  <a:gd name="T68" fmla="*/ 98557195 w 121"/>
                  <a:gd name="T69" fmla="*/ 1182682593 h 121"/>
                  <a:gd name="T70" fmla="*/ 281589307 w 121"/>
                  <a:gd name="T71" fmla="*/ 1253078982 h 121"/>
                  <a:gd name="T72" fmla="*/ 197114391 w 121"/>
                  <a:gd name="T73" fmla="*/ 1379796984 h 121"/>
                  <a:gd name="T74" fmla="*/ 239353725 w 121"/>
                  <a:gd name="T75" fmla="*/ 1407954039 h 121"/>
                  <a:gd name="T76" fmla="*/ 436464364 w 121"/>
                  <a:gd name="T77" fmla="*/ 1407954039 h 121"/>
                  <a:gd name="T78" fmla="*/ 394228782 w 121"/>
                  <a:gd name="T79" fmla="*/ 1548750568 h 121"/>
                  <a:gd name="T80" fmla="*/ 436464364 w 121"/>
                  <a:gd name="T81" fmla="*/ 1576911375 h 121"/>
                  <a:gd name="T82" fmla="*/ 633578755 w 121"/>
                  <a:gd name="T83" fmla="*/ 1506511234 h 121"/>
                  <a:gd name="T84" fmla="*/ 633578755 w 121"/>
                  <a:gd name="T85" fmla="*/ 1661386291 h 121"/>
                  <a:gd name="T86" fmla="*/ 689896616 w 121"/>
                  <a:gd name="T87" fmla="*/ 1661386291 h 121"/>
                  <a:gd name="T88" fmla="*/ 844771673 w 121"/>
                  <a:gd name="T89" fmla="*/ 1548750568 h 121"/>
                  <a:gd name="T90" fmla="*/ 915171814 w 121"/>
                  <a:gd name="T91" fmla="*/ 1703625625 h 121"/>
                  <a:gd name="T92" fmla="*/ 943328868 w 121"/>
                  <a:gd name="T93" fmla="*/ 1675464818 h 121"/>
                  <a:gd name="T94" fmla="*/ 957411148 w 121"/>
                  <a:gd name="T95" fmla="*/ 1534672041 h 121"/>
                  <a:gd name="T96" fmla="*/ 1140443259 w 121"/>
                  <a:gd name="T97" fmla="*/ 1633229236 h 121"/>
                  <a:gd name="T98" fmla="*/ 1196761120 w 121"/>
                  <a:gd name="T99" fmla="*/ 1619146957 h 121"/>
                  <a:gd name="T100" fmla="*/ 1168604066 w 121"/>
                  <a:gd name="T101" fmla="*/ 1464271900 h 121"/>
                  <a:gd name="T102" fmla="*/ 1365714705 w 121"/>
                  <a:gd name="T103" fmla="*/ 1506511234 h 121"/>
                  <a:gd name="T104" fmla="*/ 1422036318 w 121"/>
                  <a:gd name="T105" fmla="*/ 1492432707 h 121"/>
                  <a:gd name="T106" fmla="*/ 1351636177 w 121"/>
                  <a:gd name="T107" fmla="*/ 1337557650 h 121"/>
                  <a:gd name="T108" fmla="*/ 1548750568 w 121"/>
                  <a:gd name="T109" fmla="*/ 1309396843 h 121"/>
                  <a:gd name="T110" fmla="*/ 1590989902 w 121"/>
                  <a:gd name="T111" fmla="*/ 1295318316 h 121"/>
                  <a:gd name="T112" fmla="*/ 1478354180 w 121"/>
                  <a:gd name="T113" fmla="*/ 1168604066 h 121"/>
                  <a:gd name="T114" fmla="*/ 1647307764 w 121"/>
                  <a:gd name="T115" fmla="*/ 1084125398 h 121"/>
                  <a:gd name="T116" fmla="*/ 1689547098 w 121"/>
                  <a:gd name="T117" fmla="*/ 1055964591 h 121"/>
                  <a:gd name="T118" fmla="*/ 1534672041 w 121"/>
                  <a:gd name="T119" fmla="*/ 957411148 h 121"/>
                  <a:gd name="T120" fmla="*/ 1689547098 w 121"/>
                  <a:gd name="T121" fmla="*/ 816614618 h 121"/>
                  <a:gd name="T122" fmla="*/ 703978895 w 121"/>
                  <a:gd name="T123" fmla="*/ 858853952 h 121"/>
                  <a:gd name="T124" fmla="*/ 1013729009 w 121"/>
                  <a:gd name="T125" fmla="*/ 858853952 h 12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1"/>
                  <a:gd name="T190" fmla="*/ 0 h 121"/>
                  <a:gd name="T191" fmla="*/ 121 w 121"/>
                  <a:gd name="T192" fmla="*/ 121 h 12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17" name="Oval 21"/>
              <p:cNvSpPr>
                <a:spLocks noChangeArrowheads="1"/>
              </p:cNvSpPr>
              <p:nvPr/>
            </p:nvSpPr>
            <p:spPr bwMode="auto">
              <a:xfrm>
                <a:off x="1717675" y="811213"/>
                <a:ext cx="171450" cy="171450"/>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zh-CN" sz="1200">
                  <a:solidFill>
                    <a:srgbClr val="FFFFFF"/>
                  </a:solidFill>
                  <a:latin typeface="Segoe UI" pitchFamily="34" charset="0"/>
                  <a:sym typeface="Segoe UI" pitchFamily="34" charset="0"/>
                </a:endParaRPr>
              </a:p>
            </p:txBody>
          </p:sp>
          <p:sp>
            <p:nvSpPr>
              <p:cNvPr id="18" name="Oval 22"/>
              <p:cNvSpPr>
                <a:spLocks noChangeArrowheads="1"/>
              </p:cNvSpPr>
              <p:nvPr/>
            </p:nvSpPr>
            <p:spPr bwMode="auto">
              <a:xfrm>
                <a:off x="996950" y="1141413"/>
                <a:ext cx="115888" cy="119063"/>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zh-CN" sz="1200">
                  <a:solidFill>
                    <a:srgbClr val="FFFFFF"/>
                  </a:solidFill>
                  <a:latin typeface="Segoe UI" pitchFamily="34" charset="0"/>
                  <a:sym typeface="Segoe UI" pitchFamily="34" charset="0"/>
                </a:endParaRPr>
              </a:p>
            </p:txBody>
          </p:sp>
          <p:sp>
            <p:nvSpPr>
              <p:cNvPr id="19" name="Freeform 23"/>
              <p:cNvSpPr>
                <a:spLocks noEditPoints="1" noChangeArrowheads="1"/>
              </p:cNvSpPr>
              <p:nvPr/>
            </p:nvSpPr>
            <p:spPr bwMode="auto">
              <a:xfrm>
                <a:off x="0" y="788988"/>
                <a:ext cx="2692401" cy="2659063"/>
              </a:xfrm>
              <a:custGeom>
                <a:avLst/>
                <a:gdLst>
                  <a:gd name="T0" fmla="*/ 2147483647 w 718"/>
                  <a:gd name="T1" fmla="*/ 281316864 h 709"/>
                  <a:gd name="T2" fmla="*/ 2147483647 w 718"/>
                  <a:gd name="T3" fmla="*/ 815818531 h 709"/>
                  <a:gd name="T4" fmla="*/ 2147483647 w 718"/>
                  <a:gd name="T5" fmla="*/ 1308120230 h 709"/>
                  <a:gd name="T6" fmla="*/ 2147483647 w 718"/>
                  <a:gd name="T7" fmla="*/ 1701961589 h 709"/>
                  <a:gd name="T8" fmla="*/ 2147483647 w 718"/>
                  <a:gd name="T9" fmla="*/ 1983278453 h 709"/>
                  <a:gd name="T10" fmla="*/ 2147483647 w 718"/>
                  <a:gd name="T11" fmla="*/ 2095806699 h 709"/>
                  <a:gd name="T12" fmla="*/ 2147483647 w 718"/>
                  <a:gd name="T13" fmla="*/ 2067674637 h 709"/>
                  <a:gd name="T14" fmla="*/ 2147483647 w 718"/>
                  <a:gd name="T15" fmla="*/ 1884818113 h 709"/>
                  <a:gd name="T16" fmla="*/ 2147483647 w 718"/>
                  <a:gd name="T17" fmla="*/ 1547240877 h 709"/>
                  <a:gd name="T18" fmla="*/ 2147483647 w 718"/>
                  <a:gd name="T19" fmla="*/ 1097131644 h 709"/>
                  <a:gd name="T20" fmla="*/ 2147483647 w 718"/>
                  <a:gd name="T21" fmla="*/ 590765789 h 709"/>
                  <a:gd name="T22" fmla="*/ 2147483647 w 718"/>
                  <a:gd name="T23" fmla="*/ 56264123 h 709"/>
                  <a:gd name="T24" fmla="*/ 956181091 w 718"/>
                  <a:gd name="T25" fmla="*/ 2147483647 h 709"/>
                  <a:gd name="T26" fmla="*/ 2147483647 w 718"/>
                  <a:gd name="T27" fmla="*/ 2147483647 h 709"/>
                  <a:gd name="T28" fmla="*/ 2147483647 w 718"/>
                  <a:gd name="T29" fmla="*/ 2147483647 h 709"/>
                  <a:gd name="T30" fmla="*/ 2147483647 w 718"/>
                  <a:gd name="T31" fmla="*/ 2147483647 h 709"/>
                  <a:gd name="T32" fmla="*/ 2147483647 w 718"/>
                  <a:gd name="T33" fmla="*/ 2147483647 h 709"/>
                  <a:gd name="T34" fmla="*/ 2147483647 w 718"/>
                  <a:gd name="T35" fmla="*/ 2147483647 h 709"/>
                  <a:gd name="T36" fmla="*/ 2147483647 w 718"/>
                  <a:gd name="T37" fmla="*/ 2147483647 h 709"/>
                  <a:gd name="T38" fmla="*/ 2147483647 w 718"/>
                  <a:gd name="T39" fmla="*/ 2147483647 h 709"/>
                  <a:gd name="T40" fmla="*/ 2147483647 w 718"/>
                  <a:gd name="T41" fmla="*/ 1983278453 h 709"/>
                  <a:gd name="T42" fmla="*/ 2147483647 w 718"/>
                  <a:gd name="T43" fmla="*/ 1631633311 h 709"/>
                  <a:gd name="T44" fmla="*/ 2147483647 w 718"/>
                  <a:gd name="T45" fmla="*/ 1251856107 h 709"/>
                  <a:gd name="T46" fmla="*/ 2147483647 w 718"/>
                  <a:gd name="T47" fmla="*/ 900210964 h 709"/>
                  <a:gd name="T48" fmla="*/ 2147483647 w 718"/>
                  <a:gd name="T49" fmla="*/ 604829945 h 709"/>
                  <a:gd name="T50" fmla="*/ 2147483647 w 718"/>
                  <a:gd name="T51" fmla="*/ 407909265 h 709"/>
                  <a:gd name="T52" fmla="*/ 2147483647 w 718"/>
                  <a:gd name="T53" fmla="*/ 323513081 h 709"/>
                  <a:gd name="T54" fmla="*/ 2147483647 w 718"/>
                  <a:gd name="T55" fmla="*/ 393841359 h 709"/>
                  <a:gd name="T56" fmla="*/ 2147483647 w 718"/>
                  <a:gd name="T57" fmla="*/ 534501667 h 709"/>
                  <a:gd name="T58" fmla="*/ 2147483647 w 718"/>
                  <a:gd name="T59" fmla="*/ 773618563 h 709"/>
                  <a:gd name="T60" fmla="*/ 2147483647 w 718"/>
                  <a:gd name="T61" fmla="*/ 1097131644 h 709"/>
                  <a:gd name="T62" fmla="*/ 2147483647 w 718"/>
                  <a:gd name="T63" fmla="*/ 1462844692 h 709"/>
                  <a:gd name="T64" fmla="*/ 2147483647 w 718"/>
                  <a:gd name="T65" fmla="*/ 1842621896 h 709"/>
                  <a:gd name="T66" fmla="*/ 2147483647 w 718"/>
                  <a:gd name="T67" fmla="*/ 2147483647 h 709"/>
                  <a:gd name="T68" fmla="*/ 2147483647 w 718"/>
                  <a:gd name="T69" fmla="*/ 2147483647 h 709"/>
                  <a:gd name="T70" fmla="*/ 2147483647 w 718"/>
                  <a:gd name="T71" fmla="*/ 2147483647 h 709"/>
                  <a:gd name="T72" fmla="*/ 2147483647 w 718"/>
                  <a:gd name="T73" fmla="*/ 2147483647 h 709"/>
                  <a:gd name="T74" fmla="*/ 2147483647 w 718"/>
                  <a:gd name="T75" fmla="*/ 2147483647 h 709"/>
                  <a:gd name="T76" fmla="*/ 2147483647 w 718"/>
                  <a:gd name="T77" fmla="*/ 2147483647 h 709"/>
                  <a:gd name="T78" fmla="*/ 2147483647 w 718"/>
                  <a:gd name="T79" fmla="*/ 2147483647 h 709"/>
                  <a:gd name="T80" fmla="*/ 2147483647 w 718"/>
                  <a:gd name="T81" fmla="*/ 2147483647 h 709"/>
                  <a:gd name="T82" fmla="*/ 2147483647 w 718"/>
                  <a:gd name="T83" fmla="*/ 2147483647 h 709"/>
                  <a:gd name="T84" fmla="*/ 2147483647 w 718"/>
                  <a:gd name="T85" fmla="*/ 2147483647 h 709"/>
                  <a:gd name="T86" fmla="*/ 2147483647 w 718"/>
                  <a:gd name="T87" fmla="*/ 2147483647 h 709"/>
                  <a:gd name="T88" fmla="*/ 2147483647 w 718"/>
                  <a:gd name="T89" fmla="*/ 2147483647 h 709"/>
                  <a:gd name="T90" fmla="*/ 2147483647 w 718"/>
                  <a:gd name="T91" fmla="*/ 2147483647 h 709"/>
                  <a:gd name="T92" fmla="*/ 2147483647 w 718"/>
                  <a:gd name="T93" fmla="*/ 2147483647 h 709"/>
                  <a:gd name="T94" fmla="*/ 2147483647 w 718"/>
                  <a:gd name="T95" fmla="*/ 2147483647 h 709"/>
                  <a:gd name="T96" fmla="*/ 2147483647 w 718"/>
                  <a:gd name="T97" fmla="*/ 2011410514 h 709"/>
                  <a:gd name="T98" fmla="*/ 2147483647 w 718"/>
                  <a:gd name="T99" fmla="*/ 1941082236 h 709"/>
                  <a:gd name="T100" fmla="*/ 2147483647 w 718"/>
                  <a:gd name="T101" fmla="*/ 1955146392 h 709"/>
                  <a:gd name="T102" fmla="*/ 2147483647 w 718"/>
                  <a:gd name="T103" fmla="*/ 2053606731 h 709"/>
                  <a:gd name="T104" fmla="*/ 2147483647 w 718"/>
                  <a:gd name="T105" fmla="*/ 2147483647 h 709"/>
                  <a:gd name="T106" fmla="*/ 2147483647 w 718"/>
                  <a:gd name="T107" fmla="*/ 2147483647 h 709"/>
                  <a:gd name="T108" fmla="*/ 2147483647 w 718"/>
                  <a:gd name="T109" fmla="*/ 2147483647 h 70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18"/>
                  <a:gd name="T166" fmla="*/ 0 h 709"/>
                  <a:gd name="T167" fmla="*/ 718 w 718"/>
                  <a:gd name="T168" fmla="*/ 709 h 70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20" name="Oval 24"/>
              <p:cNvSpPr>
                <a:spLocks noChangeArrowheads="1"/>
              </p:cNvSpPr>
              <p:nvPr/>
            </p:nvSpPr>
            <p:spPr bwMode="auto">
              <a:xfrm>
                <a:off x="1439863" y="1477963"/>
                <a:ext cx="77788" cy="79375"/>
              </a:xfrm>
              <a:prstGeom prst="ellipse">
                <a:avLst/>
              </a:prstGeom>
              <a:solidFill>
                <a:srgbClr val="363535"/>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zh-CN" sz="1200">
                  <a:solidFill>
                    <a:srgbClr val="FFFFFF"/>
                  </a:solidFill>
                  <a:latin typeface="Segoe UI" pitchFamily="34" charset="0"/>
                  <a:sym typeface="Segoe UI" pitchFamily="34" charset="0"/>
                </a:endParaRPr>
              </a:p>
            </p:txBody>
          </p:sp>
          <p:sp>
            <p:nvSpPr>
              <p:cNvPr id="21" name="Freeform 25"/>
              <p:cNvSpPr>
                <a:spLocks noChangeArrowheads="1"/>
              </p:cNvSpPr>
              <p:nvPr/>
            </p:nvSpPr>
            <p:spPr bwMode="auto">
              <a:xfrm>
                <a:off x="1349375" y="431800"/>
                <a:ext cx="889000" cy="357188"/>
              </a:xfrm>
              <a:custGeom>
                <a:avLst/>
                <a:gdLst>
                  <a:gd name="T0" fmla="*/ 2147483647 w 237"/>
                  <a:gd name="T1" fmla="*/ 1342981762 h 95"/>
                  <a:gd name="T2" fmla="*/ 2147483647 w 237"/>
                  <a:gd name="T3" fmla="*/ 1328844636 h 95"/>
                  <a:gd name="T4" fmla="*/ 2147483647 w 237"/>
                  <a:gd name="T5" fmla="*/ 1159206656 h 95"/>
                  <a:gd name="T6" fmla="*/ 2147483647 w 237"/>
                  <a:gd name="T7" fmla="*/ 1116795280 h 95"/>
                  <a:gd name="T8" fmla="*/ 2147483647 w 237"/>
                  <a:gd name="T9" fmla="*/ 1088521030 h 95"/>
                  <a:gd name="T10" fmla="*/ 2147483647 w 237"/>
                  <a:gd name="T11" fmla="*/ 1060250540 h 95"/>
                  <a:gd name="T12" fmla="*/ 2147483647 w 237"/>
                  <a:gd name="T13" fmla="*/ 1102658155 h 95"/>
                  <a:gd name="T14" fmla="*/ 2147483647 w 237"/>
                  <a:gd name="T15" fmla="*/ 933020174 h 95"/>
                  <a:gd name="T16" fmla="*/ 2147483647 w 237"/>
                  <a:gd name="T17" fmla="*/ 692696568 h 95"/>
                  <a:gd name="T18" fmla="*/ 2147483647 w 237"/>
                  <a:gd name="T19" fmla="*/ 650285193 h 95"/>
                  <a:gd name="T20" fmla="*/ 2147483647 w 237"/>
                  <a:gd name="T21" fmla="*/ 622010943 h 95"/>
                  <a:gd name="T22" fmla="*/ 2147483647 w 237"/>
                  <a:gd name="T23" fmla="*/ 607877578 h 95"/>
                  <a:gd name="T24" fmla="*/ 2147483647 w 237"/>
                  <a:gd name="T25" fmla="*/ 749241309 h 95"/>
                  <a:gd name="T26" fmla="*/ 2147483647 w 237"/>
                  <a:gd name="T27" fmla="*/ 607877578 h 95"/>
                  <a:gd name="T28" fmla="*/ 2147483647 w 237"/>
                  <a:gd name="T29" fmla="*/ 339279722 h 95"/>
                  <a:gd name="T30" fmla="*/ 2147483647 w 237"/>
                  <a:gd name="T31" fmla="*/ 311005472 h 95"/>
                  <a:gd name="T32" fmla="*/ 2147483647 w 237"/>
                  <a:gd name="T33" fmla="*/ 254460731 h 95"/>
                  <a:gd name="T34" fmla="*/ 2147483647 w 237"/>
                  <a:gd name="T35" fmla="*/ 282731221 h 95"/>
                  <a:gd name="T36" fmla="*/ 2147483647 w 237"/>
                  <a:gd name="T37" fmla="*/ 480647212 h 95"/>
                  <a:gd name="T38" fmla="*/ 2147483647 w 237"/>
                  <a:gd name="T39" fmla="*/ 395824462 h 95"/>
                  <a:gd name="T40" fmla="*/ 2147483647 w 237"/>
                  <a:gd name="T41" fmla="*/ 113093241 h 95"/>
                  <a:gd name="T42" fmla="*/ 2147483647 w 237"/>
                  <a:gd name="T43" fmla="*/ 98956115 h 95"/>
                  <a:gd name="T44" fmla="*/ 2124631228 w 237"/>
                  <a:gd name="T45" fmla="*/ 42411375 h 95"/>
                  <a:gd name="T46" fmla="*/ 2054280194 w 237"/>
                  <a:gd name="T47" fmla="*/ 84818990 h 95"/>
                  <a:gd name="T48" fmla="*/ 1927648333 w 237"/>
                  <a:gd name="T49" fmla="*/ 339279722 h 95"/>
                  <a:gd name="T50" fmla="*/ 1716591481 w 237"/>
                  <a:gd name="T51" fmla="*/ 325142597 h 95"/>
                  <a:gd name="T52" fmla="*/ 1632166489 w 237"/>
                  <a:gd name="T53" fmla="*/ 56544740 h 95"/>
                  <a:gd name="T54" fmla="*/ 1575885662 w 237"/>
                  <a:gd name="T55" fmla="*/ 0 h 95"/>
                  <a:gd name="T56" fmla="*/ 1519604835 w 237"/>
                  <a:gd name="T57" fmla="*/ 56544740 h 95"/>
                  <a:gd name="T58" fmla="*/ 1519604835 w 237"/>
                  <a:gd name="T59" fmla="*/ 56544740 h 95"/>
                  <a:gd name="T60" fmla="*/ 1477394215 w 237"/>
                  <a:gd name="T61" fmla="*/ 339279722 h 95"/>
                  <a:gd name="T62" fmla="*/ 1280407570 w 237"/>
                  <a:gd name="T63" fmla="*/ 395824462 h 95"/>
                  <a:gd name="T64" fmla="*/ 1111561338 w 237"/>
                  <a:gd name="T65" fmla="*/ 155504616 h 95"/>
                  <a:gd name="T66" fmla="*/ 1041210304 w 237"/>
                  <a:gd name="T67" fmla="*/ 127230366 h 95"/>
                  <a:gd name="T68" fmla="*/ 998999684 w 237"/>
                  <a:gd name="T69" fmla="*/ 169637981 h 95"/>
                  <a:gd name="T70" fmla="*/ 1013069890 w 237"/>
                  <a:gd name="T71" fmla="*/ 197912231 h 95"/>
                  <a:gd name="T72" fmla="*/ 1055280511 w 237"/>
                  <a:gd name="T73" fmla="*/ 480647212 h 95"/>
                  <a:gd name="T74" fmla="*/ 886434278 w 237"/>
                  <a:gd name="T75" fmla="*/ 593740453 h 95"/>
                  <a:gd name="T76" fmla="*/ 647240764 w 237"/>
                  <a:gd name="T77" fmla="*/ 409961587 h 95"/>
                  <a:gd name="T78" fmla="*/ 576885979 w 237"/>
                  <a:gd name="T79" fmla="*/ 409961587 h 95"/>
                  <a:gd name="T80" fmla="*/ 548745565 w 237"/>
                  <a:gd name="T81" fmla="*/ 452372962 h 95"/>
                  <a:gd name="T82" fmla="*/ 562815772 w 237"/>
                  <a:gd name="T83" fmla="*/ 480647212 h 95"/>
                  <a:gd name="T84" fmla="*/ 689451384 w 237"/>
                  <a:gd name="T85" fmla="*/ 749241309 h 95"/>
                  <a:gd name="T86" fmla="*/ 562815772 w 237"/>
                  <a:gd name="T87" fmla="*/ 904745924 h 95"/>
                  <a:gd name="T88" fmla="*/ 295478093 w 237"/>
                  <a:gd name="T89" fmla="*/ 805789809 h 95"/>
                  <a:gd name="T90" fmla="*/ 211056852 w 237"/>
                  <a:gd name="T91" fmla="*/ 819926934 h 95"/>
                  <a:gd name="T92" fmla="*/ 196986646 w 237"/>
                  <a:gd name="T93" fmla="*/ 848197424 h 95"/>
                  <a:gd name="T94" fmla="*/ 225127059 w 237"/>
                  <a:gd name="T95" fmla="*/ 904745924 h 95"/>
                  <a:gd name="T96" fmla="*/ 436183911 w 237"/>
                  <a:gd name="T97" fmla="*/ 1102658155 h 95"/>
                  <a:gd name="T98" fmla="*/ 351758920 w 237"/>
                  <a:gd name="T99" fmla="*/ 1300570386 h 95"/>
                  <a:gd name="T100" fmla="*/ 70351034 w 237"/>
                  <a:gd name="T101" fmla="*/ 1286437021 h 95"/>
                  <a:gd name="T102" fmla="*/ 0 w 237"/>
                  <a:gd name="T103" fmla="*/ 1328844636 h 95"/>
                  <a:gd name="T104" fmla="*/ 0 w 237"/>
                  <a:gd name="T105" fmla="*/ 1342981762 h 95"/>
                  <a:gd name="T106" fmla="*/ 2147483647 w 237"/>
                  <a:gd name="T107" fmla="*/ 1342981762 h 9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7"/>
                  <a:gd name="T163" fmla="*/ 0 h 95"/>
                  <a:gd name="T164" fmla="*/ 237 w 237"/>
                  <a:gd name="T165" fmla="*/ 95 h 9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grpSp>
      </p:grpSp>
      <p:grpSp>
        <p:nvGrpSpPr>
          <p:cNvPr id="22" name="Group 31"/>
          <p:cNvGrpSpPr>
            <a:grpSpLocks/>
          </p:cNvGrpSpPr>
          <p:nvPr/>
        </p:nvGrpSpPr>
        <p:grpSpPr bwMode="auto">
          <a:xfrm>
            <a:off x="4678966" y="1342420"/>
            <a:ext cx="1731573" cy="1251906"/>
            <a:chOff x="0" y="0"/>
            <a:chExt cx="2016777" cy="1303020"/>
          </a:xfrm>
        </p:grpSpPr>
        <p:sp>
          <p:nvSpPr>
            <p:cNvPr id="23" name="Rectangle 8"/>
            <p:cNvSpPr>
              <a:spLocks noChangeAspect="1"/>
            </p:cNvSpPr>
            <p:nvPr/>
          </p:nvSpPr>
          <p:spPr bwMode="auto">
            <a:xfrm>
              <a:off x="0" y="0"/>
              <a:ext cx="2016777" cy="1303020"/>
            </a:xfrm>
            <a:prstGeom prst="rect">
              <a:avLst/>
            </a:prstGeom>
            <a:solidFill>
              <a:srgbClr val="0070C0"/>
            </a:solidFill>
            <a:ln w="9525">
              <a:solidFill>
                <a:srgbClr val="FFFFFF">
                  <a:alpha val="50195"/>
                </a:srgbClr>
              </a:solidFill>
              <a:bevel/>
              <a:headEnd/>
              <a:tailEnd/>
            </a:ln>
          </p:spPr>
          <p:txBody>
            <a:bodyPr lIns="121893" tIns="60947" rIns="121893" bIns="60947" anchor="b"/>
            <a:lstStyle/>
            <a:p>
              <a:pPr>
                <a:lnSpc>
                  <a:spcPct val="90000"/>
                </a:lnSpc>
                <a:spcBef>
                  <a:spcPts val="625"/>
                </a:spcBef>
                <a:buClr>
                  <a:srgbClr val="FFFF99"/>
                </a:buClr>
                <a:buSzPct val="120000"/>
              </a:pPr>
              <a:r>
                <a:rPr lang="zh-CN" altLang="en-US" sz="1400" b="1">
                  <a:solidFill>
                    <a:srgbClr val="FFFFFF"/>
                  </a:solidFill>
                  <a:latin typeface="微软雅黑" pitchFamily="34" charset="-122"/>
                  <a:ea typeface="微软雅黑" pitchFamily="34" charset="-122"/>
                  <a:sym typeface="微软雅黑" pitchFamily="34" charset="-122"/>
                </a:rPr>
                <a:t>点击添加标题</a:t>
              </a:r>
              <a:endParaRPr lang="en-US" sz="1400" b="1">
                <a:solidFill>
                  <a:srgbClr val="FFFFFF"/>
                </a:solidFill>
                <a:latin typeface="微软雅黑" pitchFamily="34" charset="-122"/>
                <a:ea typeface="微软雅黑" pitchFamily="34" charset="-122"/>
                <a:sym typeface="微软雅黑" pitchFamily="34" charset="-122"/>
              </a:endParaRPr>
            </a:p>
          </p:txBody>
        </p:sp>
        <p:grpSp>
          <p:nvGrpSpPr>
            <p:cNvPr id="24" name="Group 33"/>
            <p:cNvGrpSpPr>
              <a:grpSpLocks/>
            </p:cNvGrpSpPr>
            <p:nvPr/>
          </p:nvGrpSpPr>
          <p:grpSpPr bwMode="auto">
            <a:xfrm>
              <a:off x="131781" y="57910"/>
              <a:ext cx="791883" cy="632445"/>
              <a:chOff x="0" y="-86712"/>
              <a:chExt cx="1954213" cy="1555751"/>
            </a:xfrm>
          </p:grpSpPr>
          <p:sp>
            <p:nvSpPr>
              <p:cNvPr id="25" name="Freeform 103"/>
              <p:cNvSpPr>
                <a:spLocks noChangeArrowheads="1"/>
              </p:cNvSpPr>
              <p:nvPr/>
            </p:nvSpPr>
            <p:spPr bwMode="auto">
              <a:xfrm>
                <a:off x="60325" y="1084262"/>
                <a:ext cx="804862" cy="125413"/>
              </a:xfrm>
              <a:custGeom>
                <a:avLst/>
                <a:gdLst>
                  <a:gd name="T0" fmla="*/ 1277717631 w 507"/>
                  <a:gd name="T1" fmla="*/ 0 h 79"/>
                  <a:gd name="T2" fmla="*/ 0 w 507"/>
                  <a:gd name="T3" fmla="*/ 153730938 h 79"/>
                  <a:gd name="T4" fmla="*/ 0 w 507"/>
                  <a:gd name="T5" fmla="*/ 199093931 h 79"/>
                  <a:gd name="T6" fmla="*/ 1277717631 w 507"/>
                  <a:gd name="T7" fmla="*/ 126008315 h 79"/>
                  <a:gd name="T8" fmla="*/ 1277717631 w 507"/>
                  <a:gd name="T9" fmla="*/ 0 h 79"/>
                  <a:gd name="T10" fmla="*/ 0 60000 65536"/>
                  <a:gd name="T11" fmla="*/ 0 60000 65536"/>
                  <a:gd name="T12" fmla="*/ 0 60000 65536"/>
                  <a:gd name="T13" fmla="*/ 0 60000 65536"/>
                  <a:gd name="T14" fmla="*/ 0 60000 65536"/>
                  <a:gd name="T15" fmla="*/ 0 w 507"/>
                  <a:gd name="T16" fmla="*/ 0 h 79"/>
                  <a:gd name="T17" fmla="*/ 507 w 507"/>
                  <a:gd name="T18" fmla="*/ 79 h 79"/>
                </a:gdLst>
                <a:ahLst/>
                <a:cxnLst>
                  <a:cxn ang="T10">
                    <a:pos x="T0" y="T1"/>
                  </a:cxn>
                  <a:cxn ang="T11">
                    <a:pos x="T2" y="T3"/>
                  </a:cxn>
                  <a:cxn ang="T12">
                    <a:pos x="T4" y="T5"/>
                  </a:cxn>
                  <a:cxn ang="T13">
                    <a:pos x="T6" y="T7"/>
                  </a:cxn>
                  <a:cxn ang="T14">
                    <a:pos x="T8" y="T9"/>
                  </a:cxn>
                </a:cxnLst>
                <a:rect l="T15" t="T16" r="T17" b="T18"/>
                <a:pathLst>
                  <a:path w="507" h="79">
                    <a:moveTo>
                      <a:pt x="507" y="0"/>
                    </a:moveTo>
                    <a:lnTo>
                      <a:pt x="0" y="61"/>
                    </a:lnTo>
                    <a:lnTo>
                      <a:pt x="0" y="79"/>
                    </a:lnTo>
                    <a:lnTo>
                      <a:pt x="507" y="50"/>
                    </a:lnTo>
                    <a:lnTo>
                      <a:pt x="50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26" name="Freeform 104"/>
              <p:cNvSpPr>
                <a:spLocks noChangeArrowheads="1"/>
              </p:cNvSpPr>
              <p:nvPr/>
            </p:nvSpPr>
            <p:spPr bwMode="auto">
              <a:xfrm>
                <a:off x="60325" y="788987"/>
                <a:ext cx="804862" cy="204788"/>
              </a:xfrm>
              <a:custGeom>
                <a:avLst/>
                <a:gdLst>
                  <a:gd name="T0" fmla="*/ 1277717631 w 507"/>
                  <a:gd name="T1" fmla="*/ 0 h 129"/>
                  <a:gd name="T2" fmla="*/ 0 w 507"/>
                  <a:gd name="T3" fmla="*/ 279738820 h 129"/>
                  <a:gd name="T4" fmla="*/ 0 w 507"/>
                  <a:gd name="T5" fmla="*/ 325101744 h 129"/>
                  <a:gd name="T6" fmla="*/ 1277717631 w 507"/>
                  <a:gd name="T7" fmla="*/ 151209744 h 129"/>
                  <a:gd name="T8" fmla="*/ 1277717631 w 507"/>
                  <a:gd name="T9" fmla="*/ 0 h 129"/>
                  <a:gd name="T10" fmla="*/ 0 60000 65536"/>
                  <a:gd name="T11" fmla="*/ 0 60000 65536"/>
                  <a:gd name="T12" fmla="*/ 0 60000 65536"/>
                  <a:gd name="T13" fmla="*/ 0 60000 65536"/>
                  <a:gd name="T14" fmla="*/ 0 60000 65536"/>
                  <a:gd name="T15" fmla="*/ 0 w 507"/>
                  <a:gd name="T16" fmla="*/ 0 h 129"/>
                  <a:gd name="T17" fmla="*/ 507 w 507"/>
                  <a:gd name="T18" fmla="*/ 129 h 129"/>
                </a:gdLst>
                <a:ahLst/>
                <a:cxnLst>
                  <a:cxn ang="T10">
                    <a:pos x="T0" y="T1"/>
                  </a:cxn>
                  <a:cxn ang="T11">
                    <a:pos x="T2" y="T3"/>
                  </a:cxn>
                  <a:cxn ang="T12">
                    <a:pos x="T4" y="T5"/>
                  </a:cxn>
                  <a:cxn ang="T13">
                    <a:pos x="T6" y="T7"/>
                  </a:cxn>
                  <a:cxn ang="T14">
                    <a:pos x="T8" y="T9"/>
                  </a:cxn>
                </a:cxnLst>
                <a:rect l="T15" t="T16" r="T17" b="T18"/>
                <a:pathLst>
                  <a:path w="507" h="129">
                    <a:moveTo>
                      <a:pt x="507" y="0"/>
                    </a:moveTo>
                    <a:lnTo>
                      <a:pt x="0" y="111"/>
                    </a:lnTo>
                    <a:lnTo>
                      <a:pt x="0" y="129"/>
                    </a:lnTo>
                    <a:lnTo>
                      <a:pt x="507" y="60"/>
                    </a:lnTo>
                    <a:lnTo>
                      <a:pt x="50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27" name="Freeform 105"/>
              <p:cNvSpPr>
                <a:spLocks noEditPoints="1" noChangeArrowheads="1"/>
              </p:cNvSpPr>
              <p:nvPr/>
            </p:nvSpPr>
            <p:spPr bwMode="auto">
              <a:xfrm>
                <a:off x="0" y="-29700"/>
                <a:ext cx="1343025" cy="1484312"/>
              </a:xfrm>
              <a:custGeom>
                <a:avLst/>
                <a:gdLst>
                  <a:gd name="T0" fmla="*/ 1476811563 w 846"/>
                  <a:gd name="T1" fmla="*/ 196572254 h 935"/>
                  <a:gd name="T2" fmla="*/ 1476811563 w 846"/>
                  <a:gd name="T3" fmla="*/ 279738232 h 935"/>
                  <a:gd name="T4" fmla="*/ 539313438 w 846"/>
                  <a:gd name="T5" fmla="*/ 904737192 h 935"/>
                  <a:gd name="T6" fmla="*/ 0 w 846"/>
                  <a:gd name="T7" fmla="*/ 1328123585 h 935"/>
                  <a:gd name="T8" fmla="*/ 75604688 w 846"/>
                  <a:gd name="T9" fmla="*/ 2147483647 h 935"/>
                  <a:gd name="T10" fmla="*/ 98286888 w 846"/>
                  <a:gd name="T11" fmla="*/ 1857356576 h 935"/>
                  <a:gd name="T12" fmla="*/ 294859075 w 846"/>
                  <a:gd name="T13" fmla="*/ 2147483647 h 935"/>
                  <a:gd name="T14" fmla="*/ 317539688 w 846"/>
                  <a:gd name="T15" fmla="*/ 1844754996 h 935"/>
                  <a:gd name="T16" fmla="*/ 509071563 w 846"/>
                  <a:gd name="T17" fmla="*/ 2147483647 h 935"/>
                  <a:gd name="T18" fmla="*/ 531753763 w 846"/>
                  <a:gd name="T19" fmla="*/ 1832155005 h 935"/>
                  <a:gd name="T20" fmla="*/ 723285638 w 846"/>
                  <a:gd name="T21" fmla="*/ 2147483647 h 935"/>
                  <a:gd name="T22" fmla="*/ 745966250 w 846"/>
                  <a:gd name="T23" fmla="*/ 1827114690 h 935"/>
                  <a:gd name="T24" fmla="*/ 942538438 w 846"/>
                  <a:gd name="T25" fmla="*/ 2147483647 h 935"/>
                  <a:gd name="T26" fmla="*/ 965220638 w 846"/>
                  <a:gd name="T27" fmla="*/ 1811993748 h 935"/>
                  <a:gd name="T28" fmla="*/ 1156752513 w 846"/>
                  <a:gd name="T29" fmla="*/ 2147483647 h 935"/>
                  <a:gd name="T30" fmla="*/ 1179433125 w 846"/>
                  <a:gd name="T31" fmla="*/ 1801913119 h 935"/>
                  <a:gd name="T32" fmla="*/ 1378526263 w 846"/>
                  <a:gd name="T33" fmla="*/ 2147483647 h 935"/>
                  <a:gd name="T34" fmla="*/ 1401206875 w 846"/>
                  <a:gd name="T35" fmla="*/ 1794351854 h 935"/>
                  <a:gd name="T36" fmla="*/ 2132052188 w 846"/>
                  <a:gd name="T37" fmla="*/ 2147483647 h 935"/>
                  <a:gd name="T38" fmla="*/ 2011084688 w 846"/>
                  <a:gd name="T39" fmla="*/ 0 h 935"/>
                  <a:gd name="T40" fmla="*/ 574595625 w 846"/>
                  <a:gd name="T41" fmla="*/ 960180648 h 935"/>
                  <a:gd name="T42" fmla="*/ 1381045625 w 846"/>
                  <a:gd name="T43" fmla="*/ 977820954 h 935"/>
                  <a:gd name="T44" fmla="*/ 572076263 w 846"/>
                  <a:gd name="T45" fmla="*/ 1184473836 h 935"/>
                  <a:gd name="T46" fmla="*/ 1396166563 w 846"/>
                  <a:gd name="T47" fmla="*/ 1754029341 h 935"/>
                  <a:gd name="T48" fmla="*/ 73085325 w 846"/>
                  <a:gd name="T49" fmla="*/ 1827114690 h 935"/>
                  <a:gd name="T50" fmla="*/ 1396166563 w 846"/>
                  <a:gd name="T51" fmla="*/ 1577618344 h 935"/>
                  <a:gd name="T52" fmla="*/ 1396166563 w 846"/>
                  <a:gd name="T53" fmla="*/ 1305441377 h 935"/>
                  <a:gd name="T54" fmla="*/ 73085325 w 846"/>
                  <a:gd name="T55" fmla="*/ 1398687984 h 935"/>
                  <a:gd name="T56" fmla="*/ 1396166563 w 846"/>
                  <a:gd name="T57" fmla="*/ 1305441377 h 935"/>
                  <a:gd name="T58" fmla="*/ 1489413138 w 846"/>
                  <a:gd name="T59" fmla="*/ 2046367564 h 935"/>
                  <a:gd name="T60" fmla="*/ 1489413138 w 846"/>
                  <a:gd name="T61" fmla="*/ 2001004737 h 935"/>
                  <a:gd name="T62" fmla="*/ 1502013125 w 846"/>
                  <a:gd name="T63" fmla="*/ 698084310 h 935"/>
                  <a:gd name="T64" fmla="*/ 1948081575 w 846"/>
                  <a:gd name="T65" fmla="*/ 2001004737 h 935"/>
                  <a:gd name="T66" fmla="*/ 1532255000 w 846"/>
                  <a:gd name="T67" fmla="*/ 1494453953 h 935"/>
                  <a:gd name="T68" fmla="*/ 1948081575 w 846"/>
                  <a:gd name="T69" fmla="*/ 1403728298 h 935"/>
                  <a:gd name="T70" fmla="*/ 1532255000 w 846"/>
                  <a:gd name="T71" fmla="*/ 1053425667 h 935"/>
                  <a:gd name="T72" fmla="*/ 1948081575 w 846"/>
                  <a:gd name="T73" fmla="*/ 929938763 h 935"/>
                  <a:gd name="T74" fmla="*/ 1532255000 w 846"/>
                  <a:gd name="T75" fmla="*/ 642640854 h 935"/>
                  <a:gd name="T76" fmla="*/ 1948081575 w 846"/>
                  <a:gd name="T77" fmla="*/ 501512056 h 935"/>
                  <a:gd name="T78" fmla="*/ 1532255000 w 846"/>
                  <a:gd name="T79" fmla="*/ 292338223 h 935"/>
                  <a:gd name="T80" fmla="*/ 1993444388 w 846"/>
                  <a:gd name="T81" fmla="*/ 95765970 h 93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6"/>
                  <a:gd name="T124" fmla="*/ 0 h 935"/>
                  <a:gd name="T125" fmla="*/ 846 w 846"/>
                  <a:gd name="T126" fmla="*/ 935 h 93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6" h="935">
                    <a:moveTo>
                      <a:pt x="798" y="0"/>
                    </a:moveTo>
                    <a:lnTo>
                      <a:pt x="586" y="78"/>
                    </a:lnTo>
                    <a:lnTo>
                      <a:pt x="586" y="111"/>
                    </a:lnTo>
                    <a:lnTo>
                      <a:pt x="586" y="256"/>
                    </a:lnTo>
                    <a:lnTo>
                      <a:pt x="214" y="359"/>
                    </a:lnTo>
                    <a:lnTo>
                      <a:pt x="214" y="472"/>
                    </a:lnTo>
                    <a:lnTo>
                      <a:pt x="0" y="527"/>
                    </a:lnTo>
                    <a:lnTo>
                      <a:pt x="0" y="921"/>
                    </a:lnTo>
                    <a:lnTo>
                      <a:pt x="30" y="921"/>
                    </a:lnTo>
                    <a:lnTo>
                      <a:pt x="30" y="737"/>
                    </a:lnTo>
                    <a:lnTo>
                      <a:pt x="39" y="737"/>
                    </a:lnTo>
                    <a:lnTo>
                      <a:pt x="39" y="922"/>
                    </a:lnTo>
                    <a:lnTo>
                      <a:pt x="117" y="923"/>
                    </a:lnTo>
                    <a:lnTo>
                      <a:pt x="117" y="732"/>
                    </a:lnTo>
                    <a:lnTo>
                      <a:pt x="126" y="732"/>
                    </a:lnTo>
                    <a:lnTo>
                      <a:pt x="126" y="923"/>
                    </a:lnTo>
                    <a:lnTo>
                      <a:pt x="202" y="924"/>
                    </a:lnTo>
                    <a:lnTo>
                      <a:pt x="202" y="727"/>
                    </a:lnTo>
                    <a:lnTo>
                      <a:pt x="211" y="727"/>
                    </a:lnTo>
                    <a:lnTo>
                      <a:pt x="211" y="924"/>
                    </a:lnTo>
                    <a:lnTo>
                      <a:pt x="287" y="926"/>
                    </a:lnTo>
                    <a:lnTo>
                      <a:pt x="287" y="725"/>
                    </a:lnTo>
                    <a:lnTo>
                      <a:pt x="296" y="725"/>
                    </a:lnTo>
                    <a:lnTo>
                      <a:pt x="296" y="926"/>
                    </a:lnTo>
                    <a:lnTo>
                      <a:pt x="374" y="927"/>
                    </a:lnTo>
                    <a:lnTo>
                      <a:pt x="374" y="719"/>
                    </a:lnTo>
                    <a:lnTo>
                      <a:pt x="383" y="719"/>
                    </a:lnTo>
                    <a:lnTo>
                      <a:pt x="383" y="927"/>
                    </a:lnTo>
                    <a:lnTo>
                      <a:pt x="459" y="928"/>
                    </a:lnTo>
                    <a:lnTo>
                      <a:pt x="459" y="715"/>
                    </a:lnTo>
                    <a:lnTo>
                      <a:pt x="468" y="715"/>
                    </a:lnTo>
                    <a:lnTo>
                      <a:pt x="468" y="928"/>
                    </a:lnTo>
                    <a:lnTo>
                      <a:pt x="547" y="931"/>
                    </a:lnTo>
                    <a:lnTo>
                      <a:pt x="547" y="712"/>
                    </a:lnTo>
                    <a:lnTo>
                      <a:pt x="556" y="712"/>
                    </a:lnTo>
                    <a:lnTo>
                      <a:pt x="556" y="931"/>
                    </a:lnTo>
                    <a:lnTo>
                      <a:pt x="846" y="935"/>
                    </a:lnTo>
                    <a:lnTo>
                      <a:pt x="846" y="38"/>
                    </a:lnTo>
                    <a:lnTo>
                      <a:pt x="798" y="0"/>
                    </a:lnTo>
                    <a:close/>
                    <a:moveTo>
                      <a:pt x="227" y="381"/>
                    </a:moveTo>
                    <a:lnTo>
                      <a:pt x="228" y="381"/>
                    </a:lnTo>
                    <a:lnTo>
                      <a:pt x="232" y="464"/>
                    </a:lnTo>
                    <a:lnTo>
                      <a:pt x="548" y="388"/>
                    </a:lnTo>
                    <a:lnTo>
                      <a:pt x="549" y="393"/>
                    </a:lnTo>
                    <a:lnTo>
                      <a:pt x="227" y="470"/>
                    </a:lnTo>
                    <a:lnTo>
                      <a:pt x="227" y="381"/>
                    </a:lnTo>
                    <a:close/>
                    <a:moveTo>
                      <a:pt x="554" y="696"/>
                    </a:moveTo>
                    <a:lnTo>
                      <a:pt x="549" y="696"/>
                    </a:lnTo>
                    <a:lnTo>
                      <a:pt x="29" y="725"/>
                    </a:lnTo>
                    <a:lnTo>
                      <a:pt x="29" y="689"/>
                    </a:lnTo>
                    <a:lnTo>
                      <a:pt x="554" y="626"/>
                    </a:lnTo>
                    <a:lnTo>
                      <a:pt x="554" y="696"/>
                    </a:lnTo>
                    <a:close/>
                    <a:moveTo>
                      <a:pt x="554" y="518"/>
                    </a:moveTo>
                    <a:lnTo>
                      <a:pt x="29" y="590"/>
                    </a:lnTo>
                    <a:lnTo>
                      <a:pt x="29" y="555"/>
                    </a:lnTo>
                    <a:lnTo>
                      <a:pt x="554" y="441"/>
                    </a:lnTo>
                    <a:lnTo>
                      <a:pt x="554" y="518"/>
                    </a:lnTo>
                    <a:close/>
                    <a:moveTo>
                      <a:pt x="791" y="812"/>
                    </a:moveTo>
                    <a:lnTo>
                      <a:pt x="591" y="812"/>
                    </a:lnTo>
                    <a:lnTo>
                      <a:pt x="591" y="794"/>
                    </a:lnTo>
                    <a:lnTo>
                      <a:pt x="591" y="277"/>
                    </a:lnTo>
                    <a:lnTo>
                      <a:pt x="596" y="277"/>
                    </a:lnTo>
                    <a:lnTo>
                      <a:pt x="596" y="794"/>
                    </a:lnTo>
                    <a:lnTo>
                      <a:pt x="773" y="794"/>
                    </a:lnTo>
                    <a:lnTo>
                      <a:pt x="773" y="575"/>
                    </a:lnTo>
                    <a:lnTo>
                      <a:pt x="608" y="593"/>
                    </a:lnTo>
                    <a:lnTo>
                      <a:pt x="608" y="575"/>
                    </a:lnTo>
                    <a:lnTo>
                      <a:pt x="773" y="557"/>
                    </a:lnTo>
                    <a:lnTo>
                      <a:pt x="773" y="386"/>
                    </a:lnTo>
                    <a:lnTo>
                      <a:pt x="608" y="418"/>
                    </a:lnTo>
                    <a:lnTo>
                      <a:pt x="608" y="399"/>
                    </a:lnTo>
                    <a:lnTo>
                      <a:pt x="773" y="369"/>
                    </a:lnTo>
                    <a:lnTo>
                      <a:pt x="773" y="218"/>
                    </a:lnTo>
                    <a:lnTo>
                      <a:pt x="608" y="255"/>
                    </a:lnTo>
                    <a:lnTo>
                      <a:pt x="608" y="237"/>
                    </a:lnTo>
                    <a:lnTo>
                      <a:pt x="773" y="199"/>
                    </a:lnTo>
                    <a:lnTo>
                      <a:pt x="773" y="62"/>
                    </a:lnTo>
                    <a:lnTo>
                      <a:pt x="608" y="116"/>
                    </a:lnTo>
                    <a:lnTo>
                      <a:pt x="608" y="96"/>
                    </a:lnTo>
                    <a:lnTo>
                      <a:pt x="791" y="38"/>
                    </a:lnTo>
                    <a:lnTo>
                      <a:pt x="791" y="812"/>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28" name="Freeform 107"/>
              <p:cNvSpPr>
                <a:spLocks noEditPoints="1" noChangeArrowheads="1"/>
              </p:cNvSpPr>
              <p:nvPr/>
            </p:nvSpPr>
            <p:spPr bwMode="auto">
              <a:xfrm>
                <a:off x="3176" y="217543"/>
                <a:ext cx="906463" cy="592137"/>
              </a:xfrm>
              <a:custGeom>
                <a:avLst/>
                <a:gdLst>
                  <a:gd name="T0" fmla="*/ 551913121 w 571"/>
                  <a:gd name="T1" fmla="*/ 257056155 h 373"/>
                  <a:gd name="T2" fmla="*/ 551913121 w 571"/>
                  <a:gd name="T3" fmla="*/ 332660906 h 373"/>
                  <a:gd name="T4" fmla="*/ 181451150 w 571"/>
                  <a:gd name="T5" fmla="*/ 463709142 h 373"/>
                  <a:gd name="T6" fmla="*/ 181451150 w 571"/>
                  <a:gd name="T7" fmla="*/ 645160545 h 373"/>
                  <a:gd name="T8" fmla="*/ 0 w 571"/>
                  <a:gd name="T9" fmla="*/ 688004031 h 373"/>
                  <a:gd name="T10" fmla="*/ 0 w 571"/>
                  <a:gd name="T11" fmla="*/ 776208780 h 373"/>
                  <a:gd name="T12" fmla="*/ 80644956 w 571"/>
                  <a:gd name="T13" fmla="*/ 776208780 h 373"/>
                  <a:gd name="T14" fmla="*/ 80644956 w 571"/>
                  <a:gd name="T15" fmla="*/ 940019869 h 373"/>
                  <a:gd name="T16" fmla="*/ 501510023 w 571"/>
                  <a:gd name="T17" fmla="*/ 831652265 h 373"/>
                  <a:gd name="T18" fmla="*/ 501510023 w 571"/>
                  <a:gd name="T19" fmla="*/ 546875162 h 373"/>
                  <a:gd name="T20" fmla="*/ 1439007631 w 571"/>
                  <a:gd name="T21" fmla="*/ 284778690 h 373"/>
                  <a:gd name="T22" fmla="*/ 1439007631 w 571"/>
                  <a:gd name="T23" fmla="*/ 0 h 373"/>
                  <a:gd name="T24" fmla="*/ 551913121 w 571"/>
                  <a:gd name="T25" fmla="*/ 257056155 h 373"/>
                  <a:gd name="T26" fmla="*/ 451106926 w 571"/>
                  <a:gd name="T27" fmla="*/ 791329731 h 373"/>
                  <a:gd name="T28" fmla="*/ 231854247 w 571"/>
                  <a:gd name="T29" fmla="*/ 844253850 h 373"/>
                  <a:gd name="T30" fmla="*/ 231854247 w 571"/>
                  <a:gd name="T31" fmla="*/ 491431677 h 373"/>
                  <a:gd name="T32" fmla="*/ 451106926 w 571"/>
                  <a:gd name="T33" fmla="*/ 413305974 h 373"/>
                  <a:gd name="T34" fmla="*/ 451106926 w 571"/>
                  <a:gd name="T35" fmla="*/ 791329731 h 3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1"/>
                  <a:gd name="T55" fmla="*/ 0 h 373"/>
                  <a:gd name="T56" fmla="*/ 571 w 571"/>
                  <a:gd name="T57" fmla="*/ 373 h 3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1" h="373">
                    <a:moveTo>
                      <a:pt x="219" y="102"/>
                    </a:moveTo>
                    <a:lnTo>
                      <a:pt x="219" y="132"/>
                    </a:lnTo>
                    <a:lnTo>
                      <a:pt x="72" y="184"/>
                    </a:lnTo>
                    <a:lnTo>
                      <a:pt x="72" y="256"/>
                    </a:lnTo>
                    <a:lnTo>
                      <a:pt x="0" y="273"/>
                    </a:lnTo>
                    <a:lnTo>
                      <a:pt x="0" y="308"/>
                    </a:lnTo>
                    <a:lnTo>
                      <a:pt x="32" y="308"/>
                    </a:lnTo>
                    <a:lnTo>
                      <a:pt x="32" y="373"/>
                    </a:lnTo>
                    <a:lnTo>
                      <a:pt x="199" y="330"/>
                    </a:lnTo>
                    <a:lnTo>
                      <a:pt x="199" y="217"/>
                    </a:lnTo>
                    <a:lnTo>
                      <a:pt x="571" y="113"/>
                    </a:lnTo>
                    <a:lnTo>
                      <a:pt x="571" y="0"/>
                    </a:lnTo>
                    <a:lnTo>
                      <a:pt x="219" y="102"/>
                    </a:lnTo>
                    <a:close/>
                    <a:moveTo>
                      <a:pt x="179" y="314"/>
                    </a:moveTo>
                    <a:lnTo>
                      <a:pt x="92" y="335"/>
                    </a:lnTo>
                    <a:lnTo>
                      <a:pt x="92" y="195"/>
                    </a:lnTo>
                    <a:lnTo>
                      <a:pt x="179" y="164"/>
                    </a:lnTo>
                    <a:lnTo>
                      <a:pt x="179" y="314"/>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29" name="Freeform 108"/>
              <p:cNvSpPr>
                <a:spLocks noEditPoints="1" noChangeArrowheads="1"/>
              </p:cNvSpPr>
              <p:nvPr/>
            </p:nvSpPr>
            <p:spPr bwMode="auto">
              <a:xfrm>
                <a:off x="1357313" y="-86712"/>
                <a:ext cx="596900" cy="1555751"/>
              </a:xfrm>
              <a:custGeom>
                <a:avLst/>
                <a:gdLst>
                  <a:gd name="T0" fmla="*/ 906955416 w 341"/>
                  <a:gd name="T1" fmla="*/ 1029000000 h 889"/>
                  <a:gd name="T2" fmla="*/ 906955416 w 341"/>
                  <a:gd name="T3" fmla="*/ 872812500 h 889"/>
                  <a:gd name="T4" fmla="*/ 554591868 w 341"/>
                  <a:gd name="T5" fmla="*/ 545125000 h 889"/>
                  <a:gd name="T6" fmla="*/ 428966299 w 341"/>
                  <a:gd name="T7" fmla="*/ 557375000 h 889"/>
                  <a:gd name="T8" fmla="*/ 73537730 w 341"/>
                  <a:gd name="T9" fmla="*/ 0 h 889"/>
                  <a:gd name="T10" fmla="*/ 0 w 341"/>
                  <a:gd name="T11" fmla="*/ 116375000 h 889"/>
                  <a:gd name="T12" fmla="*/ 0 w 341"/>
                  <a:gd name="T13" fmla="*/ 2147483647 h 889"/>
                  <a:gd name="T14" fmla="*/ 156265269 w 341"/>
                  <a:gd name="T15" fmla="*/ 2147483647 h 889"/>
                  <a:gd name="T16" fmla="*/ 156265269 w 341"/>
                  <a:gd name="T17" fmla="*/ 630875000 h 889"/>
                  <a:gd name="T18" fmla="*/ 413644698 w 341"/>
                  <a:gd name="T19" fmla="*/ 569625000 h 889"/>
                  <a:gd name="T20" fmla="*/ 413644698 w 341"/>
                  <a:gd name="T21" fmla="*/ 594125000 h 889"/>
                  <a:gd name="T22" fmla="*/ 180778429 w 341"/>
                  <a:gd name="T23" fmla="*/ 649250000 h 889"/>
                  <a:gd name="T24" fmla="*/ 180778429 w 341"/>
                  <a:gd name="T25" fmla="*/ 2147483647 h 889"/>
                  <a:gd name="T26" fmla="*/ 245122849 w 341"/>
                  <a:gd name="T27" fmla="*/ 2147483647 h 889"/>
                  <a:gd name="T28" fmla="*/ 245122849 w 341"/>
                  <a:gd name="T29" fmla="*/ 710500000 h 889"/>
                  <a:gd name="T30" fmla="*/ 257379429 w 341"/>
                  <a:gd name="T31" fmla="*/ 710500000 h 889"/>
                  <a:gd name="T32" fmla="*/ 257379429 w 341"/>
                  <a:gd name="T33" fmla="*/ 2147483647 h 889"/>
                  <a:gd name="T34" fmla="*/ 330917159 w 341"/>
                  <a:gd name="T35" fmla="*/ 2147483647 h 889"/>
                  <a:gd name="T36" fmla="*/ 330917159 w 341"/>
                  <a:gd name="T37" fmla="*/ 698250000 h 889"/>
                  <a:gd name="T38" fmla="*/ 343171989 w 341"/>
                  <a:gd name="T39" fmla="*/ 698250000 h 889"/>
                  <a:gd name="T40" fmla="*/ 343171989 w 341"/>
                  <a:gd name="T41" fmla="*/ 2147483647 h 889"/>
                  <a:gd name="T42" fmla="*/ 413644698 w 341"/>
                  <a:gd name="T43" fmla="*/ 2147483647 h 889"/>
                  <a:gd name="T44" fmla="*/ 413644698 w 341"/>
                  <a:gd name="T45" fmla="*/ 686000000 h 889"/>
                  <a:gd name="T46" fmla="*/ 425901278 w 341"/>
                  <a:gd name="T47" fmla="*/ 686000000 h 889"/>
                  <a:gd name="T48" fmla="*/ 425901278 w 341"/>
                  <a:gd name="T49" fmla="*/ 2147483647 h 889"/>
                  <a:gd name="T50" fmla="*/ 493310718 w 341"/>
                  <a:gd name="T51" fmla="*/ 2147483647 h 889"/>
                  <a:gd name="T52" fmla="*/ 493310718 w 341"/>
                  <a:gd name="T53" fmla="*/ 673750000 h 889"/>
                  <a:gd name="T54" fmla="*/ 505567298 w 341"/>
                  <a:gd name="T55" fmla="*/ 673750000 h 889"/>
                  <a:gd name="T56" fmla="*/ 505567298 w 341"/>
                  <a:gd name="T57" fmla="*/ 2147483647 h 889"/>
                  <a:gd name="T58" fmla="*/ 554591868 w 341"/>
                  <a:gd name="T59" fmla="*/ 2147483647 h 889"/>
                  <a:gd name="T60" fmla="*/ 1044837566 w 341"/>
                  <a:gd name="T61" fmla="*/ 2147483647 h 889"/>
                  <a:gd name="T62" fmla="*/ 1044837566 w 341"/>
                  <a:gd name="T63" fmla="*/ 1157625000 h 889"/>
                  <a:gd name="T64" fmla="*/ 906955416 w 341"/>
                  <a:gd name="T65" fmla="*/ 1029000000 h 889"/>
                  <a:gd name="T66" fmla="*/ 870187427 w 341"/>
                  <a:gd name="T67" fmla="*/ 934062500 h 889"/>
                  <a:gd name="T68" fmla="*/ 612807998 w 341"/>
                  <a:gd name="T69" fmla="*/ 695187500 h 889"/>
                  <a:gd name="T70" fmla="*/ 612807998 w 341"/>
                  <a:gd name="T71" fmla="*/ 2147483647 h 889"/>
                  <a:gd name="T72" fmla="*/ 588294838 w 341"/>
                  <a:gd name="T73" fmla="*/ 2147483647 h 889"/>
                  <a:gd name="T74" fmla="*/ 588294838 w 341"/>
                  <a:gd name="T75" fmla="*/ 640062500 h 889"/>
                  <a:gd name="T76" fmla="*/ 867122406 w 341"/>
                  <a:gd name="T77" fmla="*/ 900375000 h 889"/>
                  <a:gd name="T78" fmla="*/ 870187427 w 341"/>
                  <a:gd name="T79" fmla="*/ 934062500 h 88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41"/>
                  <a:gd name="T121" fmla="*/ 0 h 889"/>
                  <a:gd name="T122" fmla="*/ 341 w 341"/>
                  <a:gd name="T123" fmla="*/ 889 h 88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41" h="889">
                    <a:moveTo>
                      <a:pt x="296" y="336"/>
                    </a:moveTo>
                    <a:cubicBezTo>
                      <a:pt x="296" y="285"/>
                      <a:pt x="296" y="285"/>
                      <a:pt x="296" y="285"/>
                    </a:cubicBezTo>
                    <a:cubicBezTo>
                      <a:pt x="181" y="178"/>
                      <a:pt x="181" y="178"/>
                      <a:pt x="181" y="178"/>
                    </a:cubicBezTo>
                    <a:cubicBezTo>
                      <a:pt x="140" y="182"/>
                      <a:pt x="140" y="182"/>
                      <a:pt x="140" y="182"/>
                    </a:cubicBezTo>
                    <a:cubicBezTo>
                      <a:pt x="157" y="56"/>
                      <a:pt x="24" y="0"/>
                      <a:pt x="24" y="0"/>
                    </a:cubicBezTo>
                    <a:cubicBezTo>
                      <a:pt x="0" y="38"/>
                      <a:pt x="0" y="38"/>
                      <a:pt x="0" y="38"/>
                    </a:cubicBezTo>
                    <a:cubicBezTo>
                      <a:pt x="0" y="889"/>
                      <a:pt x="0" y="889"/>
                      <a:pt x="0" y="889"/>
                    </a:cubicBezTo>
                    <a:cubicBezTo>
                      <a:pt x="51" y="872"/>
                      <a:pt x="51" y="872"/>
                      <a:pt x="51" y="872"/>
                    </a:cubicBezTo>
                    <a:cubicBezTo>
                      <a:pt x="51" y="206"/>
                      <a:pt x="51" y="206"/>
                      <a:pt x="51" y="206"/>
                    </a:cubicBezTo>
                    <a:cubicBezTo>
                      <a:pt x="135" y="186"/>
                      <a:pt x="135" y="186"/>
                      <a:pt x="135" y="186"/>
                    </a:cubicBezTo>
                    <a:cubicBezTo>
                      <a:pt x="135" y="194"/>
                      <a:pt x="135" y="194"/>
                      <a:pt x="135" y="194"/>
                    </a:cubicBezTo>
                    <a:cubicBezTo>
                      <a:pt x="59" y="212"/>
                      <a:pt x="59" y="212"/>
                      <a:pt x="59" y="212"/>
                    </a:cubicBezTo>
                    <a:cubicBezTo>
                      <a:pt x="59" y="872"/>
                      <a:pt x="59" y="872"/>
                      <a:pt x="59" y="872"/>
                    </a:cubicBezTo>
                    <a:cubicBezTo>
                      <a:pt x="80" y="874"/>
                      <a:pt x="80" y="874"/>
                      <a:pt x="80" y="874"/>
                    </a:cubicBezTo>
                    <a:cubicBezTo>
                      <a:pt x="80" y="232"/>
                      <a:pt x="80" y="232"/>
                      <a:pt x="80" y="232"/>
                    </a:cubicBezTo>
                    <a:cubicBezTo>
                      <a:pt x="84" y="232"/>
                      <a:pt x="84" y="232"/>
                      <a:pt x="84" y="232"/>
                    </a:cubicBezTo>
                    <a:cubicBezTo>
                      <a:pt x="84" y="874"/>
                      <a:pt x="84" y="874"/>
                      <a:pt x="84" y="874"/>
                    </a:cubicBezTo>
                    <a:cubicBezTo>
                      <a:pt x="108" y="876"/>
                      <a:pt x="108" y="876"/>
                      <a:pt x="108" y="876"/>
                    </a:cubicBezTo>
                    <a:cubicBezTo>
                      <a:pt x="108" y="228"/>
                      <a:pt x="108" y="228"/>
                      <a:pt x="108" y="228"/>
                    </a:cubicBezTo>
                    <a:cubicBezTo>
                      <a:pt x="112" y="228"/>
                      <a:pt x="112" y="228"/>
                      <a:pt x="112" y="228"/>
                    </a:cubicBezTo>
                    <a:cubicBezTo>
                      <a:pt x="112" y="877"/>
                      <a:pt x="112" y="877"/>
                      <a:pt x="112" y="877"/>
                    </a:cubicBezTo>
                    <a:cubicBezTo>
                      <a:pt x="135" y="878"/>
                      <a:pt x="135" y="878"/>
                      <a:pt x="135" y="878"/>
                    </a:cubicBezTo>
                    <a:cubicBezTo>
                      <a:pt x="135" y="224"/>
                      <a:pt x="135" y="224"/>
                      <a:pt x="135" y="224"/>
                    </a:cubicBezTo>
                    <a:cubicBezTo>
                      <a:pt x="139" y="224"/>
                      <a:pt x="139" y="224"/>
                      <a:pt x="139" y="224"/>
                    </a:cubicBezTo>
                    <a:cubicBezTo>
                      <a:pt x="139" y="879"/>
                      <a:pt x="139" y="879"/>
                      <a:pt x="139" y="879"/>
                    </a:cubicBezTo>
                    <a:cubicBezTo>
                      <a:pt x="161" y="881"/>
                      <a:pt x="161" y="881"/>
                      <a:pt x="161" y="881"/>
                    </a:cubicBezTo>
                    <a:cubicBezTo>
                      <a:pt x="161" y="220"/>
                      <a:pt x="161" y="220"/>
                      <a:pt x="161" y="220"/>
                    </a:cubicBezTo>
                    <a:cubicBezTo>
                      <a:pt x="165" y="220"/>
                      <a:pt x="165" y="220"/>
                      <a:pt x="165" y="220"/>
                    </a:cubicBezTo>
                    <a:cubicBezTo>
                      <a:pt x="165" y="881"/>
                      <a:pt x="165" y="881"/>
                      <a:pt x="165" y="881"/>
                    </a:cubicBezTo>
                    <a:cubicBezTo>
                      <a:pt x="181" y="882"/>
                      <a:pt x="181" y="882"/>
                      <a:pt x="181" y="882"/>
                    </a:cubicBezTo>
                    <a:cubicBezTo>
                      <a:pt x="341" y="869"/>
                      <a:pt x="341" y="869"/>
                      <a:pt x="341" y="869"/>
                    </a:cubicBezTo>
                    <a:cubicBezTo>
                      <a:pt x="341" y="378"/>
                      <a:pt x="341" y="378"/>
                      <a:pt x="341" y="378"/>
                    </a:cubicBezTo>
                    <a:lnTo>
                      <a:pt x="296" y="336"/>
                    </a:lnTo>
                    <a:close/>
                    <a:moveTo>
                      <a:pt x="284" y="305"/>
                    </a:moveTo>
                    <a:cubicBezTo>
                      <a:pt x="200" y="227"/>
                      <a:pt x="200" y="227"/>
                      <a:pt x="200" y="227"/>
                    </a:cubicBezTo>
                    <a:cubicBezTo>
                      <a:pt x="200" y="864"/>
                      <a:pt x="200" y="864"/>
                      <a:pt x="200" y="864"/>
                    </a:cubicBezTo>
                    <a:cubicBezTo>
                      <a:pt x="192" y="864"/>
                      <a:pt x="192" y="864"/>
                      <a:pt x="192" y="864"/>
                    </a:cubicBezTo>
                    <a:cubicBezTo>
                      <a:pt x="192" y="209"/>
                      <a:pt x="192" y="209"/>
                      <a:pt x="192" y="209"/>
                    </a:cubicBezTo>
                    <a:cubicBezTo>
                      <a:pt x="283" y="294"/>
                      <a:pt x="283" y="294"/>
                      <a:pt x="283" y="294"/>
                    </a:cubicBezTo>
                    <a:lnTo>
                      <a:pt x="284" y="305"/>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grpSp>
      </p:grpSp>
      <p:grpSp>
        <p:nvGrpSpPr>
          <p:cNvPr id="30" name="Group 40"/>
          <p:cNvGrpSpPr>
            <a:grpSpLocks/>
          </p:cNvGrpSpPr>
          <p:nvPr/>
        </p:nvGrpSpPr>
        <p:grpSpPr bwMode="auto">
          <a:xfrm>
            <a:off x="2825283" y="1342420"/>
            <a:ext cx="1731573" cy="1251906"/>
            <a:chOff x="0" y="0"/>
            <a:chExt cx="2016777" cy="1303020"/>
          </a:xfrm>
        </p:grpSpPr>
        <p:sp>
          <p:nvSpPr>
            <p:cNvPr id="31" name="Rectangle 6"/>
            <p:cNvSpPr>
              <a:spLocks noChangeAspect="1"/>
            </p:cNvSpPr>
            <p:nvPr/>
          </p:nvSpPr>
          <p:spPr bwMode="auto">
            <a:xfrm>
              <a:off x="0" y="0"/>
              <a:ext cx="2016777" cy="1303020"/>
            </a:xfrm>
            <a:prstGeom prst="rect">
              <a:avLst/>
            </a:prstGeom>
            <a:solidFill>
              <a:srgbClr val="FF9201"/>
            </a:solidFill>
            <a:ln w="9525">
              <a:solidFill>
                <a:srgbClr val="FFFFFF">
                  <a:alpha val="50195"/>
                </a:srgbClr>
              </a:solidFill>
              <a:bevel/>
              <a:headEnd/>
              <a:tailEnd/>
            </a:ln>
          </p:spPr>
          <p:txBody>
            <a:bodyPr lIns="121893" tIns="60947" rIns="121893" bIns="60947" anchor="b"/>
            <a:lstStyle/>
            <a:p>
              <a:pPr>
                <a:lnSpc>
                  <a:spcPct val="90000"/>
                </a:lnSpc>
                <a:spcBef>
                  <a:spcPts val="625"/>
                </a:spcBef>
                <a:buClr>
                  <a:srgbClr val="FFFF99"/>
                </a:buClr>
                <a:buSzPct val="120000"/>
              </a:pPr>
              <a:r>
                <a:rPr lang="zh-CN" altLang="en-US" sz="1400" b="1">
                  <a:solidFill>
                    <a:srgbClr val="FFFFFF"/>
                  </a:solidFill>
                  <a:latin typeface="微软雅黑" pitchFamily="34" charset="-122"/>
                  <a:ea typeface="微软雅黑" pitchFamily="34" charset="-122"/>
                  <a:sym typeface="微软雅黑" pitchFamily="34" charset="-122"/>
                </a:rPr>
                <a:t>点击添加标题</a:t>
              </a:r>
              <a:endParaRPr lang="en-US" sz="1400" b="1">
                <a:solidFill>
                  <a:srgbClr val="FFFFFF"/>
                </a:solidFill>
                <a:latin typeface="微软雅黑" pitchFamily="34" charset="-122"/>
                <a:ea typeface="微软雅黑" pitchFamily="34" charset="-122"/>
                <a:sym typeface="微软雅黑" pitchFamily="34" charset="-122"/>
              </a:endParaRPr>
            </a:p>
          </p:txBody>
        </p:sp>
        <p:grpSp>
          <p:nvGrpSpPr>
            <p:cNvPr id="32" name="Group 42"/>
            <p:cNvGrpSpPr>
              <a:grpSpLocks/>
            </p:cNvGrpSpPr>
            <p:nvPr/>
          </p:nvGrpSpPr>
          <p:grpSpPr bwMode="auto">
            <a:xfrm>
              <a:off x="223076" y="118060"/>
              <a:ext cx="295613" cy="626731"/>
              <a:chOff x="0" y="0"/>
              <a:chExt cx="419101" cy="889001"/>
            </a:xfrm>
          </p:grpSpPr>
          <p:sp>
            <p:nvSpPr>
              <p:cNvPr id="33" name="Oval 16"/>
              <p:cNvSpPr>
                <a:spLocks noChangeArrowheads="1"/>
              </p:cNvSpPr>
              <p:nvPr/>
            </p:nvSpPr>
            <p:spPr bwMode="auto">
              <a:xfrm>
                <a:off x="228600" y="0"/>
                <a:ext cx="149225" cy="146050"/>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p>
                <a:endParaRPr lang="zh-CN" altLang="zh-CN" sz="1600">
                  <a:solidFill>
                    <a:srgbClr val="292929"/>
                  </a:solidFill>
                  <a:latin typeface="Segoe UI" pitchFamily="34" charset="0"/>
                  <a:sym typeface="Segoe UI" pitchFamily="34" charset="0"/>
                </a:endParaRPr>
              </a:p>
            </p:txBody>
          </p:sp>
          <p:sp>
            <p:nvSpPr>
              <p:cNvPr id="34" name="Freeform 17"/>
              <p:cNvSpPr>
                <a:spLocks noChangeArrowheads="1"/>
              </p:cNvSpPr>
              <p:nvPr/>
            </p:nvSpPr>
            <p:spPr bwMode="auto">
              <a:xfrm>
                <a:off x="96838" y="179388"/>
                <a:ext cx="322263" cy="709613"/>
              </a:xfrm>
              <a:custGeom>
                <a:avLst/>
                <a:gdLst>
                  <a:gd name="T0" fmla="*/ 1067181419 w 86"/>
                  <a:gd name="T1" fmla="*/ 0 h 189"/>
                  <a:gd name="T2" fmla="*/ 1123348862 w 86"/>
                  <a:gd name="T3" fmla="*/ 42291433 h 189"/>
                  <a:gd name="T4" fmla="*/ 1165471634 w 86"/>
                  <a:gd name="T5" fmla="*/ 155063581 h 189"/>
                  <a:gd name="T6" fmla="*/ 1095263267 w 86"/>
                  <a:gd name="T7" fmla="*/ 296032522 h 189"/>
                  <a:gd name="T8" fmla="*/ 617841874 w 86"/>
                  <a:gd name="T9" fmla="*/ 662549513 h 189"/>
                  <a:gd name="T10" fmla="*/ 547633507 w 86"/>
                  <a:gd name="T11" fmla="*/ 704837192 h 189"/>
                  <a:gd name="T12" fmla="*/ 547633507 w 86"/>
                  <a:gd name="T13" fmla="*/ 1141838654 h 189"/>
                  <a:gd name="T14" fmla="*/ 28081848 w 86"/>
                  <a:gd name="T15" fmla="*/ 2147483647 h 189"/>
                  <a:gd name="T16" fmla="*/ 126375810 w 86"/>
                  <a:gd name="T17" fmla="*/ 2147483647 h 189"/>
                  <a:gd name="T18" fmla="*/ 182543253 w 86"/>
                  <a:gd name="T19" fmla="*/ 2147483647 h 189"/>
                  <a:gd name="T20" fmla="*/ 337004659 w 86"/>
                  <a:gd name="T21" fmla="*/ 2147483647 h 189"/>
                  <a:gd name="T22" fmla="*/ 884634418 w 86"/>
                  <a:gd name="T23" fmla="*/ 1170031691 h 189"/>
                  <a:gd name="T24" fmla="*/ 884634418 w 86"/>
                  <a:gd name="T25" fmla="*/ 2147483647 h 189"/>
                  <a:gd name="T26" fmla="*/ 1039095824 w 86"/>
                  <a:gd name="T27" fmla="*/ 2147483647 h 189"/>
                  <a:gd name="T28" fmla="*/ 1207598153 w 86"/>
                  <a:gd name="T29" fmla="*/ 2147483647 h 189"/>
                  <a:gd name="T30" fmla="*/ 1207598153 w 86"/>
                  <a:gd name="T31" fmla="*/ 1014968109 h 189"/>
                  <a:gd name="T32" fmla="*/ 1207598153 w 86"/>
                  <a:gd name="T33" fmla="*/ 239646447 h 189"/>
                  <a:gd name="T34" fmla="*/ 1067181419 w 86"/>
                  <a:gd name="T35" fmla="*/ 0 h 18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6"/>
                  <a:gd name="T55" fmla="*/ 0 h 189"/>
                  <a:gd name="T56" fmla="*/ 86 w 86"/>
                  <a:gd name="T57" fmla="*/ 189 h 18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6" h="189">
                    <a:moveTo>
                      <a:pt x="76" y="0"/>
                    </a:moveTo>
                    <a:cubicBezTo>
                      <a:pt x="78" y="1"/>
                      <a:pt x="79" y="2"/>
                      <a:pt x="80" y="3"/>
                    </a:cubicBezTo>
                    <a:cubicBezTo>
                      <a:pt x="82" y="6"/>
                      <a:pt x="83" y="8"/>
                      <a:pt x="83" y="11"/>
                    </a:cubicBezTo>
                    <a:cubicBezTo>
                      <a:pt x="83" y="15"/>
                      <a:pt x="81" y="18"/>
                      <a:pt x="78" y="21"/>
                    </a:cubicBezTo>
                    <a:cubicBezTo>
                      <a:pt x="44" y="47"/>
                      <a:pt x="44" y="47"/>
                      <a:pt x="44" y="47"/>
                    </a:cubicBezTo>
                    <a:cubicBezTo>
                      <a:pt x="42" y="49"/>
                      <a:pt x="40" y="49"/>
                      <a:pt x="39" y="50"/>
                    </a:cubicBezTo>
                    <a:cubicBezTo>
                      <a:pt x="39" y="81"/>
                      <a:pt x="39" y="81"/>
                      <a:pt x="39" y="81"/>
                    </a:cubicBezTo>
                    <a:cubicBezTo>
                      <a:pt x="2" y="173"/>
                      <a:pt x="2" y="173"/>
                      <a:pt x="2" y="173"/>
                    </a:cubicBezTo>
                    <a:cubicBezTo>
                      <a:pt x="0" y="179"/>
                      <a:pt x="3" y="186"/>
                      <a:pt x="9" y="188"/>
                    </a:cubicBezTo>
                    <a:cubicBezTo>
                      <a:pt x="10" y="189"/>
                      <a:pt x="12" y="189"/>
                      <a:pt x="13" y="189"/>
                    </a:cubicBezTo>
                    <a:cubicBezTo>
                      <a:pt x="18" y="189"/>
                      <a:pt x="22" y="186"/>
                      <a:pt x="24" y="181"/>
                    </a:cubicBezTo>
                    <a:cubicBezTo>
                      <a:pt x="63" y="83"/>
                      <a:pt x="63" y="83"/>
                      <a:pt x="63" y="83"/>
                    </a:cubicBezTo>
                    <a:cubicBezTo>
                      <a:pt x="63" y="177"/>
                      <a:pt x="63" y="177"/>
                      <a:pt x="63" y="177"/>
                    </a:cubicBezTo>
                    <a:cubicBezTo>
                      <a:pt x="63" y="184"/>
                      <a:pt x="68" y="189"/>
                      <a:pt x="74" y="189"/>
                    </a:cubicBezTo>
                    <a:cubicBezTo>
                      <a:pt x="81" y="189"/>
                      <a:pt x="86" y="184"/>
                      <a:pt x="86" y="177"/>
                    </a:cubicBezTo>
                    <a:cubicBezTo>
                      <a:pt x="86" y="72"/>
                      <a:pt x="86" y="72"/>
                      <a:pt x="86" y="72"/>
                    </a:cubicBezTo>
                    <a:cubicBezTo>
                      <a:pt x="86" y="17"/>
                      <a:pt x="86" y="17"/>
                      <a:pt x="86" y="17"/>
                    </a:cubicBezTo>
                    <a:cubicBezTo>
                      <a:pt x="86" y="8"/>
                      <a:pt x="83" y="2"/>
                      <a:pt x="76" y="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35" name="Freeform 18"/>
              <p:cNvSpPr>
                <a:spLocks noChangeArrowheads="1"/>
              </p:cNvSpPr>
              <p:nvPr/>
            </p:nvSpPr>
            <p:spPr bwMode="auto">
              <a:xfrm>
                <a:off x="131763" y="146050"/>
                <a:ext cx="265113" cy="206375"/>
              </a:xfrm>
              <a:custGeom>
                <a:avLst/>
                <a:gdLst>
                  <a:gd name="T0" fmla="*/ 418281102 w 71"/>
                  <a:gd name="T1" fmla="*/ 464625170 h 55"/>
                  <a:gd name="T2" fmla="*/ 250968661 w 71"/>
                  <a:gd name="T3" fmla="*/ 84478668 h 55"/>
                  <a:gd name="T4" fmla="*/ 83656220 w 71"/>
                  <a:gd name="T5" fmla="*/ 28160807 h 55"/>
                  <a:gd name="T6" fmla="*/ 27885407 w 71"/>
                  <a:gd name="T7" fmla="*/ 197114391 h 55"/>
                  <a:gd name="T8" fmla="*/ 278854068 w 71"/>
                  <a:gd name="T9" fmla="*/ 703978895 h 55"/>
                  <a:gd name="T10" fmla="*/ 348567585 w 71"/>
                  <a:gd name="T11" fmla="*/ 774375284 h 55"/>
                  <a:gd name="T12" fmla="*/ 376452992 w 71"/>
                  <a:gd name="T13" fmla="*/ 774375284 h 55"/>
                  <a:gd name="T14" fmla="*/ 460109212 w 71"/>
                  <a:gd name="T15" fmla="*/ 746214477 h 55"/>
                  <a:gd name="T16" fmla="*/ 934157394 w 71"/>
                  <a:gd name="T17" fmla="*/ 380146502 h 55"/>
                  <a:gd name="T18" fmla="*/ 962042801 w 71"/>
                  <a:gd name="T19" fmla="*/ 211192918 h 55"/>
                  <a:gd name="T20" fmla="*/ 780787657 w 71"/>
                  <a:gd name="T21" fmla="*/ 183035864 h 55"/>
                  <a:gd name="T22" fmla="*/ 418281102 w 71"/>
                  <a:gd name="T23" fmla="*/ 464625170 h 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1"/>
                  <a:gd name="T37" fmla="*/ 0 h 55"/>
                  <a:gd name="T38" fmla="*/ 71 w 71"/>
                  <a:gd name="T39" fmla="*/ 55 h 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1" h="55">
                    <a:moveTo>
                      <a:pt x="30" y="33"/>
                    </a:moveTo>
                    <a:cubicBezTo>
                      <a:pt x="18" y="6"/>
                      <a:pt x="18" y="6"/>
                      <a:pt x="18" y="6"/>
                    </a:cubicBezTo>
                    <a:cubicBezTo>
                      <a:pt x="16" y="2"/>
                      <a:pt x="10" y="0"/>
                      <a:pt x="6" y="2"/>
                    </a:cubicBezTo>
                    <a:cubicBezTo>
                      <a:pt x="2" y="4"/>
                      <a:pt x="0" y="10"/>
                      <a:pt x="2" y="14"/>
                    </a:cubicBezTo>
                    <a:cubicBezTo>
                      <a:pt x="20" y="50"/>
                      <a:pt x="20" y="50"/>
                      <a:pt x="20" y="50"/>
                    </a:cubicBezTo>
                    <a:cubicBezTo>
                      <a:pt x="21" y="53"/>
                      <a:pt x="23" y="54"/>
                      <a:pt x="25" y="55"/>
                    </a:cubicBezTo>
                    <a:cubicBezTo>
                      <a:pt x="26" y="55"/>
                      <a:pt x="27" y="55"/>
                      <a:pt x="27" y="55"/>
                    </a:cubicBezTo>
                    <a:cubicBezTo>
                      <a:pt x="29" y="55"/>
                      <a:pt x="31" y="55"/>
                      <a:pt x="33" y="53"/>
                    </a:cubicBezTo>
                    <a:cubicBezTo>
                      <a:pt x="67" y="27"/>
                      <a:pt x="67" y="27"/>
                      <a:pt x="67" y="27"/>
                    </a:cubicBezTo>
                    <a:cubicBezTo>
                      <a:pt x="71" y="24"/>
                      <a:pt x="71" y="18"/>
                      <a:pt x="69" y="15"/>
                    </a:cubicBezTo>
                    <a:cubicBezTo>
                      <a:pt x="66" y="11"/>
                      <a:pt x="60" y="10"/>
                      <a:pt x="56" y="13"/>
                    </a:cubicBezTo>
                    <a:lnTo>
                      <a:pt x="30" y="33"/>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36" name="Freeform 19"/>
              <p:cNvSpPr>
                <a:spLocks noChangeArrowheads="1"/>
              </p:cNvSpPr>
              <p:nvPr/>
            </p:nvSpPr>
            <p:spPr bwMode="auto">
              <a:xfrm>
                <a:off x="33338" y="14288"/>
                <a:ext cx="90488" cy="165100"/>
              </a:xfrm>
              <a:custGeom>
                <a:avLst/>
                <a:gdLst>
                  <a:gd name="T0" fmla="*/ 341169923 w 24"/>
                  <a:gd name="T1" fmla="*/ 380146502 h 44"/>
                  <a:gd name="T2" fmla="*/ 341169923 w 24"/>
                  <a:gd name="T3" fmla="*/ 239353725 h 44"/>
                  <a:gd name="T4" fmla="*/ 341169923 w 24"/>
                  <a:gd name="T5" fmla="*/ 225271445 h 44"/>
                  <a:gd name="T6" fmla="*/ 0 w 24"/>
                  <a:gd name="T7" fmla="*/ 0 h 44"/>
                  <a:gd name="T8" fmla="*/ 0 w 24"/>
                  <a:gd name="T9" fmla="*/ 619500227 h 44"/>
                  <a:gd name="T10" fmla="*/ 341169923 w 24"/>
                  <a:gd name="T11" fmla="*/ 394228782 h 44"/>
                  <a:gd name="T12" fmla="*/ 341169923 w 24"/>
                  <a:gd name="T13" fmla="*/ 380146502 h 44"/>
                  <a:gd name="T14" fmla="*/ 0 60000 65536"/>
                  <a:gd name="T15" fmla="*/ 0 60000 65536"/>
                  <a:gd name="T16" fmla="*/ 0 60000 65536"/>
                  <a:gd name="T17" fmla="*/ 0 60000 65536"/>
                  <a:gd name="T18" fmla="*/ 0 60000 65536"/>
                  <a:gd name="T19" fmla="*/ 0 60000 65536"/>
                  <a:gd name="T20" fmla="*/ 0 60000 65536"/>
                  <a:gd name="T21" fmla="*/ 0 w 24"/>
                  <a:gd name="T22" fmla="*/ 0 h 44"/>
                  <a:gd name="T23" fmla="*/ 24 w 24"/>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44">
                    <a:moveTo>
                      <a:pt x="24" y="27"/>
                    </a:moveTo>
                    <a:cubicBezTo>
                      <a:pt x="24" y="17"/>
                      <a:pt x="24" y="17"/>
                      <a:pt x="24" y="17"/>
                    </a:cubicBezTo>
                    <a:cubicBezTo>
                      <a:pt x="24" y="16"/>
                      <a:pt x="24" y="16"/>
                      <a:pt x="24" y="16"/>
                    </a:cubicBezTo>
                    <a:cubicBezTo>
                      <a:pt x="0" y="0"/>
                      <a:pt x="0" y="0"/>
                      <a:pt x="0" y="0"/>
                    </a:cubicBezTo>
                    <a:cubicBezTo>
                      <a:pt x="0" y="44"/>
                      <a:pt x="0" y="44"/>
                      <a:pt x="0" y="44"/>
                    </a:cubicBezTo>
                    <a:cubicBezTo>
                      <a:pt x="24" y="28"/>
                      <a:pt x="24" y="28"/>
                      <a:pt x="24" y="28"/>
                    </a:cubicBezTo>
                    <a:cubicBezTo>
                      <a:pt x="24" y="27"/>
                      <a:pt x="24" y="27"/>
                      <a:pt x="24" y="27"/>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38" name="Freeform 20"/>
              <p:cNvSpPr>
                <a:spLocks noChangeArrowheads="1"/>
              </p:cNvSpPr>
              <p:nvPr/>
            </p:nvSpPr>
            <p:spPr bwMode="auto">
              <a:xfrm>
                <a:off x="134938" y="66675"/>
                <a:ext cx="68263" cy="60325"/>
              </a:xfrm>
              <a:custGeom>
                <a:avLst/>
                <a:gdLst>
                  <a:gd name="T0" fmla="*/ 43146008 w 18"/>
                  <a:gd name="T1" fmla="*/ 227444102 h 16"/>
                  <a:gd name="T2" fmla="*/ 215733834 w 18"/>
                  <a:gd name="T3" fmla="*/ 227444102 h 16"/>
                  <a:gd name="T4" fmla="*/ 258879843 w 18"/>
                  <a:gd name="T5" fmla="*/ 184798097 h 16"/>
                  <a:gd name="T6" fmla="*/ 258879843 w 18"/>
                  <a:gd name="T7" fmla="*/ 42646005 h 16"/>
                  <a:gd name="T8" fmla="*/ 215733834 w 18"/>
                  <a:gd name="T9" fmla="*/ 0 h 16"/>
                  <a:gd name="T10" fmla="*/ 43146008 w 18"/>
                  <a:gd name="T11" fmla="*/ 0 h 16"/>
                  <a:gd name="T12" fmla="*/ 0 w 18"/>
                  <a:gd name="T13" fmla="*/ 42646005 h 16"/>
                  <a:gd name="T14" fmla="*/ 0 w 18"/>
                  <a:gd name="T15" fmla="*/ 184798097 h 16"/>
                  <a:gd name="T16" fmla="*/ 43146008 w 18"/>
                  <a:gd name="T17" fmla="*/ 227444102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6"/>
                  <a:gd name="T29" fmla="*/ 18 w 18"/>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6">
                    <a:moveTo>
                      <a:pt x="3" y="16"/>
                    </a:moveTo>
                    <a:cubicBezTo>
                      <a:pt x="15" y="16"/>
                      <a:pt x="15" y="16"/>
                      <a:pt x="15" y="16"/>
                    </a:cubicBezTo>
                    <a:cubicBezTo>
                      <a:pt x="17" y="16"/>
                      <a:pt x="18" y="15"/>
                      <a:pt x="18" y="13"/>
                    </a:cubicBezTo>
                    <a:cubicBezTo>
                      <a:pt x="18" y="3"/>
                      <a:pt x="18" y="3"/>
                      <a:pt x="18" y="3"/>
                    </a:cubicBezTo>
                    <a:cubicBezTo>
                      <a:pt x="18" y="1"/>
                      <a:pt x="17" y="0"/>
                      <a:pt x="15" y="0"/>
                    </a:cubicBezTo>
                    <a:cubicBezTo>
                      <a:pt x="3" y="0"/>
                      <a:pt x="3" y="0"/>
                      <a:pt x="3" y="0"/>
                    </a:cubicBezTo>
                    <a:cubicBezTo>
                      <a:pt x="1" y="0"/>
                      <a:pt x="0" y="1"/>
                      <a:pt x="0" y="3"/>
                    </a:cubicBezTo>
                    <a:cubicBezTo>
                      <a:pt x="0" y="13"/>
                      <a:pt x="0" y="13"/>
                      <a:pt x="0" y="13"/>
                    </a:cubicBezTo>
                    <a:cubicBezTo>
                      <a:pt x="0" y="15"/>
                      <a:pt x="1" y="16"/>
                      <a:pt x="3" y="16"/>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39" name="Freeform 21"/>
              <p:cNvSpPr>
                <a:spLocks noChangeArrowheads="1"/>
              </p:cNvSpPr>
              <p:nvPr/>
            </p:nvSpPr>
            <p:spPr bwMode="auto">
              <a:xfrm>
                <a:off x="0" y="0"/>
                <a:ext cx="19050" cy="195263"/>
              </a:xfrm>
              <a:custGeom>
                <a:avLst/>
                <a:gdLst>
                  <a:gd name="T0" fmla="*/ 43548300 w 5"/>
                  <a:gd name="T1" fmla="*/ 0 h 52"/>
                  <a:gd name="T2" fmla="*/ 29032200 w 5"/>
                  <a:gd name="T3" fmla="*/ 0 h 52"/>
                  <a:gd name="T4" fmla="*/ 0 w 5"/>
                  <a:gd name="T5" fmla="*/ 28200483 h 52"/>
                  <a:gd name="T6" fmla="*/ 0 w 5"/>
                  <a:gd name="T7" fmla="*/ 705023347 h 52"/>
                  <a:gd name="T8" fmla="*/ 29032200 w 5"/>
                  <a:gd name="T9" fmla="*/ 733223830 h 52"/>
                  <a:gd name="T10" fmla="*/ 43548300 w 5"/>
                  <a:gd name="T11" fmla="*/ 733223830 h 52"/>
                  <a:gd name="T12" fmla="*/ 72580500 w 5"/>
                  <a:gd name="T13" fmla="*/ 705023347 h 52"/>
                  <a:gd name="T14" fmla="*/ 72580500 w 5"/>
                  <a:gd name="T15" fmla="*/ 28200483 h 52"/>
                  <a:gd name="T16" fmla="*/ 43548300 w 5"/>
                  <a:gd name="T17" fmla="*/ 0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2"/>
                  <a:gd name="T29" fmla="*/ 5 w 5"/>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2">
                    <a:moveTo>
                      <a:pt x="3" y="0"/>
                    </a:moveTo>
                    <a:cubicBezTo>
                      <a:pt x="2" y="0"/>
                      <a:pt x="2" y="0"/>
                      <a:pt x="2" y="0"/>
                    </a:cubicBezTo>
                    <a:cubicBezTo>
                      <a:pt x="1" y="0"/>
                      <a:pt x="0" y="1"/>
                      <a:pt x="0" y="2"/>
                    </a:cubicBezTo>
                    <a:cubicBezTo>
                      <a:pt x="0" y="50"/>
                      <a:pt x="0" y="50"/>
                      <a:pt x="0" y="50"/>
                    </a:cubicBezTo>
                    <a:cubicBezTo>
                      <a:pt x="0" y="51"/>
                      <a:pt x="1" y="52"/>
                      <a:pt x="2" y="52"/>
                    </a:cubicBezTo>
                    <a:cubicBezTo>
                      <a:pt x="3" y="52"/>
                      <a:pt x="3" y="52"/>
                      <a:pt x="3" y="52"/>
                    </a:cubicBezTo>
                    <a:cubicBezTo>
                      <a:pt x="4" y="52"/>
                      <a:pt x="5" y="51"/>
                      <a:pt x="5" y="50"/>
                    </a:cubicBezTo>
                    <a:cubicBezTo>
                      <a:pt x="5" y="2"/>
                      <a:pt x="5" y="2"/>
                      <a:pt x="5" y="2"/>
                    </a:cubicBezTo>
                    <a:cubicBezTo>
                      <a:pt x="5" y="1"/>
                      <a:pt x="4" y="0"/>
                      <a:pt x="3" y="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grpSp>
      </p:grpSp>
      <p:grpSp>
        <p:nvGrpSpPr>
          <p:cNvPr id="40" name="Group 49"/>
          <p:cNvGrpSpPr>
            <a:grpSpLocks/>
          </p:cNvGrpSpPr>
          <p:nvPr/>
        </p:nvGrpSpPr>
        <p:grpSpPr bwMode="auto">
          <a:xfrm>
            <a:off x="6532649" y="1275606"/>
            <a:ext cx="1731573" cy="1318720"/>
            <a:chOff x="0" y="0"/>
            <a:chExt cx="2016777" cy="1372561"/>
          </a:xfrm>
        </p:grpSpPr>
        <p:grpSp>
          <p:nvGrpSpPr>
            <p:cNvPr id="41" name="Group 50"/>
            <p:cNvGrpSpPr>
              <a:grpSpLocks/>
            </p:cNvGrpSpPr>
            <p:nvPr/>
          </p:nvGrpSpPr>
          <p:grpSpPr bwMode="auto">
            <a:xfrm>
              <a:off x="0" y="69542"/>
              <a:ext cx="2016777" cy="1303019"/>
              <a:chOff x="0" y="0"/>
              <a:chExt cx="2678656" cy="1725473"/>
            </a:xfrm>
          </p:grpSpPr>
          <p:sp>
            <p:nvSpPr>
              <p:cNvPr id="43" name="Rectangle 7"/>
              <p:cNvSpPr>
                <a:spLocks noChangeAspect="1"/>
              </p:cNvSpPr>
              <p:nvPr/>
            </p:nvSpPr>
            <p:spPr bwMode="auto">
              <a:xfrm>
                <a:off x="0" y="0"/>
                <a:ext cx="2678656" cy="1725473"/>
              </a:xfrm>
              <a:prstGeom prst="rect">
                <a:avLst/>
              </a:prstGeom>
              <a:solidFill>
                <a:srgbClr val="FF9900"/>
              </a:solidFill>
              <a:ln w="9525">
                <a:solidFill>
                  <a:srgbClr val="FFFFFF">
                    <a:alpha val="50195"/>
                  </a:srgbClr>
                </a:solidFill>
                <a:bevel/>
                <a:headEnd/>
                <a:tailEnd/>
              </a:ln>
            </p:spPr>
            <p:txBody>
              <a:bodyPr lIns="121893" tIns="60947" rIns="121893" bIns="60947" anchor="b"/>
              <a:lstStyle/>
              <a:p>
                <a:pPr>
                  <a:lnSpc>
                    <a:spcPct val="90000"/>
                  </a:lnSpc>
                  <a:spcBef>
                    <a:spcPts val="625"/>
                  </a:spcBef>
                  <a:buClr>
                    <a:srgbClr val="FFFF99"/>
                  </a:buClr>
                  <a:buSzPct val="120000"/>
                </a:pPr>
                <a:r>
                  <a:rPr lang="zh-CN" altLang="en-US" sz="1400" b="1">
                    <a:solidFill>
                      <a:srgbClr val="FFFFFF"/>
                    </a:solidFill>
                    <a:latin typeface="微软雅黑" pitchFamily="34" charset="-122"/>
                    <a:ea typeface="微软雅黑" pitchFamily="34" charset="-122"/>
                    <a:sym typeface="微软雅黑" pitchFamily="34" charset="-122"/>
                  </a:rPr>
                  <a:t>点击添加标题</a:t>
                </a:r>
                <a:endParaRPr lang="en-US" sz="1400" b="1">
                  <a:solidFill>
                    <a:srgbClr val="FFFFFF"/>
                  </a:solidFill>
                  <a:latin typeface="微软雅黑" pitchFamily="34" charset="-122"/>
                  <a:ea typeface="微软雅黑" pitchFamily="34" charset="-122"/>
                  <a:sym typeface="微软雅黑" pitchFamily="34" charset="-122"/>
                </a:endParaRPr>
              </a:p>
            </p:txBody>
          </p:sp>
          <p:grpSp>
            <p:nvGrpSpPr>
              <p:cNvPr id="44" name="Group 52"/>
              <p:cNvGrpSpPr>
                <a:grpSpLocks/>
              </p:cNvGrpSpPr>
              <p:nvPr/>
            </p:nvGrpSpPr>
            <p:grpSpPr bwMode="auto">
              <a:xfrm>
                <a:off x="961472" y="322819"/>
                <a:ext cx="59636" cy="184077"/>
                <a:chOff x="0" y="0"/>
                <a:chExt cx="258763" cy="798512"/>
              </a:xfrm>
            </p:grpSpPr>
            <p:sp>
              <p:nvSpPr>
                <p:cNvPr id="45" name="Freeform 73"/>
                <p:cNvSpPr>
                  <a:spLocks noChangeArrowheads="1"/>
                </p:cNvSpPr>
                <p:nvPr/>
              </p:nvSpPr>
              <p:spPr bwMode="auto">
                <a:xfrm>
                  <a:off x="120650" y="0"/>
                  <a:ext cx="138113" cy="52387"/>
                </a:xfrm>
                <a:custGeom>
                  <a:avLst/>
                  <a:gdLst>
                    <a:gd name="T0" fmla="*/ 487677003 w 37"/>
                    <a:gd name="T1" fmla="*/ 196028412 h 14"/>
                    <a:gd name="T2" fmla="*/ 515545967 w 37"/>
                    <a:gd name="T3" fmla="*/ 168023819 h 14"/>
                    <a:gd name="T4" fmla="*/ 501611485 w 37"/>
                    <a:gd name="T5" fmla="*/ 126016929 h 14"/>
                    <a:gd name="T6" fmla="*/ 404077577 w 37"/>
                    <a:gd name="T7" fmla="*/ 14002297 h 14"/>
                    <a:gd name="T8" fmla="*/ 376208614 w 37"/>
                    <a:gd name="T9" fmla="*/ 0 h 14"/>
                    <a:gd name="T10" fmla="*/ 376208614 w 37"/>
                    <a:gd name="T11" fmla="*/ 0 h 14"/>
                    <a:gd name="T12" fmla="*/ 376208614 w 37"/>
                    <a:gd name="T13" fmla="*/ 0 h 14"/>
                    <a:gd name="T14" fmla="*/ 362274132 w 37"/>
                    <a:gd name="T15" fmla="*/ 0 h 14"/>
                    <a:gd name="T16" fmla="*/ 362274132 w 37"/>
                    <a:gd name="T17" fmla="*/ 0 h 14"/>
                    <a:gd name="T18" fmla="*/ 348343383 w 37"/>
                    <a:gd name="T19" fmla="*/ 0 h 14"/>
                    <a:gd name="T20" fmla="*/ 348343383 w 37"/>
                    <a:gd name="T21" fmla="*/ 0 h 14"/>
                    <a:gd name="T22" fmla="*/ 348343383 w 37"/>
                    <a:gd name="T23" fmla="*/ 0 h 14"/>
                    <a:gd name="T24" fmla="*/ 348343383 w 37"/>
                    <a:gd name="T25" fmla="*/ 0 h 14"/>
                    <a:gd name="T26" fmla="*/ 334408901 w 37"/>
                    <a:gd name="T27" fmla="*/ 0 h 14"/>
                    <a:gd name="T28" fmla="*/ 334408901 w 37"/>
                    <a:gd name="T29" fmla="*/ 0 h 14"/>
                    <a:gd name="T30" fmla="*/ 320474419 w 37"/>
                    <a:gd name="T31" fmla="*/ 0 h 14"/>
                    <a:gd name="T32" fmla="*/ 320474419 w 37"/>
                    <a:gd name="T33" fmla="*/ 0 h 14"/>
                    <a:gd name="T34" fmla="*/ 0 w 37"/>
                    <a:gd name="T35" fmla="*/ 126016929 h 14"/>
                    <a:gd name="T36" fmla="*/ 487677003 w 37"/>
                    <a:gd name="T37" fmla="*/ 196028412 h 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7"/>
                    <a:gd name="T58" fmla="*/ 0 h 14"/>
                    <a:gd name="T59" fmla="*/ 37 w 37"/>
                    <a:gd name="T60" fmla="*/ 14 h 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7" h="14">
                      <a:moveTo>
                        <a:pt x="35" y="14"/>
                      </a:moveTo>
                      <a:cubicBezTo>
                        <a:pt x="37" y="14"/>
                        <a:pt x="37" y="13"/>
                        <a:pt x="37" y="12"/>
                      </a:cubicBezTo>
                      <a:cubicBezTo>
                        <a:pt x="37" y="11"/>
                        <a:pt x="36" y="10"/>
                        <a:pt x="36" y="9"/>
                      </a:cubicBezTo>
                      <a:cubicBezTo>
                        <a:pt x="33" y="6"/>
                        <a:pt x="31" y="4"/>
                        <a:pt x="29" y="1"/>
                      </a:cubicBezTo>
                      <a:cubicBezTo>
                        <a:pt x="27" y="0"/>
                        <a:pt x="27" y="0"/>
                        <a:pt x="27" y="0"/>
                      </a:cubicBezTo>
                      <a:cubicBezTo>
                        <a:pt x="27" y="0"/>
                        <a:pt x="27" y="0"/>
                        <a:pt x="27" y="0"/>
                      </a:cubicBezTo>
                      <a:cubicBezTo>
                        <a:pt x="27" y="0"/>
                        <a:pt x="27" y="0"/>
                        <a:pt x="27" y="0"/>
                      </a:cubicBezTo>
                      <a:cubicBezTo>
                        <a:pt x="27" y="0"/>
                        <a:pt x="26" y="0"/>
                        <a:pt x="26" y="0"/>
                      </a:cubicBezTo>
                      <a:cubicBezTo>
                        <a:pt x="26" y="0"/>
                        <a:pt x="26" y="0"/>
                        <a:pt x="26" y="0"/>
                      </a:cubicBezTo>
                      <a:cubicBezTo>
                        <a:pt x="26" y="0"/>
                        <a:pt x="26" y="0"/>
                        <a:pt x="25" y="0"/>
                      </a:cubicBezTo>
                      <a:cubicBezTo>
                        <a:pt x="25" y="0"/>
                        <a:pt x="25" y="0"/>
                        <a:pt x="25" y="0"/>
                      </a:cubicBezTo>
                      <a:cubicBezTo>
                        <a:pt x="25" y="0"/>
                        <a:pt x="25" y="0"/>
                        <a:pt x="25" y="0"/>
                      </a:cubicBezTo>
                      <a:cubicBezTo>
                        <a:pt x="25" y="0"/>
                        <a:pt x="25" y="0"/>
                        <a:pt x="25" y="0"/>
                      </a:cubicBezTo>
                      <a:cubicBezTo>
                        <a:pt x="25" y="0"/>
                        <a:pt x="25" y="0"/>
                        <a:pt x="24" y="0"/>
                      </a:cubicBezTo>
                      <a:cubicBezTo>
                        <a:pt x="24" y="0"/>
                        <a:pt x="24" y="0"/>
                        <a:pt x="24" y="0"/>
                      </a:cubicBezTo>
                      <a:cubicBezTo>
                        <a:pt x="23" y="0"/>
                        <a:pt x="23" y="0"/>
                        <a:pt x="23" y="0"/>
                      </a:cubicBezTo>
                      <a:cubicBezTo>
                        <a:pt x="23" y="0"/>
                        <a:pt x="23" y="0"/>
                        <a:pt x="23" y="0"/>
                      </a:cubicBezTo>
                      <a:cubicBezTo>
                        <a:pt x="0" y="9"/>
                        <a:pt x="0" y="9"/>
                        <a:pt x="0" y="9"/>
                      </a:cubicBezTo>
                      <a:lnTo>
                        <a:pt x="35" y="14"/>
                      </a:lnTo>
                      <a:close/>
                    </a:path>
                  </a:pathLst>
                </a:custGeom>
                <a:solidFill>
                  <a:srgbClr val="36353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46" name="Freeform 74"/>
                <p:cNvSpPr>
                  <a:spLocks noChangeArrowheads="1"/>
                </p:cNvSpPr>
                <p:nvPr/>
              </p:nvSpPr>
              <p:spPr bwMode="auto">
                <a:xfrm>
                  <a:off x="0" y="749300"/>
                  <a:ext cx="104775" cy="49212"/>
                </a:xfrm>
                <a:custGeom>
                  <a:avLst/>
                  <a:gdLst>
                    <a:gd name="T0" fmla="*/ 0 w 28"/>
                    <a:gd name="T1" fmla="*/ 143301558 h 13"/>
                    <a:gd name="T2" fmla="*/ 0 w 28"/>
                    <a:gd name="T3" fmla="*/ 186293919 h 13"/>
                    <a:gd name="T4" fmla="*/ 392064308 w 28"/>
                    <a:gd name="T5" fmla="*/ 57320623 h 13"/>
                    <a:gd name="T6" fmla="*/ 392064308 w 28"/>
                    <a:gd name="T7" fmla="*/ 0 h 13"/>
                    <a:gd name="T8" fmla="*/ 0 w 28"/>
                    <a:gd name="T9" fmla="*/ 128973295 h 13"/>
                    <a:gd name="T10" fmla="*/ 0 w 28"/>
                    <a:gd name="T11" fmla="*/ 143301558 h 13"/>
                    <a:gd name="T12" fmla="*/ 0 60000 65536"/>
                    <a:gd name="T13" fmla="*/ 0 60000 65536"/>
                    <a:gd name="T14" fmla="*/ 0 60000 65536"/>
                    <a:gd name="T15" fmla="*/ 0 60000 65536"/>
                    <a:gd name="T16" fmla="*/ 0 60000 65536"/>
                    <a:gd name="T17" fmla="*/ 0 60000 65536"/>
                    <a:gd name="T18" fmla="*/ 0 w 28"/>
                    <a:gd name="T19" fmla="*/ 0 h 13"/>
                    <a:gd name="T20" fmla="*/ 28 w 28"/>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28" h="13">
                      <a:moveTo>
                        <a:pt x="0" y="10"/>
                      </a:moveTo>
                      <a:cubicBezTo>
                        <a:pt x="0" y="13"/>
                        <a:pt x="0" y="13"/>
                        <a:pt x="0" y="13"/>
                      </a:cubicBezTo>
                      <a:cubicBezTo>
                        <a:pt x="28" y="4"/>
                        <a:pt x="28" y="4"/>
                        <a:pt x="28" y="4"/>
                      </a:cubicBezTo>
                      <a:cubicBezTo>
                        <a:pt x="28" y="0"/>
                        <a:pt x="28" y="0"/>
                        <a:pt x="28" y="0"/>
                      </a:cubicBezTo>
                      <a:cubicBezTo>
                        <a:pt x="0" y="9"/>
                        <a:pt x="0" y="9"/>
                        <a:pt x="0" y="9"/>
                      </a:cubicBezTo>
                      <a:cubicBezTo>
                        <a:pt x="0" y="9"/>
                        <a:pt x="0" y="9"/>
                        <a:pt x="0" y="10"/>
                      </a:cubicBezTo>
                      <a:close/>
                    </a:path>
                  </a:pathLst>
                </a:custGeom>
                <a:solidFill>
                  <a:srgbClr val="36353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sp>
              <p:nvSpPr>
                <p:cNvPr id="47" name="Freeform 77"/>
                <p:cNvSpPr>
                  <a:spLocks noChangeArrowheads="1"/>
                </p:cNvSpPr>
                <p:nvPr/>
              </p:nvSpPr>
              <p:spPr bwMode="auto">
                <a:xfrm>
                  <a:off x="146050" y="712788"/>
                  <a:ext cx="11113" cy="36512"/>
                </a:xfrm>
                <a:custGeom>
                  <a:avLst/>
                  <a:gdLst>
                    <a:gd name="T0" fmla="*/ 27445406 w 3"/>
                    <a:gd name="T1" fmla="*/ 133312614 h 10"/>
                    <a:gd name="T2" fmla="*/ 41166256 w 3"/>
                    <a:gd name="T3" fmla="*/ 133312614 h 10"/>
                    <a:gd name="T4" fmla="*/ 41166256 w 3"/>
                    <a:gd name="T5" fmla="*/ 0 h 10"/>
                    <a:gd name="T6" fmla="*/ 27445406 w 3"/>
                    <a:gd name="T7" fmla="*/ 0 h 10"/>
                    <a:gd name="T8" fmla="*/ 27445406 w 3"/>
                    <a:gd name="T9" fmla="*/ 0 h 10"/>
                    <a:gd name="T10" fmla="*/ 13720851 w 3"/>
                    <a:gd name="T11" fmla="*/ 0 h 10"/>
                    <a:gd name="T12" fmla="*/ 0 w 3"/>
                    <a:gd name="T13" fmla="*/ 0 h 10"/>
                    <a:gd name="T14" fmla="*/ 27445406 w 3"/>
                    <a:gd name="T15" fmla="*/ 93317370 h 10"/>
                    <a:gd name="T16" fmla="*/ 27445406 w 3"/>
                    <a:gd name="T17" fmla="*/ 133312614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10"/>
                    <a:gd name="T29" fmla="*/ 3 w 3"/>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10">
                      <a:moveTo>
                        <a:pt x="2" y="10"/>
                      </a:moveTo>
                      <a:cubicBezTo>
                        <a:pt x="3" y="10"/>
                        <a:pt x="3" y="10"/>
                        <a:pt x="3" y="10"/>
                      </a:cubicBezTo>
                      <a:cubicBezTo>
                        <a:pt x="3" y="0"/>
                        <a:pt x="3" y="0"/>
                        <a:pt x="3" y="0"/>
                      </a:cubicBezTo>
                      <a:cubicBezTo>
                        <a:pt x="2" y="0"/>
                        <a:pt x="2" y="0"/>
                        <a:pt x="2" y="0"/>
                      </a:cubicBezTo>
                      <a:cubicBezTo>
                        <a:pt x="2" y="0"/>
                        <a:pt x="2" y="0"/>
                        <a:pt x="2" y="0"/>
                      </a:cubicBezTo>
                      <a:cubicBezTo>
                        <a:pt x="2" y="0"/>
                        <a:pt x="1" y="0"/>
                        <a:pt x="1" y="0"/>
                      </a:cubicBezTo>
                      <a:cubicBezTo>
                        <a:pt x="0" y="0"/>
                        <a:pt x="0" y="0"/>
                        <a:pt x="0" y="0"/>
                      </a:cubicBezTo>
                      <a:cubicBezTo>
                        <a:pt x="1" y="2"/>
                        <a:pt x="2" y="4"/>
                        <a:pt x="2" y="7"/>
                      </a:cubicBezTo>
                      <a:lnTo>
                        <a:pt x="2" y="10"/>
                      </a:lnTo>
                      <a:close/>
                    </a:path>
                  </a:pathLst>
                </a:custGeom>
                <a:solidFill>
                  <a:srgbClr val="36353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1600"/>
                </a:p>
              </p:txBody>
            </p:sp>
          </p:grpSp>
        </p:grpSp>
        <p:pic>
          <p:nvPicPr>
            <p:cNvPr id="42" name="Picture 30" descr="Reduced-Cost.png"/>
            <p:cNvPicPr>
              <a:picLocks noChangeAspect="1" noChangeArrowheads="1"/>
            </p:cNvPicPr>
            <p:nvPr/>
          </p:nvPicPr>
          <p:blipFill>
            <a:blip r:embed="rId2" cstate="print">
              <a:extLst>
                <a:ext uri="{28A0092B-C50C-407E-A947-70E740481C1C}">
                  <a14:useLocalDpi xmlns:a14="http://schemas.microsoft.com/office/drawing/2010/main" val="0"/>
                </a:ext>
              </a:extLst>
            </a:blip>
            <a:srcRect l="10599" r="12094"/>
            <a:stretch>
              <a:fillRect/>
            </a:stretch>
          </p:blipFill>
          <p:spPr bwMode="auto">
            <a:xfrm>
              <a:off x="0" y="0"/>
              <a:ext cx="706511" cy="93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8" name="Group 57"/>
          <p:cNvGrpSpPr>
            <a:grpSpLocks/>
          </p:cNvGrpSpPr>
          <p:nvPr/>
        </p:nvGrpSpPr>
        <p:grpSpPr bwMode="auto">
          <a:xfrm>
            <a:off x="2825283" y="2710329"/>
            <a:ext cx="1743958" cy="988347"/>
            <a:chOff x="0" y="0"/>
            <a:chExt cx="2031202" cy="1028700"/>
          </a:xfrm>
        </p:grpSpPr>
        <p:sp>
          <p:nvSpPr>
            <p:cNvPr id="49" name="Rectangle 75"/>
            <p:cNvSpPr>
              <a:spLocks noChangeArrowheads="1"/>
            </p:cNvSpPr>
            <p:nvPr/>
          </p:nvSpPr>
          <p:spPr bwMode="auto">
            <a:xfrm>
              <a:off x="0" y="0"/>
              <a:ext cx="2031202" cy="1028700"/>
            </a:xfrm>
            <a:prstGeom prst="rect">
              <a:avLst/>
            </a:prstGeom>
            <a:solidFill>
              <a:srgbClr val="7F7F7F"/>
            </a:solidFill>
            <a:ln>
              <a:noFill/>
            </a:ln>
            <a:extLst>
              <a:ext uri="{91240B29-F687-4F45-9708-019B960494DF}">
                <a14:hiddenLine xmlns:a14="http://schemas.microsoft.com/office/drawing/2010/main" w="25400">
                  <a:solidFill>
                    <a:srgbClr val="000000"/>
                  </a:solidFill>
                  <a:bevel/>
                  <a:headEnd/>
                  <a:tailEnd/>
                </a14:hiddenLine>
              </a:ext>
            </a:extLst>
          </p:spPr>
          <p:txBody>
            <a:bodyPr lIns="91428" tIns="45714" rIns="91428" bIns="45714" anchor="ctr"/>
            <a:lstStyle/>
            <a:p>
              <a:pPr algn="ctr">
                <a:lnSpc>
                  <a:spcPct val="90000"/>
                </a:lnSpc>
                <a:spcBef>
                  <a:spcPts val="625"/>
                </a:spcBef>
                <a:buClr>
                  <a:srgbClr val="FFFF99"/>
                </a:buClr>
                <a:buSzPct val="120000"/>
              </a:pPr>
              <a:endParaRPr lang="zh-CN" altLang="zh-CN" sz="1200">
                <a:solidFill>
                  <a:srgbClr val="373737"/>
                </a:solidFill>
                <a:latin typeface="微软雅黑" pitchFamily="34" charset="-122"/>
                <a:ea typeface="微软雅黑" pitchFamily="34" charset="-122"/>
                <a:sym typeface="微软雅黑" pitchFamily="34" charset="-122"/>
              </a:endParaRPr>
            </a:p>
            <a:p>
              <a:pPr algn="ctr">
                <a:lnSpc>
                  <a:spcPct val="90000"/>
                </a:lnSpc>
                <a:spcBef>
                  <a:spcPts val="625"/>
                </a:spcBef>
                <a:buClr>
                  <a:srgbClr val="FFFF99"/>
                </a:buClr>
                <a:buSzPct val="120000"/>
              </a:pPr>
              <a:endParaRPr lang="zh-CN" altLang="zh-CN" sz="1200">
                <a:solidFill>
                  <a:srgbClr val="373737"/>
                </a:solidFill>
                <a:latin typeface="微软雅黑" pitchFamily="34" charset="-122"/>
                <a:ea typeface="微软雅黑" pitchFamily="34" charset="-122"/>
                <a:sym typeface="微软雅黑" pitchFamily="34" charset="-122"/>
              </a:endParaRPr>
            </a:p>
          </p:txBody>
        </p:sp>
        <p:sp>
          <p:nvSpPr>
            <p:cNvPr id="50" name="矩形 25"/>
            <p:cNvSpPr>
              <a:spLocks noChangeArrowheads="1"/>
            </p:cNvSpPr>
            <p:nvPr/>
          </p:nvSpPr>
          <p:spPr bwMode="auto">
            <a:xfrm>
              <a:off x="366527" y="75047"/>
              <a:ext cx="1290492" cy="775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90000"/>
                </a:lnSpc>
                <a:spcBef>
                  <a:spcPts val="625"/>
                </a:spcBef>
                <a:buClr>
                  <a:srgbClr val="FFFF99"/>
                </a:buClr>
                <a:buSzPct val="120000"/>
              </a:pPr>
              <a:r>
                <a:rPr lang="zh-CN" altLang="en-US" sz="1200" dirty="0">
                  <a:solidFill>
                    <a:schemeClr val="bg1"/>
                  </a:solidFill>
                  <a:latin typeface="微软雅黑" pitchFamily="34" charset="-122"/>
                  <a:ea typeface="微软雅黑" pitchFamily="34" charset="-122"/>
                  <a:sym typeface="微软雅黑" pitchFamily="34" charset="-122"/>
                </a:rPr>
                <a:t>点击添加文本</a:t>
              </a:r>
              <a:endParaRPr lang="en-US" sz="1200" dirty="0">
                <a:solidFill>
                  <a:schemeClr val="bg1"/>
                </a:solidFill>
                <a:latin typeface="微软雅黑" pitchFamily="34" charset="-122"/>
                <a:ea typeface="微软雅黑" pitchFamily="34" charset="-122"/>
                <a:sym typeface="微软雅黑" pitchFamily="34" charset="-122"/>
              </a:endParaRPr>
            </a:p>
            <a:p>
              <a:pPr algn="ctr">
                <a:lnSpc>
                  <a:spcPct val="90000"/>
                </a:lnSpc>
                <a:spcBef>
                  <a:spcPts val="625"/>
                </a:spcBef>
                <a:buClr>
                  <a:srgbClr val="FFFF99"/>
                </a:buClr>
                <a:buSzPct val="120000"/>
              </a:pPr>
              <a:r>
                <a:rPr lang="zh-CN" altLang="en-US" sz="1200" dirty="0">
                  <a:solidFill>
                    <a:schemeClr val="bg1"/>
                  </a:solidFill>
                  <a:latin typeface="微软雅黑" pitchFamily="34" charset="-122"/>
                  <a:ea typeface="微软雅黑" pitchFamily="34" charset="-122"/>
                  <a:sym typeface="微软雅黑" pitchFamily="34" charset="-122"/>
                </a:rPr>
                <a:t>点击添加文本</a:t>
              </a:r>
              <a:endParaRPr lang="en-US" sz="1200" dirty="0">
                <a:solidFill>
                  <a:schemeClr val="bg1"/>
                </a:solidFill>
                <a:latin typeface="微软雅黑" pitchFamily="34" charset="-122"/>
                <a:ea typeface="微软雅黑" pitchFamily="34" charset="-122"/>
                <a:sym typeface="微软雅黑" pitchFamily="34" charset="-122"/>
              </a:endParaRPr>
            </a:p>
            <a:p>
              <a:pPr algn="ctr">
                <a:lnSpc>
                  <a:spcPct val="90000"/>
                </a:lnSpc>
                <a:spcBef>
                  <a:spcPts val="625"/>
                </a:spcBef>
                <a:buClr>
                  <a:srgbClr val="FFFF99"/>
                </a:buClr>
                <a:buSzPct val="120000"/>
              </a:pPr>
              <a:r>
                <a:rPr lang="zh-CN" altLang="en-US" sz="1200" dirty="0">
                  <a:solidFill>
                    <a:schemeClr val="bg1"/>
                  </a:solidFill>
                  <a:latin typeface="微软雅黑" pitchFamily="34" charset="-122"/>
                  <a:ea typeface="微软雅黑" pitchFamily="34" charset="-122"/>
                  <a:sym typeface="微软雅黑" pitchFamily="34" charset="-122"/>
                </a:rPr>
                <a:t>点击添加文本</a:t>
              </a:r>
              <a:endParaRPr lang="en-US" sz="1200" dirty="0">
                <a:solidFill>
                  <a:schemeClr val="bg1"/>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55"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1000" fill="hold"/>
                                        <p:tgtEl>
                                          <p:spTgt spid="12"/>
                                        </p:tgtEl>
                                        <p:attrNameLst>
                                          <p:attrName>ppt_w</p:attrName>
                                        </p:attrNameLst>
                                      </p:cBhvr>
                                      <p:tavLst>
                                        <p:tav tm="0">
                                          <p:val>
                                            <p:strVal val="#ppt_w*0.70"/>
                                          </p:val>
                                        </p:tav>
                                        <p:tav tm="100000">
                                          <p:val>
                                            <p:strVal val="#ppt_w"/>
                                          </p:val>
                                        </p:tav>
                                      </p:tavLst>
                                    </p:anim>
                                    <p:anim calcmode="lin" valueType="num">
                                      <p:cBhvr>
                                        <p:cTn id="15" dur="1000" fill="hold"/>
                                        <p:tgtEl>
                                          <p:spTgt spid="12"/>
                                        </p:tgtEl>
                                        <p:attrNameLst>
                                          <p:attrName>ppt_h</p:attrName>
                                        </p:attrNameLst>
                                      </p:cBhvr>
                                      <p:tavLst>
                                        <p:tav tm="0">
                                          <p:val>
                                            <p:strVal val="#ppt_h"/>
                                          </p:val>
                                        </p:tav>
                                        <p:tav tm="100000">
                                          <p:val>
                                            <p:strVal val="#ppt_h"/>
                                          </p:val>
                                        </p:tav>
                                      </p:tavLst>
                                    </p:anim>
                                    <p:animEffect transition="in" filter="fade">
                                      <p:cBhvr>
                                        <p:cTn id="16" dur="1000"/>
                                        <p:tgtEl>
                                          <p:spTgt spid="12"/>
                                        </p:tgtEl>
                                      </p:cBhvr>
                                    </p:animEffect>
                                  </p:childTnLst>
                                </p:cTn>
                              </p:par>
                              <p:par>
                                <p:cTn id="17" presetID="55" presetClass="entr" presetSubtype="0" fill="hold" nodeType="withEffect">
                                  <p:stCondLst>
                                    <p:cond delay="300"/>
                                  </p:stCondLst>
                                  <p:childTnLst>
                                    <p:set>
                                      <p:cBhvr>
                                        <p:cTn id="18" dur="1" fill="hold">
                                          <p:stCondLst>
                                            <p:cond delay="0"/>
                                          </p:stCondLst>
                                        </p:cTn>
                                        <p:tgtEl>
                                          <p:spTgt spid="30"/>
                                        </p:tgtEl>
                                        <p:attrNameLst>
                                          <p:attrName>style.visibility</p:attrName>
                                        </p:attrNameLst>
                                      </p:cBhvr>
                                      <p:to>
                                        <p:strVal val="visible"/>
                                      </p:to>
                                    </p:set>
                                    <p:anim calcmode="lin" valueType="num">
                                      <p:cBhvr>
                                        <p:cTn id="19" dur="1000" fill="hold"/>
                                        <p:tgtEl>
                                          <p:spTgt spid="30"/>
                                        </p:tgtEl>
                                        <p:attrNameLst>
                                          <p:attrName>ppt_w</p:attrName>
                                        </p:attrNameLst>
                                      </p:cBhvr>
                                      <p:tavLst>
                                        <p:tav tm="0">
                                          <p:val>
                                            <p:strVal val="#ppt_w*0.70"/>
                                          </p:val>
                                        </p:tav>
                                        <p:tav tm="100000">
                                          <p:val>
                                            <p:strVal val="#ppt_w"/>
                                          </p:val>
                                        </p:tav>
                                      </p:tavLst>
                                    </p:anim>
                                    <p:anim calcmode="lin" valueType="num">
                                      <p:cBhvr>
                                        <p:cTn id="20" dur="1000" fill="hold"/>
                                        <p:tgtEl>
                                          <p:spTgt spid="30"/>
                                        </p:tgtEl>
                                        <p:attrNameLst>
                                          <p:attrName>ppt_h</p:attrName>
                                        </p:attrNameLst>
                                      </p:cBhvr>
                                      <p:tavLst>
                                        <p:tav tm="0">
                                          <p:val>
                                            <p:strVal val="#ppt_h"/>
                                          </p:val>
                                        </p:tav>
                                        <p:tav tm="100000">
                                          <p:val>
                                            <p:strVal val="#ppt_h"/>
                                          </p:val>
                                        </p:tav>
                                      </p:tavLst>
                                    </p:anim>
                                    <p:animEffect transition="in" filter="fade">
                                      <p:cBhvr>
                                        <p:cTn id="21" dur="1000"/>
                                        <p:tgtEl>
                                          <p:spTgt spid="30"/>
                                        </p:tgtEl>
                                      </p:cBhvr>
                                    </p:animEffect>
                                  </p:childTnLst>
                                </p:cTn>
                              </p:par>
                              <p:par>
                                <p:cTn id="22" presetID="55" presetClass="entr" presetSubtype="0" fill="hold" nodeType="withEffect">
                                  <p:stCondLst>
                                    <p:cond delay="700"/>
                                  </p:stCondLst>
                                  <p:childTnLst>
                                    <p:set>
                                      <p:cBhvr>
                                        <p:cTn id="23" dur="1" fill="hold">
                                          <p:stCondLst>
                                            <p:cond delay="0"/>
                                          </p:stCondLst>
                                        </p:cTn>
                                        <p:tgtEl>
                                          <p:spTgt spid="22"/>
                                        </p:tgtEl>
                                        <p:attrNameLst>
                                          <p:attrName>style.visibility</p:attrName>
                                        </p:attrNameLst>
                                      </p:cBhvr>
                                      <p:to>
                                        <p:strVal val="visible"/>
                                      </p:to>
                                    </p:set>
                                    <p:anim calcmode="lin" valueType="num">
                                      <p:cBhvr>
                                        <p:cTn id="24" dur="1000" fill="hold"/>
                                        <p:tgtEl>
                                          <p:spTgt spid="22"/>
                                        </p:tgtEl>
                                        <p:attrNameLst>
                                          <p:attrName>ppt_w</p:attrName>
                                        </p:attrNameLst>
                                      </p:cBhvr>
                                      <p:tavLst>
                                        <p:tav tm="0">
                                          <p:val>
                                            <p:strVal val="#ppt_w*0.70"/>
                                          </p:val>
                                        </p:tav>
                                        <p:tav tm="100000">
                                          <p:val>
                                            <p:strVal val="#ppt_w"/>
                                          </p:val>
                                        </p:tav>
                                      </p:tavLst>
                                    </p:anim>
                                    <p:anim calcmode="lin" valueType="num">
                                      <p:cBhvr>
                                        <p:cTn id="25" dur="1000" fill="hold"/>
                                        <p:tgtEl>
                                          <p:spTgt spid="22"/>
                                        </p:tgtEl>
                                        <p:attrNameLst>
                                          <p:attrName>ppt_h</p:attrName>
                                        </p:attrNameLst>
                                      </p:cBhvr>
                                      <p:tavLst>
                                        <p:tav tm="0">
                                          <p:val>
                                            <p:strVal val="#ppt_h"/>
                                          </p:val>
                                        </p:tav>
                                        <p:tav tm="100000">
                                          <p:val>
                                            <p:strVal val="#ppt_h"/>
                                          </p:val>
                                        </p:tav>
                                      </p:tavLst>
                                    </p:anim>
                                    <p:animEffect transition="in" filter="fade">
                                      <p:cBhvr>
                                        <p:cTn id="26" dur="1000"/>
                                        <p:tgtEl>
                                          <p:spTgt spid="22"/>
                                        </p:tgtEl>
                                      </p:cBhvr>
                                    </p:animEffect>
                                  </p:childTnLst>
                                </p:cTn>
                              </p:par>
                              <p:par>
                                <p:cTn id="27" presetID="55" presetClass="entr" presetSubtype="0" fill="hold" nodeType="withEffect">
                                  <p:stCondLst>
                                    <p:cond delay="1100"/>
                                  </p:stCondLst>
                                  <p:childTnLst>
                                    <p:set>
                                      <p:cBhvr>
                                        <p:cTn id="28" dur="1" fill="hold">
                                          <p:stCondLst>
                                            <p:cond delay="0"/>
                                          </p:stCondLst>
                                        </p:cTn>
                                        <p:tgtEl>
                                          <p:spTgt spid="40"/>
                                        </p:tgtEl>
                                        <p:attrNameLst>
                                          <p:attrName>style.visibility</p:attrName>
                                        </p:attrNameLst>
                                      </p:cBhvr>
                                      <p:to>
                                        <p:strVal val="visible"/>
                                      </p:to>
                                    </p:set>
                                    <p:anim calcmode="lin" valueType="num">
                                      <p:cBhvr>
                                        <p:cTn id="29" dur="1000" fill="hold"/>
                                        <p:tgtEl>
                                          <p:spTgt spid="40"/>
                                        </p:tgtEl>
                                        <p:attrNameLst>
                                          <p:attrName>ppt_w</p:attrName>
                                        </p:attrNameLst>
                                      </p:cBhvr>
                                      <p:tavLst>
                                        <p:tav tm="0">
                                          <p:val>
                                            <p:strVal val="#ppt_w*0.70"/>
                                          </p:val>
                                        </p:tav>
                                        <p:tav tm="100000">
                                          <p:val>
                                            <p:strVal val="#ppt_w"/>
                                          </p:val>
                                        </p:tav>
                                      </p:tavLst>
                                    </p:anim>
                                    <p:anim calcmode="lin" valueType="num">
                                      <p:cBhvr>
                                        <p:cTn id="30" dur="1000" fill="hold"/>
                                        <p:tgtEl>
                                          <p:spTgt spid="40"/>
                                        </p:tgtEl>
                                        <p:attrNameLst>
                                          <p:attrName>ppt_h</p:attrName>
                                        </p:attrNameLst>
                                      </p:cBhvr>
                                      <p:tavLst>
                                        <p:tav tm="0">
                                          <p:val>
                                            <p:strVal val="#ppt_h"/>
                                          </p:val>
                                        </p:tav>
                                        <p:tav tm="100000">
                                          <p:val>
                                            <p:strVal val="#ppt_h"/>
                                          </p:val>
                                        </p:tav>
                                      </p:tavLst>
                                    </p:anim>
                                    <p:animEffect transition="in" filter="fade">
                                      <p:cBhvr>
                                        <p:cTn id="31" dur="1000"/>
                                        <p:tgtEl>
                                          <p:spTgt spid="40"/>
                                        </p:tgtEl>
                                      </p:cBhvr>
                                    </p:animEffect>
                                  </p:childTnLst>
                                </p:cTn>
                              </p:par>
                            </p:childTnLst>
                          </p:cTn>
                        </p:par>
                        <p:par>
                          <p:cTn id="32" fill="hold">
                            <p:stCondLst>
                              <p:cond delay="3100"/>
                            </p:stCondLst>
                            <p:childTnLst>
                              <p:par>
                                <p:cTn id="33" presetID="2" presetClass="entr" presetSubtype="2"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1+#ppt_w/2"/>
                                          </p:val>
                                        </p:tav>
                                        <p:tav tm="100000">
                                          <p:val>
                                            <p:strVal val="#ppt_x"/>
                                          </p:val>
                                        </p:tav>
                                      </p:tavLst>
                                    </p:anim>
                                    <p:anim calcmode="lin" valueType="num">
                                      <p:cBhvr additive="base">
                                        <p:cTn id="36" dur="500" fill="hold"/>
                                        <p:tgtEl>
                                          <p:spTgt spid="4"/>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0-#ppt_w/2"/>
                                          </p:val>
                                        </p:tav>
                                        <p:tav tm="100000">
                                          <p:val>
                                            <p:strVal val="#ppt_x"/>
                                          </p:val>
                                        </p:tav>
                                      </p:tavLst>
                                    </p:anim>
                                    <p:anim calcmode="lin" valueType="num">
                                      <p:cBhvr additive="base">
                                        <p:cTn id="40" dur="500" fill="hold"/>
                                        <p:tgtEl>
                                          <p:spTgt spid="3"/>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0-#ppt_w/2"/>
                                          </p:val>
                                        </p:tav>
                                        <p:tav tm="100000">
                                          <p:val>
                                            <p:strVal val="#ppt_x"/>
                                          </p:val>
                                        </p:tav>
                                      </p:tavLst>
                                    </p:anim>
                                    <p:anim calcmode="lin" valueType="num">
                                      <p:cBhvr additive="base">
                                        <p:cTn id="44" dur="500" fill="hold"/>
                                        <p:tgtEl>
                                          <p:spTgt spid="4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1+#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additive="base">
                                        <p:cTn id="51" dur="500" fill="hold"/>
                                        <p:tgtEl>
                                          <p:spTgt spid="5"/>
                                        </p:tgtEl>
                                        <p:attrNameLst>
                                          <p:attrName>ppt_x</p:attrName>
                                        </p:attrNameLst>
                                      </p:cBhvr>
                                      <p:tavLst>
                                        <p:tav tm="0">
                                          <p:val>
                                            <p:strVal val="0-#ppt_w/2"/>
                                          </p:val>
                                        </p:tav>
                                        <p:tav tm="100000">
                                          <p:val>
                                            <p:strVal val="#ppt_x"/>
                                          </p:val>
                                        </p:tav>
                                      </p:tavLst>
                                    </p:anim>
                                    <p:anim calcmode="lin" valueType="num">
                                      <p:cBhvr additive="base">
                                        <p:cTn id="52" dur="500" fill="hold"/>
                                        <p:tgtEl>
                                          <p:spTgt spid="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1+#ppt_w/2"/>
                                          </p:val>
                                        </p:tav>
                                        <p:tav tm="100000">
                                          <p:val>
                                            <p:strVal val="#ppt_x"/>
                                          </p:val>
                                        </p:tav>
                                      </p:tavLst>
                                    </p:anim>
                                    <p:anim calcmode="lin" valueType="num">
                                      <p:cBhvr additive="base">
                                        <p:cTn id="56" dur="500" fill="hold"/>
                                        <p:tgtEl>
                                          <p:spTgt spid="11"/>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fill="hold"/>
                                        <p:tgtEl>
                                          <p:spTgt spid="6"/>
                                        </p:tgtEl>
                                        <p:attrNameLst>
                                          <p:attrName>ppt_x</p:attrName>
                                        </p:attrNameLst>
                                      </p:cBhvr>
                                      <p:tavLst>
                                        <p:tav tm="0">
                                          <p:val>
                                            <p:strVal val="1+#ppt_w/2"/>
                                          </p:val>
                                        </p:tav>
                                        <p:tav tm="100000">
                                          <p:val>
                                            <p:strVal val="#ppt_x"/>
                                          </p:val>
                                        </p:tav>
                                      </p:tavLst>
                                    </p:anim>
                                    <p:anim calcmode="lin" valueType="num">
                                      <p:cBhvr additive="base">
                                        <p:cTn id="60" dur="500" fill="hold"/>
                                        <p:tgtEl>
                                          <p:spTgt spid="6"/>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500" fill="hold"/>
                                        <p:tgtEl>
                                          <p:spTgt spid="8"/>
                                        </p:tgtEl>
                                        <p:attrNameLst>
                                          <p:attrName>ppt_x</p:attrName>
                                        </p:attrNameLst>
                                      </p:cBhvr>
                                      <p:tavLst>
                                        <p:tav tm="0">
                                          <p:val>
                                            <p:strVal val="1+#ppt_w/2"/>
                                          </p:val>
                                        </p:tav>
                                        <p:tav tm="100000">
                                          <p:val>
                                            <p:strVal val="#ppt_x"/>
                                          </p:val>
                                        </p:tav>
                                      </p:tavLst>
                                    </p:anim>
                                    <p:anim calcmode="lin" valueType="num">
                                      <p:cBhvr additive="base">
                                        <p:cTn id="64" dur="500" fill="hold"/>
                                        <p:tgtEl>
                                          <p:spTgt spid="8"/>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additive="base">
                                        <p:cTn id="67" dur="500" fill="hold"/>
                                        <p:tgtEl>
                                          <p:spTgt spid="9"/>
                                        </p:tgtEl>
                                        <p:attrNameLst>
                                          <p:attrName>ppt_x</p:attrName>
                                        </p:attrNameLst>
                                      </p:cBhvr>
                                      <p:tavLst>
                                        <p:tav tm="0">
                                          <p:val>
                                            <p:strVal val="0-#ppt_w/2"/>
                                          </p:val>
                                        </p:tav>
                                        <p:tav tm="100000">
                                          <p:val>
                                            <p:strVal val="#ppt_x"/>
                                          </p:val>
                                        </p:tav>
                                      </p:tavLst>
                                    </p:anim>
                                    <p:anim calcmode="lin" valueType="num">
                                      <p:cBhvr additive="base">
                                        <p:cTn id="68" dur="500" fill="hold"/>
                                        <p:tgtEl>
                                          <p:spTgt spid="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additive="base">
                                        <p:cTn id="71" dur="500" fill="hold"/>
                                        <p:tgtEl>
                                          <p:spTgt spid="10"/>
                                        </p:tgtEl>
                                        <p:attrNameLst>
                                          <p:attrName>ppt_x</p:attrName>
                                        </p:attrNameLst>
                                      </p:cBhvr>
                                      <p:tavLst>
                                        <p:tav tm="0">
                                          <p:val>
                                            <p:strVal val="1+#ppt_w/2"/>
                                          </p:val>
                                        </p:tav>
                                        <p:tav tm="100000">
                                          <p:val>
                                            <p:strVal val="#ppt_x"/>
                                          </p:val>
                                        </p:tav>
                                      </p:tavLst>
                                    </p:anim>
                                    <p:anim calcmode="lin" valueType="num">
                                      <p:cBhvr additive="base">
                                        <p:cTn id="7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20222" y="2309620"/>
            <a:ext cx="8285721" cy="53243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1" tIns="34291" rIns="68581" bIns="34291" rtlCol="0" anchor="ctr"/>
          <a:lstStyle/>
          <a:p>
            <a:pPr algn="ctr"/>
            <a:endParaRPr lang="zh-CN" altLang="en-US" sz="900"/>
          </a:p>
        </p:txBody>
      </p:sp>
      <p:sp>
        <p:nvSpPr>
          <p:cNvPr id="3" name="矩形 2"/>
          <p:cNvSpPr/>
          <p:nvPr/>
        </p:nvSpPr>
        <p:spPr>
          <a:xfrm>
            <a:off x="420222" y="2842050"/>
            <a:ext cx="8285721" cy="5324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1" tIns="34291" rIns="68581" bIns="34291" rtlCol="0" anchor="ctr"/>
          <a:lstStyle/>
          <a:p>
            <a:pPr algn="ctr"/>
            <a:endParaRPr lang="zh-CN" altLang="en-US" sz="900"/>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2690" y="839874"/>
            <a:ext cx="3002856" cy="2002176"/>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559" y="2842051"/>
            <a:ext cx="3002856" cy="2002175"/>
          </a:xfrm>
          <a:prstGeom prst="rect">
            <a:avLst/>
          </a:prstGeom>
        </p:spPr>
      </p:pic>
      <p:grpSp>
        <p:nvGrpSpPr>
          <p:cNvPr id="6" name="组合 5"/>
          <p:cNvGrpSpPr/>
          <p:nvPr/>
        </p:nvGrpSpPr>
        <p:grpSpPr>
          <a:xfrm>
            <a:off x="4024037" y="2452680"/>
            <a:ext cx="1344655" cy="230832"/>
            <a:chOff x="6775622" y="789960"/>
            <a:chExt cx="1363957" cy="234114"/>
          </a:xfrm>
        </p:grpSpPr>
        <p:sp>
          <p:nvSpPr>
            <p:cNvPr id="7" name="文本框 6"/>
            <p:cNvSpPr txBox="1"/>
            <p:nvPr/>
          </p:nvSpPr>
          <p:spPr>
            <a:xfrm>
              <a:off x="6775622" y="789960"/>
              <a:ext cx="1240973" cy="234114"/>
            </a:xfrm>
            <a:prstGeom prst="rect">
              <a:avLst/>
            </a:prstGeom>
            <a:noFill/>
          </p:spPr>
          <p:txBody>
            <a:bodyPr wrap="none" rtlCol="0">
              <a:spAutoFit/>
            </a:bodyPr>
            <a:lstStyle/>
            <a:p>
              <a:pPr algn="r"/>
              <a:r>
                <a:rPr lang="zh-CN" altLang="en-US" sz="900" dirty="0">
                  <a:solidFill>
                    <a:schemeClr val="bg1"/>
                  </a:solidFill>
                </a:rPr>
                <a:t>请在此添加图片说明</a:t>
              </a:r>
            </a:p>
          </p:txBody>
        </p:sp>
        <p:sp>
          <p:nvSpPr>
            <p:cNvPr id="8" name="等腰三角形 7"/>
            <p:cNvSpPr/>
            <p:nvPr/>
          </p:nvSpPr>
          <p:spPr>
            <a:xfrm rot="16200000" flipV="1">
              <a:off x="8016597" y="839808"/>
              <a:ext cx="132091" cy="113872"/>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grpSp>
      <p:grpSp>
        <p:nvGrpSpPr>
          <p:cNvPr id="9" name="组合 8"/>
          <p:cNvGrpSpPr/>
          <p:nvPr/>
        </p:nvGrpSpPr>
        <p:grpSpPr>
          <a:xfrm>
            <a:off x="3772154" y="3000737"/>
            <a:ext cx="1330151" cy="230832"/>
            <a:chOff x="6454082" y="797208"/>
            <a:chExt cx="1349244" cy="234114"/>
          </a:xfrm>
        </p:grpSpPr>
        <p:sp>
          <p:nvSpPr>
            <p:cNvPr id="10" name="文本框 9"/>
            <p:cNvSpPr txBox="1"/>
            <p:nvPr/>
          </p:nvSpPr>
          <p:spPr>
            <a:xfrm>
              <a:off x="6562353" y="797208"/>
              <a:ext cx="1240973" cy="234114"/>
            </a:xfrm>
            <a:prstGeom prst="rect">
              <a:avLst/>
            </a:prstGeom>
            <a:noFill/>
          </p:spPr>
          <p:txBody>
            <a:bodyPr wrap="none" rtlCol="0">
              <a:spAutoFit/>
            </a:bodyPr>
            <a:lstStyle/>
            <a:p>
              <a:r>
                <a:rPr lang="zh-CN" altLang="en-US" sz="900" dirty="0">
                  <a:solidFill>
                    <a:schemeClr val="bg1"/>
                  </a:solidFill>
                </a:rPr>
                <a:t>请在此添加图片说明</a:t>
              </a:r>
            </a:p>
          </p:txBody>
        </p:sp>
        <p:sp>
          <p:nvSpPr>
            <p:cNvPr id="11" name="等腰三角形 10"/>
            <p:cNvSpPr/>
            <p:nvPr/>
          </p:nvSpPr>
          <p:spPr>
            <a:xfrm rot="5400000" flipH="1" flipV="1">
              <a:off x="6444972" y="839808"/>
              <a:ext cx="132091" cy="11387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solidFill>
              </a:endParaRPr>
            </a:p>
          </p:txBody>
        </p:sp>
      </p:grpSp>
      <p:sp>
        <p:nvSpPr>
          <p:cNvPr id="12" name="文本框 11"/>
          <p:cNvSpPr txBox="1"/>
          <p:nvPr/>
        </p:nvSpPr>
        <p:spPr>
          <a:xfrm>
            <a:off x="632605" y="1074462"/>
            <a:ext cx="1329922" cy="992886"/>
          </a:xfrm>
          <a:prstGeom prst="rect">
            <a:avLst/>
          </a:prstGeom>
          <a:noFill/>
        </p:spPr>
        <p:txBody>
          <a:bodyPr wrap="none" lIns="0" tIns="34291" rIns="0" bIns="34291" rtlCol="0">
            <a:spAutoFit/>
          </a:bodyPr>
          <a:lstStyle/>
          <a:p>
            <a:r>
              <a:rPr lang="en-US" altLang="zh-CN" sz="6000" dirty="0">
                <a:solidFill>
                  <a:schemeClr val="accent1"/>
                </a:solidFill>
              </a:rPr>
              <a:t>73%</a:t>
            </a:r>
            <a:endParaRPr lang="zh-CN" altLang="en-US" sz="6000" dirty="0">
              <a:solidFill>
                <a:schemeClr val="accent1"/>
              </a:solidFill>
            </a:endParaRPr>
          </a:p>
        </p:txBody>
      </p:sp>
      <p:sp>
        <p:nvSpPr>
          <p:cNvPr id="13" name="文本框 12"/>
          <p:cNvSpPr txBox="1"/>
          <p:nvPr/>
        </p:nvSpPr>
        <p:spPr>
          <a:xfrm>
            <a:off x="7300308" y="3755615"/>
            <a:ext cx="1329922" cy="992886"/>
          </a:xfrm>
          <a:prstGeom prst="rect">
            <a:avLst/>
          </a:prstGeom>
          <a:noFill/>
        </p:spPr>
        <p:txBody>
          <a:bodyPr wrap="none" lIns="0" tIns="34291" rIns="0" bIns="34291" rtlCol="0">
            <a:spAutoFit/>
          </a:bodyPr>
          <a:lstStyle/>
          <a:p>
            <a:r>
              <a:rPr lang="en-US" altLang="zh-CN" sz="6000" dirty="0">
                <a:solidFill>
                  <a:schemeClr val="accent2"/>
                </a:solidFill>
              </a:rPr>
              <a:t>27%</a:t>
            </a:r>
            <a:endParaRPr lang="zh-CN" altLang="en-US" sz="6000" dirty="0">
              <a:solidFill>
                <a:schemeClr val="accent2"/>
              </a:solidFill>
            </a:endParaRPr>
          </a:p>
        </p:txBody>
      </p:sp>
      <p:sp>
        <p:nvSpPr>
          <p:cNvPr id="14" name="文本框 13"/>
          <p:cNvSpPr txBox="1"/>
          <p:nvPr/>
        </p:nvSpPr>
        <p:spPr>
          <a:xfrm>
            <a:off x="3937605" y="3755616"/>
            <a:ext cx="3056511" cy="900525"/>
          </a:xfrm>
          <a:prstGeom prst="rect">
            <a:avLst/>
          </a:prstGeom>
          <a:noFill/>
        </p:spPr>
        <p:txBody>
          <a:bodyPr wrap="square" lIns="0" tIns="34291" rIns="0" bIns="34291" rtlCol="0">
            <a:spAutoFit/>
          </a:bodyPr>
          <a:lstStyle/>
          <a:p>
            <a:pPr algn="just">
              <a:lnSpc>
                <a:spcPct val="150000"/>
              </a:lnSpc>
            </a:pPr>
            <a:r>
              <a:rPr lang="zh-CN" altLang="en-US" sz="900" dirty="0">
                <a:latin typeface="+mn-ea"/>
              </a:rPr>
              <a:t>请在此添加正文并根据需要调整字体大小，建议采用</a:t>
            </a:r>
            <a:r>
              <a:rPr lang="en-US" altLang="zh-CN" sz="900" dirty="0">
                <a:latin typeface="+mn-ea"/>
              </a:rPr>
              <a:t>1.5</a:t>
            </a:r>
            <a:r>
              <a:rPr lang="zh-CN" altLang="en-US" sz="900" dirty="0">
                <a:latin typeface="+mn-ea"/>
              </a:rPr>
              <a:t>倍行距和两端对齐方式。建议采用</a:t>
            </a:r>
            <a:r>
              <a:rPr lang="en-US" altLang="zh-CN" sz="900" dirty="0">
                <a:latin typeface="+mn-ea"/>
              </a:rPr>
              <a:t>1.5</a:t>
            </a:r>
            <a:r>
              <a:rPr lang="zh-CN" altLang="en-US" sz="900" dirty="0">
                <a:latin typeface="+mn-ea"/>
              </a:rPr>
              <a:t>倍行距和两端对齐方式。请在此添加正文并根据需要调整字体大小，建议采用</a:t>
            </a:r>
            <a:r>
              <a:rPr lang="en-US" altLang="zh-CN" sz="900" dirty="0">
                <a:latin typeface="+mn-ea"/>
              </a:rPr>
              <a:t>1.5</a:t>
            </a:r>
            <a:r>
              <a:rPr lang="zh-CN" altLang="en-US" sz="900" dirty="0">
                <a:latin typeface="+mn-ea"/>
              </a:rPr>
              <a:t>倍行距和两端对齐方式。</a:t>
            </a:r>
          </a:p>
        </p:txBody>
      </p:sp>
      <p:sp>
        <p:nvSpPr>
          <p:cNvPr id="15" name="文本框 14"/>
          <p:cNvSpPr txBox="1"/>
          <p:nvPr/>
        </p:nvSpPr>
        <p:spPr>
          <a:xfrm>
            <a:off x="2207765" y="1124486"/>
            <a:ext cx="3039685" cy="900525"/>
          </a:xfrm>
          <a:prstGeom prst="rect">
            <a:avLst/>
          </a:prstGeom>
          <a:noFill/>
        </p:spPr>
        <p:txBody>
          <a:bodyPr wrap="square" lIns="0" tIns="34291" rIns="0" bIns="34291" rtlCol="0">
            <a:spAutoFit/>
          </a:bodyPr>
          <a:lstStyle/>
          <a:p>
            <a:pPr algn="just">
              <a:lnSpc>
                <a:spcPct val="150000"/>
              </a:lnSpc>
            </a:pPr>
            <a:r>
              <a:rPr lang="zh-CN" altLang="en-US" sz="900" dirty="0">
                <a:latin typeface="+mn-ea"/>
              </a:rPr>
              <a:t>请在此添加正文并根据需要调整字体大小，建议采用</a:t>
            </a:r>
            <a:r>
              <a:rPr lang="en-US" altLang="zh-CN" sz="900" dirty="0">
                <a:latin typeface="+mn-ea"/>
              </a:rPr>
              <a:t>1.5</a:t>
            </a:r>
            <a:r>
              <a:rPr lang="zh-CN" altLang="en-US" sz="900" dirty="0">
                <a:latin typeface="+mn-ea"/>
              </a:rPr>
              <a:t>倍行距和两端对齐方式。建议采用</a:t>
            </a:r>
            <a:r>
              <a:rPr lang="en-US" altLang="zh-CN" sz="900" dirty="0">
                <a:latin typeface="+mn-ea"/>
              </a:rPr>
              <a:t>1.5</a:t>
            </a:r>
            <a:r>
              <a:rPr lang="zh-CN" altLang="en-US" sz="900" dirty="0">
                <a:latin typeface="+mn-ea"/>
              </a:rPr>
              <a:t>倍行距和两端对齐方式。请在此添加正文并根据需要调整字体大小，建议采用</a:t>
            </a:r>
            <a:r>
              <a:rPr lang="en-US" altLang="zh-CN" sz="900" dirty="0">
                <a:latin typeface="+mn-ea"/>
              </a:rPr>
              <a:t>1.5</a:t>
            </a:r>
            <a:r>
              <a:rPr lang="zh-CN" altLang="en-US" sz="900" dirty="0">
                <a:latin typeface="+mn-ea"/>
              </a:rPr>
              <a:t>倍行距和两端对齐方式。</a:t>
            </a:r>
          </a:p>
        </p:txBody>
      </p:sp>
      <p:sp>
        <p:nvSpPr>
          <p:cNvPr id="20"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Tree>
    <p:extLst>
      <p:ext uri="{BB962C8B-B14F-4D97-AF65-F5344CB8AC3E}">
        <p14:creationId xmlns:p14="http://schemas.microsoft.com/office/powerpoint/2010/main" val="33929160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 by="(-#ppt_w*2)" calcmode="lin" valueType="num">
                                      <p:cBhvr rctx="PPT">
                                        <p:cTn id="7" dur="250" autoRev="1" fill="hold">
                                          <p:stCondLst>
                                            <p:cond delay="0"/>
                                          </p:stCondLst>
                                        </p:cTn>
                                        <p:tgtEl>
                                          <p:spTgt spid="20"/>
                                        </p:tgtEl>
                                        <p:attrNameLst>
                                          <p:attrName>ppt_w</p:attrName>
                                        </p:attrNameLst>
                                      </p:cBhvr>
                                    </p:anim>
                                    <p:anim by="(#ppt_w*0.50)" calcmode="lin" valueType="num">
                                      <p:cBhvr>
                                        <p:cTn id="8" dur="250" decel="50000" autoRev="1" fill="hold">
                                          <p:stCondLst>
                                            <p:cond delay="0"/>
                                          </p:stCondLst>
                                        </p:cTn>
                                        <p:tgtEl>
                                          <p:spTgt spid="20"/>
                                        </p:tgtEl>
                                        <p:attrNameLst>
                                          <p:attrName>ppt_x</p:attrName>
                                        </p:attrNameLst>
                                      </p:cBhvr>
                                    </p:anim>
                                    <p:anim from="(-#ppt_h/2)" to="(#ppt_y)" calcmode="lin" valueType="num">
                                      <p:cBhvr>
                                        <p:cTn id="9" dur="500" fill="hold">
                                          <p:stCondLst>
                                            <p:cond delay="0"/>
                                          </p:stCondLst>
                                        </p:cTn>
                                        <p:tgtEl>
                                          <p:spTgt spid="20"/>
                                        </p:tgtEl>
                                        <p:attrNameLst>
                                          <p:attrName>ppt_y</p:attrName>
                                        </p:attrNameLst>
                                      </p:cBhvr>
                                    </p:anim>
                                    <p:animRot by="21600000">
                                      <p:cBhvr>
                                        <p:cTn id="10" dur="500" fill="hold">
                                          <p:stCondLst>
                                            <p:cond delay="0"/>
                                          </p:stCondLst>
                                        </p:cTn>
                                        <p:tgtEl>
                                          <p:spTgt spid="20"/>
                                        </p:tgtEl>
                                        <p:attrNameLst>
                                          <p:attrName>r</p:attrName>
                                        </p:attrNameLst>
                                      </p:cBhvr>
                                    </p:animRo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500"/>
                                        <p:tgtEl>
                                          <p:spTgt spid="2"/>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left)">
                                      <p:cBhvr>
                                        <p:cTn id="34" dur="500"/>
                                        <p:tgtEl>
                                          <p:spTgt spid="3"/>
                                        </p:tgtEl>
                                      </p:cBhvr>
                                    </p:animEffect>
                                  </p:childTnLst>
                                </p:cTn>
                              </p:par>
                            </p:childTnLst>
                          </p:cTn>
                        </p:par>
                        <p:par>
                          <p:cTn id="35" fill="hold">
                            <p:stCondLst>
                              <p:cond delay="3500"/>
                            </p:stCondLst>
                            <p:childTnLst>
                              <p:par>
                                <p:cTn id="36" presetID="22" presetClass="entr" presetSubtype="2"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right)">
                                      <p:cBhvr>
                                        <p:cTn id="38" dur="500"/>
                                        <p:tgtEl>
                                          <p:spTgt spid="9"/>
                                        </p:tgtEl>
                                      </p:cBhvr>
                                    </p:animEffect>
                                  </p:childTnLst>
                                </p:cTn>
                              </p:par>
                            </p:childTnLst>
                          </p:cTn>
                        </p:par>
                        <p:par>
                          <p:cTn id="39" fill="hold">
                            <p:stCondLst>
                              <p:cond delay="4000"/>
                            </p:stCondLst>
                            <p:childTnLst>
                              <p:par>
                                <p:cTn id="40" presetID="53" presetClass="entr" presetSubtype="16"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childTnLst>
                          </p:cTn>
                        </p:par>
                        <p:par>
                          <p:cTn id="49" fill="hold">
                            <p:stCondLst>
                              <p:cond delay="5000"/>
                            </p:stCondLst>
                            <p:childTnLst>
                              <p:par>
                                <p:cTn id="50" presetID="53" presetClass="entr" presetSubtype="16"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childTnLst>
                          </p:cTn>
                        </p:par>
                        <p:par>
                          <p:cTn id="55" fill="hold">
                            <p:stCondLst>
                              <p:cond delay="5500"/>
                            </p:stCondLst>
                            <p:childTnLst>
                              <p:par>
                                <p:cTn id="56" presetID="22" presetClass="entr" presetSubtype="8"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2" grpId="0"/>
      <p:bldP spid="13" grpId="0"/>
      <p:bldP spid="14" grpId="0"/>
      <p:bldP spid="15"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grpSp>
        <p:nvGrpSpPr>
          <p:cNvPr id="3" name="组合 2"/>
          <p:cNvGrpSpPr/>
          <p:nvPr/>
        </p:nvGrpSpPr>
        <p:grpSpPr>
          <a:xfrm>
            <a:off x="3395804" y="1139313"/>
            <a:ext cx="2760372" cy="2550682"/>
            <a:chOff x="3133258" y="1443611"/>
            <a:chExt cx="3445229" cy="3264667"/>
          </a:xfrm>
        </p:grpSpPr>
        <p:sp>
          <p:nvSpPr>
            <p:cNvPr id="4" name="Freeform 9"/>
            <p:cNvSpPr>
              <a:spLocks/>
            </p:cNvSpPr>
            <p:nvPr/>
          </p:nvSpPr>
          <p:spPr bwMode="auto">
            <a:xfrm>
              <a:off x="4473240" y="1443611"/>
              <a:ext cx="2105247" cy="2842038"/>
            </a:xfrm>
            <a:custGeom>
              <a:avLst/>
              <a:gdLst/>
              <a:ahLst/>
              <a:cxnLst/>
              <a:rect l="l" t="t" r="r" b="b"/>
              <a:pathLst>
                <a:path w="2105248" h="2842038">
                  <a:moveTo>
                    <a:pt x="5953" y="0"/>
                  </a:moveTo>
                  <a:lnTo>
                    <a:pt x="9525" y="4763"/>
                  </a:lnTo>
                  <a:cubicBezTo>
                    <a:pt x="1063824" y="0"/>
                    <a:pt x="1921669" y="858441"/>
                    <a:pt x="1921669" y="1916907"/>
                  </a:cubicBezTo>
                  <a:lnTo>
                    <a:pt x="1924050" y="1919288"/>
                  </a:lnTo>
                  <a:cubicBezTo>
                    <a:pt x="1922092" y="2151415"/>
                    <a:pt x="1879444" y="2375887"/>
                    <a:pt x="1800364" y="2582669"/>
                  </a:cubicBezTo>
                  <a:lnTo>
                    <a:pt x="2105248" y="2718412"/>
                  </a:lnTo>
                  <a:lnTo>
                    <a:pt x="1118368" y="2842038"/>
                  </a:lnTo>
                  <a:lnTo>
                    <a:pt x="549889" y="2025921"/>
                  </a:lnTo>
                  <a:lnTo>
                    <a:pt x="922384" y="2191767"/>
                  </a:lnTo>
                  <a:cubicBezTo>
                    <a:pt x="949698" y="2105069"/>
                    <a:pt x="963811" y="2012556"/>
                    <a:pt x="963811" y="1916907"/>
                  </a:cubicBezTo>
                  <a:lnTo>
                    <a:pt x="962025" y="1919288"/>
                  </a:lnTo>
                  <a:cubicBezTo>
                    <a:pt x="963811" y="1433513"/>
                    <a:pt x="606624" y="1033463"/>
                    <a:pt x="141685" y="967383"/>
                  </a:cubicBezTo>
                  <a:lnTo>
                    <a:pt x="142875" y="966788"/>
                  </a:lnTo>
                  <a:lnTo>
                    <a:pt x="361950" y="471488"/>
                  </a:lnTo>
                  <a:lnTo>
                    <a:pt x="0" y="4763"/>
                  </a:lnTo>
                  <a:cubicBezTo>
                    <a:pt x="4763" y="0"/>
                    <a:pt x="5358" y="0"/>
                    <a:pt x="5953" y="0"/>
                  </a:cubicBezTo>
                  <a:close/>
                </a:path>
              </a:pathLst>
            </a:custGeom>
            <a:solidFill>
              <a:srgbClr val="FE6E02"/>
            </a:solidFill>
            <a:ln w="3175" cap="flat" cmpd="sng" algn="ctr">
              <a:noFill/>
              <a:prstDash val="solid"/>
            </a:ln>
            <a:effectLst>
              <a:outerShdw blurRad="50800" dist="38100" dir="2700000" algn="tl" rotWithShape="0">
                <a:prstClr val="black">
                  <a:alpha val="40000"/>
                </a:prstClr>
              </a:outerShdw>
            </a:effectLst>
          </p:spPr>
          <p:txBody>
            <a:bodyPr lIns="0" rIns="0" anchor="b"/>
            <a:lstStyle/>
            <a:p>
              <a:pPr marL="0" marR="0" lvl="0" indent="0" defTabSz="914400" eaLnBrk="1" fontAlgn="auto" latinLnBrk="0" hangingPunct="1">
                <a:lnSpc>
                  <a:spcPct val="120000"/>
                </a:lnSpc>
                <a:spcBef>
                  <a:spcPts val="600"/>
                </a:spcBef>
                <a:spcAft>
                  <a:spcPts val="600"/>
                </a:spcAft>
                <a:buClrTx/>
                <a:buSzTx/>
                <a:buFontTx/>
                <a:buNone/>
                <a:tabLst/>
                <a:defRPr/>
              </a:pPr>
              <a:endParaRPr kumimoji="0" lang="zh-CN" altLang="en-US" sz="1400" b="1" i="0" u="none" strike="noStrike" kern="0" cap="none" spc="0" normalizeH="0" baseline="0" noProof="0">
                <a:ln>
                  <a:noFill/>
                </a:ln>
                <a:solidFill>
                  <a:schemeClr val="bg1"/>
                </a:solidFill>
                <a:effectLst/>
                <a:uLnTx/>
                <a:uFillTx/>
                <a:latin typeface="Impact" pitchFamily="34" charset="0"/>
                <a:ea typeface="微软雅黑" pitchFamily="34" charset="-122"/>
                <a:cs typeface="+mn-cs"/>
              </a:endParaRPr>
            </a:p>
          </p:txBody>
        </p:sp>
        <p:sp>
          <p:nvSpPr>
            <p:cNvPr id="5" name="矩形 4"/>
            <p:cNvSpPr/>
            <p:nvPr/>
          </p:nvSpPr>
          <p:spPr>
            <a:xfrm rot="4010461">
              <a:off x="3133178" y="2013275"/>
              <a:ext cx="2695083" cy="2694923"/>
            </a:xfrm>
            <a:prstGeom prst="rect">
              <a:avLst/>
            </a:prstGeom>
            <a:noFill/>
            <a:ln w="25400" cap="flat" cmpd="sng" algn="ctr">
              <a:noFill/>
              <a:prstDash val="solid"/>
            </a:ln>
            <a:effectLst/>
          </p:spPr>
          <p:txBody>
            <a:bodyPr spcFirstLastPara="1" lIns="89611" tIns="44806" rIns="89611" bIns="44806" anchor="ctr">
              <a:prstTxWarp prst="textArchUp">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mn-cs"/>
                </a:rPr>
                <a:t>单击此处添加文本</a:t>
              </a:r>
            </a:p>
          </p:txBody>
        </p:sp>
      </p:grpSp>
      <p:grpSp>
        <p:nvGrpSpPr>
          <p:cNvPr id="6" name="组合 1"/>
          <p:cNvGrpSpPr/>
          <p:nvPr/>
        </p:nvGrpSpPr>
        <p:grpSpPr>
          <a:xfrm>
            <a:off x="2892372" y="882275"/>
            <a:ext cx="2615732" cy="2788476"/>
            <a:chOff x="2563478" y="1139253"/>
            <a:chExt cx="3264704" cy="3569025"/>
          </a:xfrm>
        </p:grpSpPr>
        <p:sp>
          <p:nvSpPr>
            <p:cNvPr id="7" name="Freeform 8"/>
            <p:cNvSpPr>
              <a:spLocks/>
            </p:cNvSpPr>
            <p:nvPr/>
          </p:nvSpPr>
          <p:spPr bwMode="auto">
            <a:xfrm>
              <a:off x="2563478" y="1139253"/>
              <a:ext cx="2153126" cy="3176145"/>
            </a:xfrm>
            <a:custGeom>
              <a:avLst/>
              <a:gdLst/>
              <a:ahLst/>
              <a:cxnLst/>
              <a:rect l="l" t="t" r="r" b="b"/>
              <a:pathLst>
                <a:path w="2153126" h="3176145">
                  <a:moveTo>
                    <a:pt x="1552623" y="0"/>
                  </a:moveTo>
                  <a:lnTo>
                    <a:pt x="2153126" y="792850"/>
                  </a:lnTo>
                  <a:lnTo>
                    <a:pt x="1730588" y="1693225"/>
                  </a:lnTo>
                  <a:lnTo>
                    <a:pt x="1688096" y="1288939"/>
                  </a:lnTo>
                  <a:cubicBezTo>
                    <a:pt x="1270395" y="1390256"/>
                    <a:pt x="957858" y="1769253"/>
                    <a:pt x="957858" y="2221264"/>
                  </a:cubicBezTo>
                  <a:lnTo>
                    <a:pt x="957262" y="2223645"/>
                  </a:lnTo>
                  <a:cubicBezTo>
                    <a:pt x="957858" y="2346875"/>
                    <a:pt x="982266" y="2467723"/>
                    <a:pt x="1026914" y="2577856"/>
                  </a:cubicBezTo>
                  <a:lnTo>
                    <a:pt x="1023937" y="2576070"/>
                  </a:lnTo>
                  <a:lnTo>
                    <a:pt x="490538" y="2633220"/>
                  </a:lnTo>
                  <a:lnTo>
                    <a:pt x="261938" y="3176145"/>
                  </a:lnTo>
                  <a:cubicBezTo>
                    <a:pt x="94059" y="2898730"/>
                    <a:pt x="0" y="2570712"/>
                    <a:pt x="0" y="2221264"/>
                  </a:cubicBezTo>
                  <a:lnTo>
                    <a:pt x="4763" y="2223645"/>
                  </a:lnTo>
                  <a:cubicBezTo>
                    <a:pt x="245" y="1274964"/>
                    <a:pt x="686173" y="488583"/>
                    <a:pt x="1587696" y="333690"/>
                  </a:cubicBezTo>
                  <a:close/>
                </a:path>
              </a:pathLst>
            </a:custGeom>
            <a:solidFill>
              <a:schemeClr val="accent1"/>
            </a:solidFill>
            <a:ln w="3175" cap="flat" cmpd="sng" algn="ctr">
              <a:noFill/>
              <a:prstDash val="solid"/>
            </a:ln>
            <a:effectLst>
              <a:outerShdw blurRad="50800" dist="38100" dir="2700000" algn="tl" rotWithShape="0">
                <a:prstClr val="black">
                  <a:alpha val="40000"/>
                </a:prstClr>
              </a:outerShdw>
            </a:effectLst>
          </p:spPr>
          <p:txBody>
            <a:bodyPr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8" name="矩形 7"/>
            <p:cNvSpPr/>
            <p:nvPr/>
          </p:nvSpPr>
          <p:spPr>
            <a:xfrm rot="18410461">
              <a:off x="3133178" y="2013275"/>
              <a:ext cx="2695083" cy="2694924"/>
            </a:xfrm>
            <a:prstGeom prst="rect">
              <a:avLst/>
            </a:prstGeom>
            <a:noFill/>
            <a:ln w="25400" cap="flat" cmpd="sng" algn="ctr">
              <a:noFill/>
              <a:prstDash val="solid"/>
            </a:ln>
            <a:effectLst/>
          </p:spPr>
          <p:txBody>
            <a:bodyPr spcFirstLastPara="1" lIns="89611" tIns="44806" rIns="89611" bIns="44806" anchor="ctr">
              <a:prstTxWarp prst="textArchUp">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mn-cs"/>
                </a:rPr>
                <a:t>单击此处添加文本</a:t>
              </a:r>
            </a:p>
          </p:txBody>
        </p:sp>
      </p:grpSp>
      <p:grpSp>
        <p:nvGrpSpPr>
          <p:cNvPr id="9" name="组合 9"/>
          <p:cNvGrpSpPr/>
          <p:nvPr/>
        </p:nvGrpSpPr>
        <p:grpSpPr>
          <a:xfrm>
            <a:off x="3059832" y="1562660"/>
            <a:ext cx="2722786" cy="2550338"/>
            <a:chOff x="2741799" y="2013196"/>
            <a:chExt cx="3398317" cy="3264226"/>
          </a:xfrm>
        </p:grpSpPr>
        <p:sp>
          <p:nvSpPr>
            <p:cNvPr id="10" name="Freeform 10"/>
            <p:cNvSpPr>
              <a:spLocks/>
            </p:cNvSpPr>
            <p:nvPr/>
          </p:nvSpPr>
          <p:spPr bwMode="auto">
            <a:xfrm>
              <a:off x="2741799" y="3787480"/>
              <a:ext cx="3398317" cy="1489942"/>
            </a:xfrm>
            <a:custGeom>
              <a:avLst/>
              <a:gdLst/>
              <a:ahLst/>
              <a:cxnLst/>
              <a:rect l="l" t="t" r="r" b="b"/>
              <a:pathLst>
                <a:path w="3398317" h="1489942">
                  <a:moveTo>
                    <a:pt x="1377394" y="0"/>
                  </a:moveTo>
                  <a:lnTo>
                    <a:pt x="1050692" y="237364"/>
                  </a:lnTo>
                  <a:cubicBezTo>
                    <a:pt x="1222176" y="418784"/>
                    <a:pt x="1466843" y="531489"/>
                    <a:pt x="1737600" y="531489"/>
                  </a:cubicBezTo>
                  <a:lnTo>
                    <a:pt x="1741171" y="527917"/>
                  </a:lnTo>
                  <a:cubicBezTo>
                    <a:pt x="2043553" y="531489"/>
                    <a:pt x="2316172" y="388019"/>
                    <a:pt x="2491173" y="164181"/>
                  </a:cubicBezTo>
                  <a:lnTo>
                    <a:pt x="2493554" y="165967"/>
                  </a:lnTo>
                  <a:lnTo>
                    <a:pt x="2807840" y="604117"/>
                  </a:lnTo>
                  <a:lnTo>
                    <a:pt x="3398317" y="527917"/>
                  </a:lnTo>
                  <a:cubicBezTo>
                    <a:pt x="3066769" y="1102989"/>
                    <a:pt x="2447720" y="1489347"/>
                    <a:pt x="1737600" y="1489347"/>
                  </a:cubicBezTo>
                  <a:lnTo>
                    <a:pt x="1741171" y="1489942"/>
                  </a:lnTo>
                  <a:cubicBezTo>
                    <a:pt x="1148863" y="1489399"/>
                    <a:pt x="621661" y="1222932"/>
                    <a:pt x="272510" y="802746"/>
                  </a:cubicBezTo>
                  <a:lnTo>
                    <a:pt x="0" y="1000736"/>
                  </a:lnTo>
                  <a:lnTo>
                    <a:pt x="386377" y="84260"/>
                  </a:lnTo>
                  <a:close/>
                </a:path>
              </a:pathLst>
            </a:custGeom>
            <a:solidFill>
              <a:schemeClr val="accent1">
                <a:lumMod val="75000"/>
              </a:schemeClr>
            </a:solidFill>
            <a:ln w="25400" cap="flat" cmpd="sng" algn="ctr">
              <a:noFill/>
              <a:prstDash val="solid"/>
            </a:ln>
            <a:effectLst>
              <a:outerShdw blurRad="50800" dist="38100" dir="5400000" algn="t" rotWithShape="0">
                <a:prstClr val="black">
                  <a:alpha val="40000"/>
                </a:prstClr>
              </a:outerShdw>
            </a:effectLst>
          </p:spPr>
          <p:txBody>
            <a:bodyPr lIns="0" tIns="44806" rIns="0" bIns="44806" anchor="ctr"/>
            <a:lstStyle/>
            <a:p>
              <a:pPr marL="182544" marR="0" lvl="0" indent="-182544" defTabSz="914400" eaLnBrk="1" fontAlgn="auto" latinLnBrk="0" hangingPunct="1">
                <a:lnSpc>
                  <a:spcPct val="120000"/>
                </a:lnSpc>
                <a:spcBef>
                  <a:spcPts val="600"/>
                </a:spcBef>
                <a:spcAft>
                  <a:spcPts val="600"/>
                </a:spcAft>
                <a:buClrTx/>
                <a:buSzTx/>
                <a:buFont typeface="Arial" pitchFamily="34" charset="0"/>
                <a:buChar char="•"/>
                <a:tabLst/>
                <a:defRPr/>
              </a:pPr>
              <a:endParaRPr kumimoji="0" lang="zh-CN" altLang="en-US" sz="1400" b="0" i="0" u="none" strike="noStrike" kern="0" cap="none" spc="0" normalizeH="0" baseline="0" noProof="0">
                <a:ln>
                  <a:noFill/>
                </a:ln>
                <a:solidFill>
                  <a:schemeClr val="bg1"/>
                </a:solidFill>
                <a:effectLst/>
                <a:uLnTx/>
                <a:uFillTx/>
                <a:latin typeface="微软雅黑" pitchFamily="34" charset="-122"/>
                <a:ea typeface="微软雅黑" pitchFamily="34" charset="-122"/>
                <a:cs typeface="+mn-cs"/>
              </a:endParaRPr>
            </a:p>
          </p:txBody>
        </p:sp>
        <p:sp>
          <p:nvSpPr>
            <p:cNvPr id="11" name="矩形 10"/>
            <p:cNvSpPr/>
            <p:nvPr/>
          </p:nvSpPr>
          <p:spPr>
            <a:xfrm rot="11210461">
              <a:off x="3133257" y="2013196"/>
              <a:ext cx="2694924" cy="2695083"/>
            </a:xfrm>
            <a:prstGeom prst="rect">
              <a:avLst/>
            </a:prstGeom>
            <a:noFill/>
            <a:ln w="25400" cap="flat" cmpd="sng" algn="ctr">
              <a:noFill/>
              <a:prstDash val="solid"/>
            </a:ln>
            <a:effectLst/>
          </p:spPr>
          <p:txBody>
            <a:bodyPr spcFirstLastPara="1" lIns="89611" tIns="44806" rIns="89611" bIns="44806" anchor="ctr">
              <a:prstTxWarp prst="textArchUp">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mn-cs"/>
                </a:rPr>
                <a:t>单击此处添加文本</a:t>
              </a:r>
            </a:p>
          </p:txBody>
        </p:sp>
      </p:grpSp>
      <p:cxnSp>
        <p:nvCxnSpPr>
          <p:cNvPr id="12" name="直接连接符 11"/>
          <p:cNvCxnSpPr/>
          <p:nvPr/>
        </p:nvCxnSpPr>
        <p:spPr>
          <a:xfrm flipV="1">
            <a:off x="4434030" y="3989708"/>
            <a:ext cx="0" cy="670274"/>
          </a:xfrm>
          <a:prstGeom prst="line">
            <a:avLst/>
          </a:prstGeom>
          <a:noFill/>
          <a:ln w="12700" cap="flat" cmpd="sng" algn="ctr">
            <a:solidFill>
              <a:schemeClr val="tx1"/>
            </a:solidFill>
            <a:prstDash val="dash"/>
            <a:headEnd type="oval" w="med" len="med"/>
            <a:tailEnd type="oval" w="med" len="med"/>
          </a:ln>
          <a:effectLst/>
        </p:spPr>
      </p:cxnSp>
      <p:cxnSp>
        <p:nvCxnSpPr>
          <p:cNvPr id="13" name="直接连接符 12"/>
          <p:cNvCxnSpPr/>
          <p:nvPr/>
        </p:nvCxnSpPr>
        <p:spPr>
          <a:xfrm>
            <a:off x="5778289" y="2045349"/>
            <a:ext cx="1956881" cy="0"/>
          </a:xfrm>
          <a:prstGeom prst="line">
            <a:avLst/>
          </a:prstGeom>
          <a:noFill/>
          <a:ln w="12700" cap="flat" cmpd="sng" algn="ctr">
            <a:solidFill>
              <a:schemeClr val="tx1"/>
            </a:solidFill>
            <a:prstDash val="dash"/>
            <a:headEnd type="oval" w="med" len="med"/>
            <a:tailEnd type="oval" w="med" len="med"/>
          </a:ln>
          <a:effectLst/>
        </p:spPr>
      </p:cxnSp>
      <p:sp>
        <p:nvSpPr>
          <p:cNvPr id="14" name="TextBox 13"/>
          <p:cNvSpPr txBox="1"/>
          <p:nvPr/>
        </p:nvSpPr>
        <p:spPr>
          <a:xfrm>
            <a:off x="971600" y="1573554"/>
            <a:ext cx="2105488" cy="523220"/>
          </a:xfrm>
          <a:prstGeom prst="rect">
            <a:avLst/>
          </a:prstGeom>
          <a:noFill/>
        </p:spPr>
        <p:txBody>
          <a:bodyPr wrap="square" rtlCol="0">
            <a:spAutoFit/>
          </a:bodyPr>
          <a:lstStyle/>
          <a:p>
            <a:pPr algn="r"/>
            <a:r>
              <a:rPr lang="zh-CN" altLang="en-US" sz="1400" dirty="0" smtClean="0"/>
              <a:t>单击此处添加文本</a:t>
            </a:r>
            <a:endParaRPr lang="en-US" altLang="zh-CN" sz="1400" dirty="0" smtClean="0"/>
          </a:p>
          <a:p>
            <a:pPr algn="r"/>
            <a:r>
              <a:rPr lang="zh-CN" altLang="en-US" sz="1400" dirty="0"/>
              <a:t>单击此处添加</a:t>
            </a:r>
            <a:r>
              <a:rPr lang="zh-CN" altLang="en-US" sz="1400" dirty="0" smtClean="0"/>
              <a:t>文本</a:t>
            </a:r>
            <a:endParaRPr lang="zh-CN" altLang="en-US" sz="1400" dirty="0"/>
          </a:p>
        </p:txBody>
      </p:sp>
      <p:sp>
        <p:nvSpPr>
          <p:cNvPr id="15" name="TextBox 14"/>
          <p:cNvSpPr txBox="1"/>
          <p:nvPr/>
        </p:nvSpPr>
        <p:spPr>
          <a:xfrm>
            <a:off x="5922896" y="1520710"/>
            <a:ext cx="2105488" cy="523220"/>
          </a:xfrm>
          <a:prstGeom prst="rect">
            <a:avLst/>
          </a:prstGeom>
          <a:noFill/>
        </p:spPr>
        <p:txBody>
          <a:bodyPr wrap="square" rtlCol="0">
            <a:spAutoFit/>
          </a:bodyPr>
          <a:lstStyle/>
          <a:p>
            <a:r>
              <a:rPr lang="zh-CN" altLang="en-US" sz="1400" dirty="0" smtClean="0"/>
              <a:t>单击此处添加文本</a:t>
            </a:r>
            <a:endParaRPr lang="en-US" altLang="zh-CN" sz="1400" dirty="0" smtClean="0"/>
          </a:p>
          <a:p>
            <a:r>
              <a:rPr lang="zh-CN" altLang="en-US" sz="1400" dirty="0"/>
              <a:t>单击此处添加</a:t>
            </a:r>
            <a:r>
              <a:rPr lang="zh-CN" altLang="en-US" sz="1400" dirty="0" smtClean="0"/>
              <a:t>文本</a:t>
            </a:r>
            <a:endParaRPr lang="zh-CN" altLang="en-US" sz="1400" dirty="0"/>
          </a:p>
        </p:txBody>
      </p:sp>
      <p:sp>
        <p:nvSpPr>
          <p:cNvPr id="16" name="TextBox 15"/>
          <p:cNvSpPr txBox="1"/>
          <p:nvPr/>
        </p:nvSpPr>
        <p:spPr>
          <a:xfrm>
            <a:off x="4499992" y="4136762"/>
            <a:ext cx="2105488" cy="523220"/>
          </a:xfrm>
          <a:prstGeom prst="rect">
            <a:avLst/>
          </a:prstGeom>
          <a:noFill/>
        </p:spPr>
        <p:txBody>
          <a:bodyPr wrap="square" rtlCol="0">
            <a:spAutoFit/>
          </a:bodyPr>
          <a:lstStyle/>
          <a:p>
            <a:r>
              <a:rPr lang="zh-CN" altLang="en-US" sz="1400" dirty="0" smtClean="0"/>
              <a:t>单击此处添加文本</a:t>
            </a:r>
            <a:endParaRPr lang="en-US" altLang="zh-CN" sz="1400" dirty="0" smtClean="0"/>
          </a:p>
          <a:p>
            <a:r>
              <a:rPr lang="zh-CN" altLang="en-US" sz="1400" dirty="0"/>
              <a:t>单击此处添加</a:t>
            </a:r>
            <a:r>
              <a:rPr lang="zh-CN" altLang="en-US" sz="1400" dirty="0" smtClean="0"/>
              <a:t>文本</a:t>
            </a:r>
            <a:endParaRPr lang="zh-CN" altLang="en-US" sz="1400" dirty="0"/>
          </a:p>
        </p:txBody>
      </p:sp>
      <p:cxnSp>
        <p:nvCxnSpPr>
          <p:cNvPr id="17" name="直接连接符 16"/>
          <p:cNvCxnSpPr/>
          <p:nvPr/>
        </p:nvCxnSpPr>
        <p:spPr>
          <a:xfrm>
            <a:off x="1187624" y="2076449"/>
            <a:ext cx="1956881" cy="0"/>
          </a:xfrm>
          <a:prstGeom prst="line">
            <a:avLst/>
          </a:prstGeom>
          <a:noFill/>
          <a:ln w="12700" cap="flat" cmpd="sng" algn="ctr">
            <a:solidFill>
              <a:schemeClr val="tx1"/>
            </a:solidFill>
            <a:prstDash val="dash"/>
            <a:headEnd type="oval" w="med" len="med"/>
            <a:tailEnd type="oval" w="med" len="med"/>
          </a:ln>
          <a:effectLst/>
        </p:spPr>
      </p:cxn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500"/>
                                        <p:tgtEl>
                                          <p:spTgt spid="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par>
                                <p:cTn id="22" presetID="22" presetClass="entr" presetSubtype="2"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right)">
                                      <p:cBhvr>
                                        <p:cTn id="24" dur="500"/>
                                        <p:tgtEl>
                                          <p:spTgt spid="17"/>
                                        </p:tgtEl>
                                      </p:cBhvr>
                                    </p:animEffect>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par>
                                <p:cTn id="29" presetID="22" presetClass="entr" presetSubtype="8"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par>
                                <p:cTn id="39" presetID="22" presetClass="entr" presetSubtype="1" fill="hold" nodeType="withEffect">
                                  <p:stCondLst>
                                    <p:cond delay="200"/>
                                  </p:stCondLst>
                                  <p:childTnLst>
                                    <p:set>
                                      <p:cBhvr>
                                        <p:cTn id="40" dur="1" fill="hold">
                                          <p:stCondLst>
                                            <p:cond delay="0"/>
                                          </p:stCondLst>
                                        </p:cTn>
                                        <p:tgtEl>
                                          <p:spTgt spid="12"/>
                                        </p:tgtEl>
                                        <p:attrNameLst>
                                          <p:attrName>style.visibility</p:attrName>
                                        </p:attrNameLst>
                                      </p:cBhvr>
                                      <p:to>
                                        <p:strVal val="visible"/>
                                      </p:to>
                                    </p:set>
                                    <p:animEffect transition="in" filter="wipe(up)">
                                      <p:cBhvr>
                                        <p:cTn id="4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0817" y="1701300"/>
            <a:ext cx="2464043" cy="1642918"/>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0773" y="1701300"/>
            <a:ext cx="2464043" cy="1642918"/>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0728" y="1701300"/>
            <a:ext cx="2464043" cy="1642918"/>
          </a:xfrm>
          <a:prstGeom prst="rect">
            <a:avLst/>
          </a:prstGeom>
        </p:spPr>
      </p:pic>
      <p:grpSp>
        <p:nvGrpSpPr>
          <p:cNvPr id="5" name="组合 4"/>
          <p:cNvGrpSpPr/>
          <p:nvPr/>
        </p:nvGrpSpPr>
        <p:grpSpPr>
          <a:xfrm>
            <a:off x="470728" y="3393544"/>
            <a:ext cx="2464044" cy="1070407"/>
            <a:chOff x="406306" y="2717043"/>
            <a:chExt cx="2500311" cy="1086015"/>
          </a:xfrm>
        </p:grpSpPr>
        <p:sp>
          <p:nvSpPr>
            <p:cNvPr id="6" name="矩形 5"/>
            <p:cNvSpPr/>
            <p:nvPr/>
          </p:nvSpPr>
          <p:spPr>
            <a:xfrm>
              <a:off x="406306" y="2717043"/>
              <a:ext cx="2500311" cy="360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7" name="文本框 6"/>
            <p:cNvSpPr txBox="1"/>
            <p:nvPr/>
          </p:nvSpPr>
          <p:spPr>
            <a:xfrm>
              <a:off x="953590" y="2787543"/>
              <a:ext cx="1475649" cy="265425"/>
            </a:xfrm>
            <a:prstGeom prst="rect">
              <a:avLst/>
            </a:prstGeom>
            <a:noFill/>
          </p:spPr>
          <p:txBody>
            <a:bodyPr wrap="none" rtlCol="0">
              <a:spAutoFit/>
            </a:bodyPr>
            <a:lstStyle/>
            <a:p>
              <a:pPr algn="ctr"/>
              <a:r>
                <a:rPr lang="zh-CN" altLang="en-US" sz="1100" dirty="0">
                  <a:solidFill>
                    <a:schemeClr val="bg1"/>
                  </a:solidFill>
                </a:rPr>
                <a:t>请在此处添加小标题</a:t>
              </a:r>
            </a:p>
          </p:txBody>
        </p:sp>
        <p:sp>
          <p:nvSpPr>
            <p:cNvPr id="8" name="文本框 7"/>
            <p:cNvSpPr txBox="1"/>
            <p:nvPr/>
          </p:nvSpPr>
          <p:spPr>
            <a:xfrm>
              <a:off x="406306" y="3077043"/>
              <a:ext cx="2500311" cy="726015"/>
            </a:xfrm>
            <a:prstGeom prst="rect">
              <a:avLst/>
            </a:prstGeom>
            <a:noFill/>
          </p:spPr>
          <p:txBody>
            <a:bodyPr wrap="square" lIns="0" rIns="0" rtlCol="0">
              <a:spAutoFit/>
            </a:bodyPr>
            <a:lstStyle/>
            <a:p>
              <a:pPr algn="just">
                <a:lnSpc>
                  <a:spcPct val="150000"/>
                </a:lnSpc>
              </a:pPr>
              <a:r>
                <a:rPr lang="zh-CN" altLang="en-US" sz="900">
                  <a:latin typeface="+mn-ea"/>
                </a:rPr>
                <a:t>请在此处添加正文并根据需要调整字体大小，建议采用</a:t>
              </a:r>
              <a:r>
                <a:rPr lang="en-US" altLang="zh-CN" sz="900">
                  <a:latin typeface="+mn-ea"/>
                </a:rPr>
                <a:t>1.5</a:t>
              </a:r>
              <a:r>
                <a:rPr lang="zh-CN" altLang="en-US" sz="900">
                  <a:latin typeface="+mn-ea"/>
                </a:rPr>
                <a:t>倍行距和两端对齐方式。请在此处添加正文并根据需要调整字体大小。</a:t>
              </a:r>
            </a:p>
          </p:txBody>
        </p:sp>
      </p:grpSp>
      <p:sp>
        <p:nvSpPr>
          <p:cNvPr id="9" name="文本框 8"/>
          <p:cNvSpPr txBox="1"/>
          <p:nvPr/>
        </p:nvSpPr>
        <p:spPr>
          <a:xfrm>
            <a:off x="1568725" y="831242"/>
            <a:ext cx="6001935" cy="484899"/>
          </a:xfrm>
          <a:prstGeom prst="rect">
            <a:avLst/>
          </a:prstGeom>
          <a:noFill/>
        </p:spPr>
        <p:txBody>
          <a:bodyPr wrap="square" lIns="0" tIns="34291" rIns="0" bIns="34291" rtlCol="0">
            <a:spAutoFit/>
          </a:bodyPr>
          <a:lstStyle/>
          <a:p>
            <a:pPr algn="ctr">
              <a:lnSpc>
                <a:spcPct val="150000"/>
              </a:lnSpc>
            </a:pPr>
            <a:r>
              <a:rPr lang="zh-CN" altLang="en-US" sz="900" dirty="0">
                <a:solidFill>
                  <a:schemeClr val="tx2"/>
                </a:solidFill>
                <a:latin typeface="+mn-ea"/>
              </a:rPr>
              <a:t>请在此处添加正文并根据需要调整字体大小，建议采用</a:t>
            </a:r>
            <a:r>
              <a:rPr lang="en-US" altLang="zh-CN" sz="900" dirty="0">
                <a:solidFill>
                  <a:schemeClr val="tx2"/>
                </a:solidFill>
                <a:latin typeface="+mn-ea"/>
              </a:rPr>
              <a:t>1.5</a:t>
            </a:r>
            <a:r>
              <a:rPr lang="zh-CN" altLang="en-US" sz="900" dirty="0">
                <a:solidFill>
                  <a:schemeClr val="tx2"/>
                </a:solidFill>
                <a:latin typeface="+mn-ea"/>
              </a:rPr>
              <a:t>倍行距和居中对齐方式。请在此处添加正文并根据需要调整字体大小，建议采用</a:t>
            </a:r>
            <a:r>
              <a:rPr lang="en-US" altLang="zh-CN" sz="900" dirty="0">
                <a:solidFill>
                  <a:schemeClr val="tx2"/>
                </a:solidFill>
                <a:latin typeface="+mn-ea"/>
              </a:rPr>
              <a:t>1.5</a:t>
            </a:r>
            <a:r>
              <a:rPr lang="zh-CN" altLang="en-US" sz="900" dirty="0">
                <a:solidFill>
                  <a:schemeClr val="tx2"/>
                </a:solidFill>
                <a:latin typeface="+mn-ea"/>
              </a:rPr>
              <a:t>倍行距和居中对齐方式。</a:t>
            </a:r>
          </a:p>
        </p:txBody>
      </p:sp>
      <p:grpSp>
        <p:nvGrpSpPr>
          <p:cNvPr id="10" name="组合 9"/>
          <p:cNvGrpSpPr/>
          <p:nvPr/>
        </p:nvGrpSpPr>
        <p:grpSpPr>
          <a:xfrm>
            <a:off x="3340773" y="3393544"/>
            <a:ext cx="2464044" cy="1070407"/>
            <a:chOff x="406306" y="2717043"/>
            <a:chExt cx="2500311" cy="1086015"/>
          </a:xfrm>
        </p:grpSpPr>
        <p:sp>
          <p:nvSpPr>
            <p:cNvPr id="11" name="矩形 10"/>
            <p:cNvSpPr/>
            <p:nvPr/>
          </p:nvSpPr>
          <p:spPr>
            <a:xfrm>
              <a:off x="406306" y="2717043"/>
              <a:ext cx="2500311"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2" name="文本框 11"/>
            <p:cNvSpPr txBox="1"/>
            <p:nvPr/>
          </p:nvSpPr>
          <p:spPr>
            <a:xfrm>
              <a:off x="953590" y="2787543"/>
              <a:ext cx="1475649" cy="265425"/>
            </a:xfrm>
            <a:prstGeom prst="rect">
              <a:avLst/>
            </a:prstGeom>
            <a:noFill/>
          </p:spPr>
          <p:txBody>
            <a:bodyPr wrap="none" rtlCol="0">
              <a:spAutoFit/>
            </a:bodyPr>
            <a:lstStyle/>
            <a:p>
              <a:pPr algn="ctr"/>
              <a:r>
                <a:rPr lang="zh-CN" altLang="en-US" sz="1100">
                  <a:solidFill>
                    <a:schemeClr val="bg1"/>
                  </a:solidFill>
                </a:rPr>
                <a:t>请在此处添加小标题</a:t>
              </a:r>
            </a:p>
          </p:txBody>
        </p:sp>
        <p:sp>
          <p:nvSpPr>
            <p:cNvPr id="13" name="文本框 12"/>
            <p:cNvSpPr txBox="1"/>
            <p:nvPr/>
          </p:nvSpPr>
          <p:spPr>
            <a:xfrm>
              <a:off x="406306" y="3077043"/>
              <a:ext cx="2500311" cy="726015"/>
            </a:xfrm>
            <a:prstGeom prst="rect">
              <a:avLst/>
            </a:prstGeom>
            <a:noFill/>
          </p:spPr>
          <p:txBody>
            <a:bodyPr wrap="square" lIns="0" rIns="0" rtlCol="0">
              <a:spAutoFit/>
            </a:bodyPr>
            <a:lstStyle/>
            <a:p>
              <a:pPr algn="just">
                <a:lnSpc>
                  <a:spcPct val="150000"/>
                </a:lnSpc>
              </a:pPr>
              <a:r>
                <a:rPr lang="zh-CN" altLang="en-US" sz="900" dirty="0">
                  <a:latin typeface="+mn-ea"/>
                </a:rPr>
                <a:t>请在此处添加正文并根据需要调整字体大小，建议采用</a:t>
              </a:r>
              <a:r>
                <a:rPr lang="en-US" altLang="zh-CN" sz="900" dirty="0">
                  <a:latin typeface="+mn-ea"/>
                </a:rPr>
                <a:t>1.5</a:t>
              </a:r>
              <a:r>
                <a:rPr lang="zh-CN" altLang="en-US" sz="900" dirty="0">
                  <a:latin typeface="+mn-ea"/>
                </a:rPr>
                <a:t>倍行距和两端对齐方式。请在此处添加正文并根据需要调整字体大小。</a:t>
              </a:r>
            </a:p>
          </p:txBody>
        </p:sp>
      </p:grpSp>
      <p:grpSp>
        <p:nvGrpSpPr>
          <p:cNvPr id="14" name="组合 13"/>
          <p:cNvGrpSpPr/>
          <p:nvPr/>
        </p:nvGrpSpPr>
        <p:grpSpPr>
          <a:xfrm>
            <a:off x="6210818" y="3393544"/>
            <a:ext cx="2464044" cy="1070407"/>
            <a:chOff x="406306" y="2717043"/>
            <a:chExt cx="2500311" cy="1086015"/>
          </a:xfrm>
        </p:grpSpPr>
        <p:sp>
          <p:nvSpPr>
            <p:cNvPr id="15" name="矩形 14"/>
            <p:cNvSpPr/>
            <p:nvPr/>
          </p:nvSpPr>
          <p:spPr>
            <a:xfrm>
              <a:off x="406306" y="2717043"/>
              <a:ext cx="2500311" cy="360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6" name="文本框 15"/>
            <p:cNvSpPr txBox="1"/>
            <p:nvPr/>
          </p:nvSpPr>
          <p:spPr>
            <a:xfrm>
              <a:off x="953590" y="2787543"/>
              <a:ext cx="1475649" cy="265425"/>
            </a:xfrm>
            <a:prstGeom prst="rect">
              <a:avLst/>
            </a:prstGeom>
            <a:noFill/>
          </p:spPr>
          <p:txBody>
            <a:bodyPr wrap="none" rtlCol="0">
              <a:spAutoFit/>
            </a:bodyPr>
            <a:lstStyle/>
            <a:p>
              <a:pPr algn="ctr"/>
              <a:r>
                <a:rPr lang="zh-CN" altLang="en-US" sz="1100">
                  <a:solidFill>
                    <a:schemeClr val="bg1"/>
                  </a:solidFill>
                </a:rPr>
                <a:t>请在此处添加小标题</a:t>
              </a:r>
            </a:p>
          </p:txBody>
        </p:sp>
        <p:sp>
          <p:nvSpPr>
            <p:cNvPr id="17" name="文本框 16"/>
            <p:cNvSpPr txBox="1"/>
            <p:nvPr/>
          </p:nvSpPr>
          <p:spPr>
            <a:xfrm>
              <a:off x="406306" y="3077043"/>
              <a:ext cx="2500311" cy="726015"/>
            </a:xfrm>
            <a:prstGeom prst="rect">
              <a:avLst/>
            </a:prstGeom>
            <a:noFill/>
          </p:spPr>
          <p:txBody>
            <a:bodyPr wrap="square" lIns="0" rIns="0" rtlCol="0">
              <a:spAutoFit/>
            </a:bodyPr>
            <a:lstStyle/>
            <a:p>
              <a:pPr algn="just">
                <a:lnSpc>
                  <a:spcPct val="150000"/>
                </a:lnSpc>
              </a:pPr>
              <a:r>
                <a:rPr lang="zh-CN" altLang="en-US" sz="900">
                  <a:latin typeface="+mn-ea"/>
                </a:rPr>
                <a:t>请在此处添加正文并根据需要调整字体大小，建议采用</a:t>
              </a:r>
              <a:r>
                <a:rPr lang="en-US" altLang="zh-CN" sz="900">
                  <a:latin typeface="+mn-ea"/>
                </a:rPr>
                <a:t>1.5</a:t>
              </a:r>
              <a:r>
                <a:rPr lang="zh-CN" altLang="en-US" sz="900">
                  <a:latin typeface="+mn-ea"/>
                </a:rPr>
                <a:t>倍行距和两端对齐方式。请在此处添加正文并根据需要调整字体大小。</a:t>
              </a:r>
            </a:p>
          </p:txBody>
        </p:sp>
      </p:grpSp>
      <p:sp>
        <p:nvSpPr>
          <p:cNvPr id="22"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Tree>
    <p:extLst>
      <p:ext uri="{BB962C8B-B14F-4D97-AF65-F5344CB8AC3E}">
        <p14:creationId xmlns:p14="http://schemas.microsoft.com/office/powerpoint/2010/main" val="199689732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by="(-#ppt_w*2)" calcmode="lin" valueType="num">
                                      <p:cBhvr rctx="PPT">
                                        <p:cTn id="7" dur="250" autoRev="1" fill="hold">
                                          <p:stCondLst>
                                            <p:cond delay="0"/>
                                          </p:stCondLst>
                                        </p:cTn>
                                        <p:tgtEl>
                                          <p:spTgt spid="22"/>
                                        </p:tgtEl>
                                        <p:attrNameLst>
                                          <p:attrName>ppt_w</p:attrName>
                                        </p:attrNameLst>
                                      </p:cBhvr>
                                    </p:anim>
                                    <p:anim by="(#ppt_w*0.50)" calcmode="lin" valueType="num">
                                      <p:cBhvr>
                                        <p:cTn id="8" dur="250" decel="50000" autoRev="1" fill="hold">
                                          <p:stCondLst>
                                            <p:cond delay="0"/>
                                          </p:stCondLst>
                                        </p:cTn>
                                        <p:tgtEl>
                                          <p:spTgt spid="22"/>
                                        </p:tgtEl>
                                        <p:attrNameLst>
                                          <p:attrName>ppt_x</p:attrName>
                                        </p:attrNameLst>
                                      </p:cBhvr>
                                    </p:anim>
                                    <p:anim from="(-#ppt_h/2)" to="(#ppt_y)" calcmode="lin" valueType="num">
                                      <p:cBhvr>
                                        <p:cTn id="9" dur="500" fill="hold">
                                          <p:stCondLst>
                                            <p:cond delay="0"/>
                                          </p:stCondLst>
                                        </p:cTn>
                                        <p:tgtEl>
                                          <p:spTgt spid="22"/>
                                        </p:tgtEl>
                                        <p:attrNameLst>
                                          <p:attrName>ppt_y</p:attrName>
                                        </p:attrNameLst>
                                      </p:cBhvr>
                                    </p:anim>
                                    <p:animRot by="21600000">
                                      <p:cBhvr>
                                        <p:cTn id="10" dur="500" fill="hold">
                                          <p:stCondLst>
                                            <p:cond delay="0"/>
                                          </p:stCondLst>
                                        </p:cTn>
                                        <p:tgtEl>
                                          <p:spTgt spid="22"/>
                                        </p:tgtEl>
                                        <p:attrNameLst>
                                          <p:attrName>r</p:attrName>
                                        </p:attrNameLst>
                                      </p:cBhvr>
                                    </p:animRo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ppt_w</p:attrName>
                                        </p:attrNameLst>
                                      </p:cBhvr>
                                      <p:tavLst>
                                        <p:tav tm="0">
                                          <p:val>
                                            <p:fltVal val="0"/>
                                          </p:val>
                                        </p:tav>
                                        <p:tav tm="100000">
                                          <p:val>
                                            <p:strVal val="#ppt_w"/>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Effect transition="in" filter="fade">
                                      <p:cBhvr>
                                        <p:cTn id="28" dur="500"/>
                                        <p:tgtEl>
                                          <p:spTgt spid="2"/>
                                        </p:tgtEl>
                                      </p:cBhvr>
                                    </p:animEffect>
                                  </p:childTnLst>
                                </p:cTn>
                              </p:par>
                            </p:childTnLst>
                          </p:cTn>
                        </p:par>
                        <p:par>
                          <p:cTn id="29" fill="hold">
                            <p:stCondLst>
                              <p:cond delay="2500"/>
                            </p:stCondLst>
                            <p:childTnLst>
                              <p:par>
                                <p:cTn id="30" presetID="22" presetClass="entr" presetSubtype="4"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par>
                          <p:cTn id="33" fill="hold">
                            <p:stCondLst>
                              <p:cond delay="3000"/>
                            </p:stCondLst>
                            <p:childTnLst>
                              <p:par>
                                <p:cTn id="34" presetID="22" presetClass="entr" presetSubtype="4"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down)">
                                      <p:cBhvr>
                                        <p:cTn id="36" dur="500"/>
                                        <p:tgtEl>
                                          <p:spTgt spid="10"/>
                                        </p:tgtEl>
                                      </p:cBhvr>
                                    </p:animEffect>
                                  </p:childTnLst>
                                </p:cTn>
                              </p:par>
                            </p:childTnLst>
                          </p:cTn>
                        </p:par>
                        <p:par>
                          <p:cTn id="37" fill="hold">
                            <p:stCondLst>
                              <p:cond delay="3500"/>
                            </p:stCondLst>
                            <p:childTnLst>
                              <p:par>
                                <p:cTn id="38" presetID="22" presetClass="entr" presetSubtype="4"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500"/>
                                        <p:tgtEl>
                                          <p:spTgt spid="14"/>
                                        </p:tgtEl>
                                      </p:cBhvr>
                                    </p:animEffect>
                                  </p:childTnLst>
                                </p:cTn>
                              </p:par>
                            </p:childTnLst>
                          </p:cTn>
                        </p:par>
                        <p:par>
                          <p:cTn id="41" fill="hold">
                            <p:stCondLst>
                              <p:cond delay="400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9"/>
                                        </p:tgtEl>
                                        <p:attrNameLst>
                                          <p:attrName>style.visibility</p:attrName>
                                        </p:attrNameLst>
                                      </p:cBhvr>
                                      <p:to>
                                        <p:strVal val="visible"/>
                                      </p:to>
                                    </p:set>
                                    <p:anim calcmode="lin" valueType="num">
                                      <p:cBhvr>
                                        <p:cTn id="4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9"/>
                                        </p:tgtEl>
                                        <p:attrNameLst>
                                          <p:attrName>ppt_y</p:attrName>
                                        </p:attrNameLst>
                                      </p:cBhvr>
                                      <p:tavLst>
                                        <p:tav tm="0">
                                          <p:val>
                                            <p:strVal val="#ppt_y"/>
                                          </p:val>
                                        </p:tav>
                                        <p:tav tm="100000">
                                          <p:val>
                                            <p:strVal val="#ppt_y"/>
                                          </p:val>
                                        </p:tav>
                                      </p:tavLst>
                                    </p:anim>
                                    <p:anim calcmode="lin" valueType="num">
                                      <p:cBhvr>
                                        <p:cTn id="4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grpSp>
        <p:nvGrpSpPr>
          <p:cNvPr id="3" name="组合 2"/>
          <p:cNvGrpSpPr/>
          <p:nvPr/>
        </p:nvGrpSpPr>
        <p:grpSpPr>
          <a:xfrm>
            <a:off x="188663" y="1468233"/>
            <a:ext cx="2027886" cy="2111629"/>
            <a:chOff x="143508" y="1853921"/>
            <a:chExt cx="2052922" cy="2343317"/>
          </a:xfrm>
        </p:grpSpPr>
        <p:sp>
          <p:nvSpPr>
            <p:cNvPr id="4" name="Freeform 5"/>
            <p:cNvSpPr>
              <a:spLocks/>
            </p:cNvSpPr>
            <p:nvPr/>
          </p:nvSpPr>
          <p:spPr bwMode="auto">
            <a:xfrm>
              <a:off x="143508" y="1853921"/>
              <a:ext cx="2052922" cy="2343317"/>
            </a:xfrm>
            <a:custGeom>
              <a:avLst/>
              <a:gdLst>
                <a:gd name="T0" fmla="*/ 1112 w 1328"/>
                <a:gd name="T1" fmla="*/ 1328 h 1328"/>
                <a:gd name="T2" fmla="*/ 1142 w 1328"/>
                <a:gd name="T3" fmla="*/ 880 h 1328"/>
                <a:gd name="T4" fmla="*/ 1156 w 1328"/>
                <a:gd name="T5" fmla="*/ 886 h 1328"/>
                <a:gd name="T6" fmla="*/ 1188 w 1328"/>
                <a:gd name="T7" fmla="*/ 894 h 1328"/>
                <a:gd name="T8" fmla="*/ 1204 w 1328"/>
                <a:gd name="T9" fmla="*/ 896 h 1328"/>
                <a:gd name="T10" fmla="*/ 1228 w 1328"/>
                <a:gd name="T11" fmla="*/ 894 h 1328"/>
                <a:gd name="T12" fmla="*/ 1252 w 1328"/>
                <a:gd name="T13" fmla="*/ 886 h 1328"/>
                <a:gd name="T14" fmla="*/ 1292 w 1328"/>
                <a:gd name="T15" fmla="*/ 860 h 1328"/>
                <a:gd name="T16" fmla="*/ 1318 w 1328"/>
                <a:gd name="T17" fmla="*/ 820 h 1328"/>
                <a:gd name="T18" fmla="*/ 1326 w 1328"/>
                <a:gd name="T19" fmla="*/ 796 h 1328"/>
                <a:gd name="T20" fmla="*/ 1328 w 1328"/>
                <a:gd name="T21" fmla="*/ 772 h 1328"/>
                <a:gd name="T22" fmla="*/ 1328 w 1328"/>
                <a:gd name="T23" fmla="*/ 760 h 1328"/>
                <a:gd name="T24" fmla="*/ 1322 w 1328"/>
                <a:gd name="T25" fmla="*/ 736 h 1328"/>
                <a:gd name="T26" fmla="*/ 1306 w 1328"/>
                <a:gd name="T27" fmla="*/ 702 h 1328"/>
                <a:gd name="T28" fmla="*/ 1274 w 1328"/>
                <a:gd name="T29" fmla="*/ 670 h 1328"/>
                <a:gd name="T30" fmla="*/ 1240 w 1328"/>
                <a:gd name="T31" fmla="*/ 654 h 1328"/>
                <a:gd name="T32" fmla="*/ 1216 w 1328"/>
                <a:gd name="T33" fmla="*/ 648 h 1328"/>
                <a:gd name="T34" fmla="*/ 1204 w 1328"/>
                <a:gd name="T35" fmla="*/ 648 h 1328"/>
                <a:gd name="T36" fmla="*/ 1172 w 1328"/>
                <a:gd name="T37" fmla="*/ 652 h 1328"/>
                <a:gd name="T38" fmla="*/ 1142 w 1328"/>
                <a:gd name="T39" fmla="*/ 664 h 1328"/>
                <a:gd name="T40" fmla="*/ 1112 w 1328"/>
                <a:gd name="T41" fmla="*/ 682 h 1328"/>
                <a:gd name="T42" fmla="*/ 1112 w 1328"/>
                <a:gd name="T43" fmla="*/ 216 h 1328"/>
                <a:gd name="T44" fmla="*/ 664 w 1328"/>
                <a:gd name="T45" fmla="*/ 186 h 1328"/>
                <a:gd name="T46" fmla="*/ 670 w 1328"/>
                <a:gd name="T47" fmla="*/ 172 h 1328"/>
                <a:gd name="T48" fmla="*/ 678 w 1328"/>
                <a:gd name="T49" fmla="*/ 140 h 1328"/>
                <a:gd name="T50" fmla="*/ 680 w 1328"/>
                <a:gd name="T51" fmla="*/ 124 h 1328"/>
                <a:gd name="T52" fmla="*/ 678 w 1328"/>
                <a:gd name="T53" fmla="*/ 100 h 1328"/>
                <a:gd name="T54" fmla="*/ 670 w 1328"/>
                <a:gd name="T55" fmla="*/ 76 h 1328"/>
                <a:gd name="T56" fmla="*/ 644 w 1328"/>
                <a:gd name="T57" fmla="*/ 36 h 1328"/>
                <a:gd name="T58" fmla="*/ 604 w 1328"/>
                <a:gd name="T59" fmla="*/ 10 h 1328"/>
                <a:gd name="T60" fmla="*/ 580 w 1328"/>
                <a:gd name="T61" fmla="*/ 2 h 1328"/>
                <a:gd name="T62" fmla="*/ 556 w 1328"/>
                <a:gd name="T63" fmla="*/ 0 h 1328"/>
                <a:gd name="T64" fmla="*/ 544 w 1328"/>
                <a:gd name="T65" fmla="*/ 0 h 1328"/>
                <a:gd name="T66" fmla="*/ 520 w 1328"/>
                <a:gd name="T67" fmla="*/ 6 h 1328"/>
                <a:gd name="T68" fmla="*/ 486 w 1328"/>
                <a:gd name="T69" fmla="*/ 22 h 1328"/>
                <a:gd name="T70" fmla="*/ 454 w 1328"/>
                <a:gd name="T71" fmla="*/ 54 h 1328"/>
                <a:gd name="T72" fmla="*/ 438 w 1328"/>
                <a:gd name="T73" fmla="*/ 88 h 1328"/>
                <a:gd name="T74" fmla="*/ 432 w 1328"/>
                <a:gd name="T75" fmla="*/ 112 h 1328"/>
                <a:gd name="T76" fmla="*/ 432 w 1328"/>
                <a:gd name="T77" fmla="*/ 124 h 1328"/>
                <a:gd name="T78" fmla="*/ 436 w 1328"/>
                <a:gd name="T79" fmla="*/ 156 h 1328"/>
                <a:gd name="T80" fmla="*/ 448 w 1328"/>
                <a:gd name="T81" fmla="*/ 186 h 1328"/>
                <a:gd name="T82" fmla="*/ 432 w 1328"/>
                <a:gd name="T83" fmla="*/ 216 h 1328"/>
                <a:gd name="T84" fmla="*/ 0 w 1328"/>
                <a:gd name="T85" fmla="*/ 216 h 1328"/>
                <a:gd name="T86" fmla="*/ 1112 w 1328"/>
                <a:gd name="T87" fmla="*/ 13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1328"/>
                  </a:lnTo>
                  <a:lnTo>
                    <a:pt x="1112" y="1328"/>
                  </a:lnTo>
                  <a:close/>
                </a:path>
              </a:pathLst>
            </a:custGeom>
            <a:solidFill>
              <a:srgbClr val="0070C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5" name="矩形 4"/>
            <p:cNvSpPr/>
            <p:nvPr/>
          </p:nvSpPr>
          <p:spPr>
            <a:xfrm>
              <a:off x="197138" y="2408513"/>
              <a:ext cx="1548923" cy="1696345"/>
            </a:xfrm>
            <a:prstGeom prst="rect">
              <a:avLst/>
            </a:prstGeom>
          </p:spPr>
          <p:txBody>
            <a:bodyPr wrap="square">
              <a:spAutoFit/>
            </a:bodyPr>
            <a:lstStyle/>
            <a:p>
              <a:pPr lvl="0" algn="just">
                <a:lnSpc>
                  <a:spcPts val="1600"/>
                </a:lnSpc>
              </a:pPr>
              <a:r>
                <a:rPr lang="zh-CN" altLang="en-US" sz="1200" kern="0" dirty="0" smtClean="0">
                  <a:solidFill>
                    <a:schemeClr val="bg1"/>
                  </a:solidFill>
                  <a:latin typeface="微软雅黑" panose="020B0503020204020204" pitchFamily="34" charset="-122"/>
                  <a:ea typeface="微软雅黑" panose="020B0503020204020204" pitchFamily="34" charset="-122"/>
                </a:rPr>
                <a:t>点击添加文字内容</a:t>
              </a:r>
              <a:endParaRPr lang="en-US" altLang="zh-CN" sz="1200" kern="0" dirty="0" smtClean="0">
                <a:solidFill>
                  <a:schemeClr val="bg1"/>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bg1"/>
                  </a:solidFill>
                  <a:latin typeface="微软雅黑" panose="020B0503020204020204" pitchFamily="34" charset="-122"/>
                  <a:ea typeface="微软雅黑" panose="020B0503020204020204" pitchFamily="34" charset="-122"/>
                </a:rPr>
                <a:t>点击添加文字内容</a:t>
              </a:r>
            </a:p>
            <a:p>
              <a:pPr algn="just">
                <a:lnSpc>
                  <a:spcPts val="1600"/>
                </a:lnSpc>
              </a:pPr>
              <a:r>
                <a:rPr lang="zh-CN" altLang="en-US" sz="1200" kern="0" dirty="0">
                  <a:solidFill>
                    <a:schemeClr val="bg1"/>
                  </a:solidFill>
                  <a:latin typeface="微软雅黑" panose="020B0503020204020204" pitchFamily="34" charset="-122"/>
                  <a:ea typeface="微软雅黑" panose="020B0503020204020204" pitchFamily="34" charset="-122"/>
                </a:rPr>
                <a:t>点击添加文字内容</a:t>
              </a:r>
            </a:p>
            <a:p>
              <a:pPr algn="just">
                <a:lnSpc>
                  <a:spcPts val="1600"/>
                </a:lnSpc>
              </a:pPr>
              <a:r>
                <a:rPr lang="zh-CN" altLang="en-US" sz="1200" kern="0" dirty="0">
                  <a:solidFill>
                    <a:schemeClr val="bg1"/>
                  </a:solidFill>
                  <a:latin typeface="微软雅黑" panose="020B0503020204020204" pitchFamily="34" charset="-122"/>
                  <a:ea typeface="微软雅黑" panose="020B0503020204020204" pitchFamily="34" charset="-122"/>
                </a:rPr>
                <a:t>点击添加文字内容</a:t>
              </a:r>
            </a:p>
            <a:p>
              <a:pPr algn="just">
                <a:lnSpc>
                  <a:spcPts val="1600"/>
                </a:lnSpc>
              </a:pPr>
              <a:r>
                <a:rPr lang="zh-CN" altLang="en-US" sz="1200" kern="0" dirty="0">
                  <a:solidFill>
                    <a:schemeClr val="bg1"/>
                  </a:solidFill>
                  <a:latin typeface="微软雅黑" panose="020B0503020204020204" pitchFamily="34" charset="-122"/>
                  <a:ea typeface="微软雅黑" panose="020B0503020204020204" pitchFamily="34" charset="-122"/>
                </a:rPr>
                <a:t>点击添加文字内容</a:t>
              </a:r>
            </a:p>
            <a:p>
              <a:pPr algn="just">
                <a:lnSpc>
                  <a:spcPts val="1600"/>
                </a:lnSpc>
              </a:pPr>
              <a:r>
                <a:rPr lang="zh-CN" altLang="en-US" sz="1200" kern="0" dirty="0">
                  <a:solidFill>
                    <a:schemeClr val="bg1"/>
                  </a:solidFill>
                  <a:latin typeface="微软雅黑" panose="020B0503020204020204" pitchFamily="34" charset="-122"/>
                  <a:ea typeface="微软雅黑" panose="020B0503020204020204" pitchFamily="34" charset="-122"/>
                </a:rPr>
                <a:t>点击添加文字内容</a:t>
              </a:r>
            </a:p>
            <a:p>
              <a:pPr algn="just">
                <a:lnSpc>
                  <a:spcPts val="1600"/>
                </a:lnSpc>
              </a:pPr>
              <a:r>
                <a:rPr lang="zh-CN" altLang="en-US" sz="1200" kern="0" dirty="0">
                  <a:solidFill>
                    <a:schemeClr val="bg1"/>
                  </a:solidFill>
                  <a:latin typeface="微软雅黑" panose="020B0503020204020204" pitchFamily="34" charset="-122"/>
                  <a:ea typeface="微软雅黑" panose="020B0503020204020204" pitchFamily="34" charset="-122"/>
                </a:rPr>
                <a:t>点击添加文字</a:t>
              </a:r>
              <a:r>
                <a:rPr lang="zh-CN" altLang="en-US" sz="1200" kern="0" dirty="0" smtClean="0">
                  <a:solidFill>
                    <a:schemeClr val="bg1"/>
                  </a:solidFill>
                  <a:latin typeface="微软雅黑" panose="020B0503020204020204" pitchFamily="34" charset="-122"/>
                  <a:ea typeface="微软雅黑" panose="020B0503020204020204" pitchFamily="34" charset="-122"/>
                </a:rPr>
                <a:t>内容</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828581" y="1947280"/>
              <a:ext cx="293854" cy="323544"/>
            </a:xfrm>
            <a:prstGeom prst="rect">
              <a:avLst/>
            </a:prstGeom>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1</a:t>
              </a:r>
              <a:endParaRPr kumimoji="0" lang="zh-CN" altLang="en-US" sz="18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952577" y="1466101"/>
            <a:ext cx="2027886" cy="2111630"/>
            <a:chOff x="1929199" y="1851555"/>
            <a:chExt cx="2052922" cy="2343317"/>
          </a:xfrm>
          <a:solidFill>
            <a:srgbClr val="E97117"/>
          </a:solidFill>
        </p:grpSpPr>
        <p:sp>
          <p:nvSpPr>
            <p:cNvPr id="8" name="Freeform 10"/>
            <p:cNvSpPr>
              <a:spLocks/>
            </p:cNvSpPr>
            <p:nvPr/>
          </p:nvSpPr>
          <p:spPr bwMode="auto">
            <a:xfrm>
              <a:off x="1929199"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grp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9" name="矩形 8"/>
            <p:cNvSpPr/>
            <p:nvPr/>
          </p:nvSpPr>
          <p:spPr>
            <a:xfrm>
              <a:off x="2339355" y="2511105"/>
              <a:ext cx="1224533" cy="1468646"/>
            </a:xfrm>
            <a:prstGeom prst="rect">
              <a:avLst/>
            </a:prstGeom>
            <a:grpFill/>
          </p:spPr>
          <p:txBody>
            <a:bodyPr wrap="square">
              <a:spAutoFit/>
            </a:bodyPr>
            <a:lstStyle/>
            <a:p>
              <a:pPr lvl="0" algn="just">
                <a:lnSpc>
                  <a:spcPts val="1600"/>
                </a:lnSpc>
              </a:pPr>
              <a:r>
                <a:rPr lang="zh-CN" altLang="en-US" sz="1200" kern="0" dirty="0">
                  <a:solidFill>
                    <a:schemeClr val="bg1"/>
                  </a:solidFill>
                  <a:latin typeface="微软雅黑" panose="020B0503020204020204" pitchFamily="34" charset="-122"/>
                  <a:ea typeface="微软雅黑" panose="020B0503020204020204" pitchFamily="34" charset="-122"/>
                </a:rPr>
                <a:t>点击添加</a:t>
              </a:r>
              <a:r>
                <a:rPr lang="zh-CN" altLang="en-US" sz="1200" kern="0" dirty="0" smtClean="0">
                  <a:solidFill>
                    <a:schemeClr val="bg1"/>
                  </a:solidFill>
                  <a:latin typeface="微软雅黑" panose="020B0503020204020204" pitchFamily="34" charset="-122"/>
                  <a:ea typeface="微软雅黑" panose="020B0503020204020204" pitchFamily="34" charset="-122"/>
                </a:rPr>
                <a:t>文字</a:t>
              </a:r>
              <a:endParaRPr lang="en-US" altLang="zh-CN" sz="1200" kern="0" dirty="0">
                <a:solidFill>
                  <a:schemeClr val="bg1"/>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bg1"/>
                  </a:solidFill>
                  <a:latin typeface="微软雅黑" panose="020B0503020204020204" pitchFamily="34" charset="-122"/>
                  <a:ea typeface="微软雅黑" panose="020B0503020204020204" pitchFamily="34" charset="-122"/>
                </a:rPr>
                <a:t>点击添加</a:t>
              </a:r>
              <a:r>
                <a:rPr lang="zh-CN" altLang="en-US" sz="1200" kern="0" dirty="0" smtClean="0">
                  <a:solidFill>
                    <a:schemeClr val="bg1"/>
                  </a:solidFill>
                  <a:latin typeface="微软雅黑" panose="020B0503020204020204" pitchFamily="34" charset="-122"/>
                  <a:ea typeface="微软雅黑" panose="020B0503020204020204" pitchFamily="34" charset="-122"/>
                </a:rPr>
                <a:t>文字点击</a:t>
              </a:r>
              <a:r>
                <a:rPr lang="zh-CN" altLang="en-US" sz="1200" kern="0" dirty="0">
                  <a:solidFill>
                    <a:schemeClr val="bg1"/>
                  </a:solidFill>
                  <a:latin typeface="微软雅黑" panose="020B0503020204020204" pitchFamily="34" charset="-122"/>
                  <a:ea typeface="微软雅黑" panose="020B0503020204020204" pitchFamily="34" charset="-122"/>
                </a:rPr>
                <a:t>添加</a:t>
              </a:r>
              <a:r>
                <a:rPr lang="zh-CN" altLang="en-US" sz="1200" kern="0" dirty="0" smtClean="0">
                  <a:solidFill>
                    <a:schemeClr val="bg1"/>
                  </a:solidFill>
                  <a:latin typeface="微软雅黑" panose="020B0503020204020204" pitchFamily="34" charset="-122"/>
                  <a:ea typeface="微软雅黑" panose="020B0503020204020204" pitchFamily="34" charset="-122"/>
                </a:rPr>
                <a:t>文字点击</a:t>
              </a:r>
              <a:r>
                <a:rPr lang="zh-CN" altLang="en-US" sz="1200" kern="0" dirty="0">
                  <a:solidFill>
                    <a:schemeClr val="bg1"/>
                  </a:solidFill>
                  <a:latin typeface="微软雅黑" panose="020B0503020204020204" pitchFamily="34" charset="-122"/>
                  <a:ea typeface="微软雅黑" panose="020B0503020204020204" pitchFamily="34" charset="-122"/>
                </a:rPr>
                <a:t>添加</a:t>
              </a:r>
              <a:r>
                <a:rPr lang="zh-CN" altLang="en-US" sz="1200" kern="0" dirty="0" smtClean="0">
                  <a:solidFill>
                    <a:schemeClr val="bg1"/>
                  </a:solidFill>
                  <a:latin typeface="微软雅黑" panose="020B0503020204020204" pitchFamily="34" charset="-122"/>
                  <a:ea typeface="微软雅黑" panose="020B0503020204020204" pitchFamily="34" charset="-122"/>
                </a:rPr>
                <a:t>文字点击</a:t>
              </a:r>
              <a:r>
                <a:rPr lang="zh-CN" altLang="en-US" sz="1200" kern="0" dirty="0">
                  <a:solidFill>
                    <a:schemeClr val="bg1"/>
                  </a:solidFill>
                  <a:latin typeface="微软雅黑" panose="020B0503020204020204" pitchFamily="34" charset="-122"/>
                  <a:ea typeface="微软雅黑" panose="020B0503020204020204" pitchFamily="34" charset="-122"/>
                </a:rPr>
                <a:t>添加</a:t>
              </a:r>
              <a:r>
                <a:rPr lang="zh-CN" altLang="en-US" sz="1200" kern="0" dirty="0" smtClean="0">
                  <a:solidFill>
                    <a:schemeClr val="bg1"/>
                  </a:solidFill>
                  <a:latin typeface="微软雅黑" panose="020B0503020204020204" pitchFamily="34" charset="-122"/>
                  <a:ea typeface="微软雅黑" panose="020B0503020204020204" pitchFamily="34" charset="-122"/>
                </a:rPr>
                <a:t>文字点击</a:t>
              </a:r>
              <a:r>
                <a:rPr lang="zh-CN" altLang="en-US" sz="1200" kern="0" dirty="0">
                  <a:solidFill>
                    <a:schemeClr val="bg1"/>
                  </a:solidFill>
                  <a:latin typeface="微软雅黑" panose="020B0503020204020204" pitchFamily="34" charset="-122"/>
                  <a:ea typeface="微软雅黑" panose="020B0503020204020204" pitchFamily="34" charset="-122"/>
                </a:rPr>
                <a:t>添加</a:t>
              </a:r>
              <a:r>
                <a:rPr lang="zh-CN" altLang="en-US" sz="1200" kern="0" dirty="0" smtClean="0">
                  <a:solidFill>
                    <a:schemeClr val="bg1"/>
                  </a:solidFill>
                  <a:latin typeface="微软雅黑" panose="020B0503020204020204" pitchFamily="34" charset="-122"/>
                  <a:ea typeface="微软雅黑" panose="020B0503020204020204" pitchFamily="34" charset="-122"/>
                </a:rPr>
                <a:t>文字</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2616867" y="1933729"/>
              <a:ext cx="293854" cy="323544"/>
            </a:xfrm>
            <a:prstGeom prst="rect">
              <a:avLst/>
            </a:prstGeom>
            <a:grpFill/>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tabLst/>
                <a:defRPr/>
              </a:pPr>
              <a:r>
                <a:rPr kumimoji="0" lang="en-US" altLang="zh-CN" sz="18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2</a:t>
              </a:r>
              <a:endParaRPr kumimoji="0" lang="zh-CN" altLang="en-US" sz="18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720584" y="1466101"/>
            <a:ext cx="2027886" cy="2111629"/>
            <a:chOff x="3719033" y="1851555"/>
            <a:chExt cx="2052922" cy="2343317"/>
          </a:xfrm>
        </p:grpSpPr>
        <p:sp>
          <p:nvSpPr>
            <p:cNvPr id="12" name="Freeform 10"/>
            <p:cNvSpPr>
              <a:spLocks/>
            </p:cNvSpPr>
            <p:nvPr/>
          </p:nvSpPr>
          <p:spPr bwMode="auto">
            <a:xfrm>
              <a:off x="3719033"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rgbClr val="0070C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3" name="矩形 12"/>
            <p:cNvSpPr/>
            <p:nvPr/>
          </p:nvSpPr>
          <p:spPr>
            <a:xfrm>
              <a:off x="4122349" y="2511104"/>
              <a:ext cx="1246289" cy="1458116"/>
            </a:xfrm>
            <a:prstGeom prst="rect">
              <a:avLst/>
            </a:prstGeom>
          </p:spPr>
          <p:txBody>
            <a:bodyPr wrap="square">
              <a:spAutoFit/>
            </a:bodyPr>
            <a:lstStyle/>
            <a:p>
              <a:pPr lvl="0" algn="just">
                <a:lnSpc>
                  <a:spcPts val="1600"/>
                </a:lnSpc>
              </a:pPr>
              <a:r>
                <a:rPr lang="zh-CN" altLang="en-US" sz="1200" kern="0" dirty="0">
                  <a:solidFill>
                    <a:schemeClr val="bg1"/>
                  </a:solidFill>
                  <a:latin typeface="微软雅黑" panose="020B0503020204020204" pitchFamily="34" charset="-122"/>
                  <a:ea typeface="微软雅黑" panose="020B0503020204020204" pitchFamily="34" charset="-122"/>
                </a:rPr>
                <a:t>点击添加文字</a:t>
              </a:r>
              <a:endParaRPr lang="en-US" altLang="zh-CN" sz="1200" kern="0" dirty="0">
                <a:solidFill>
                  <a:schemeClr val="bg1"/>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bg1"/>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14" name="矩形 13"/>
            <p:cNvSpPr/>
            <p:nvPr/>
          </p:nvSpPr>
          <p:spPr>
            <a:xfrm>
              <a:off x="4408218" y="1933728"/>
              <a:ext cx="293854" cy="323544"/>
            </a:xfrm>
            <a:prstGeom prst="rect">
              <a:avLst/>
            </a:prstGeom>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tabLst/>
                <a:defRPr/>
              </a:pPr>
              <a:r>
                <a:rPr kumimoji="0" lang="en-US" altLang="zh-CN" sz="18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3</a:t>
              </a:r>
              <a:endParaRPr kumimoji="0" lang="zh-CN" altLang="en-US" sz="18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480405" y="1466101"/>
            <a:ext cx="2027886" cy="2111629"/>
            <a:chOff x="5500580" y="1851555"/>
            <a:chExt cx="2052922" cy="2343317"/>
          </a:xfrm>
          <a:solidFill>
            <a:srgbClr val="E97117"/>
          </a:solidFill>
        </p:grpSpPr>
        <p:sp>
          <p:nvSpPr>
            <p:cNvPr id="16" name="Freeform 14"/>
            <p:cNvSpPr>
              <a:spLocks/>
            </p:cNvSpPr>
            <p:nvPr/>
          </p:nvSpPr>
          <p:spPr bwMode="auto">
            <a:xfrm>
              <a:off x="5500580"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grpFill/>
            <a:ln>
              <a:noFill/>
            </a:ln>
            <a:effectLst/>
          </p:spPr>
          <p:txBody>
            <a:bodyPr wrap="none" anchor="ctr"/>
            <a:lstStyle/>
            <a:p>
              <a:endParaRPr lang="zh-CN" altLang="en-US" kern="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5896538" y="2514213"/>
              <a:ext cx="1246289" cy="1468647"/>
            </a:xfrm>
            <a:prstGeom prst="rect">
              <a:avLst/>
            </a:prstGeom>
            <a:grpFill/>
          </p:spPr>
          <p:txBody>
            <a:bodyPr wrap="square">
              <a:spAutoFit/>
            </a:bodyPr>
            <a:lstStyle/>
            <a:p>
              <a:pPr lvl="0" algn="just">
                <a:lnSpc>
                  <a:spcPts val="1600"/>
                </a:lnSpc>
              </a:pPr>
              <a:r>
                <a:rPr lang="zh-CN" altLang="en-US" sz="1200" kern="0" dirty="0">
                  <a:solidFill>
                    <a:schemeClr val="bg1"/>
                  </a:solidFill>
                  <a:latin typeface="微软雅黑" panose="020B0503020204020204" pitchFamily="34" charset="-122"/>
                  <a:ea typeface="微软雅黑" panose="020B0503020204020204" pitchFamily="34" charset="-122"/>
                </a:rPr>
                <a:t>点击添加文字</a:t>
              </a:r>
              <a:endParaRPr lang="en-US" altLang="zh-CN" sz="1200" kern="0" dirty="0">
                <a:solidFill>
                  <a:schemeClr val="bg1"/>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bg1"/>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18" name="矩形 17"/>
            <p:cNvSpPr/>
            <p:nvPr/>
          </p:nvSpPr>
          <p:spPr>
            <a:xfrm>
              <a:off x="6191368" y="1938644"/>
              <a:ext cx="293854" cy="323544"/>
            </a:xfrm>
            <a:prstGeom prst="rect">
              <a:avLst/>
            </a:prstGeom>
            <a:grpFill/>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tabLst/>
                <a:defRPr/>
              </a:pPr>
              <a:r>
                <a:rPr kumimoji="0" lang="en-US" altLang="zh-CN" sz="18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4</a:t>
              </a:r>
              <a:endParaRPr kumimoji="0" lang="zh-CN" altLang="en-US" sz="18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7239203" y="1466101"/>
            <a:ext cx="1698432" cy="2113761"/>
            <a:chOff x="7281092" y="1851555"/>
            <a:chExt cx="1719400" cy="2345683"/>
          </a:xfrm>
        </p:grpSpPr>
        <p:sp>
          <p:nvSpPr>
            <p:cNvPr id="20" name="Freeform 6"/>
            <p:cNvSpPr>
              <a:spLocks/>
            </p:cNvSpPr>
            <p:nvPr/>
          </p:nvSpPr>
          <p:spPr bwMode="auto">
            <a:xfrm>
              <a:off x="7281092" y="1851555"/>
              <a:ext cx="1719400" cy="2345683"/>
            </a:xfrm>
            <a:custGeom>
              <a:avLst/>
              <a:gdLst>
                <a:gd name="T0" fmla="*/ 1112 w 1112"/>
                <a:gd name="T1" fmla="*/ 216 h 1328"/>
                <a:gd name="T2" fmla="*/ 664 w 1112"/>
                <a:gd name="T3" fmla="*/ 186 h 1328"/>
                <a:gd name="T4" fmla="*/ 670 w 1112"/>
                <a:gd name="T5" fmla="*/ 172 h 1328"/>
                <a:gd name="T6" fmla="*/ 678 w 1112"/>
                <a:gd name="T7" fmla="*/ 140 h 1328"/>
                <a:gd name="T8" fmla="*/ 680 w 1112"/>
                <a:gd name="T9" fmla="*/ 124 h 1328"/>
                <a:gd name="T10" fmla="*/ 678 w 1112"/>
                <a:gd name="T11" fmla="*/ 100 h 1328"/>
                <a:gd name="T12" fmla="*/ 670 w 1112"/>
                <a:gd name="T13" fmla="*/ 76 h 1328"/>
                <a:gd name="T14" fmla="*/ 644 w 1112"/>
                <a:gd name="T15" fmla="*/ 36 h 1328"/>
                <a:gd name="T16" fmla="*/ 604 w 1112"/>
                <a:gd name="T17" fmla="*/ 10 h 1328"/>
                <a:gd name="T18" fmla="*/ 580 w 1112"/>
                <a:gd name="T19" fmla="*/ 2 h 1328"/>
                <a:gd name="T20" fmla="*/ 556 w 1112"/>
                <a:gd name="T21" fmla="*/ 0 h 1328"/>
                <a:gd name="T22" fmla="*/ 544 w 1112"/>
                <a:gd name="T23" fmla="*/ 0 h 1328"/>
                <a:gd name="T24" fmla="*/ 520 w 1112"/>
                <a:gd name="T25" fmla="*/ 6 h 1328"/>
                <a:gd name="T26" fmla="*/ 486 w 1112"/>
                <a:gd name="T27" fmla="*/ 22 h 1328"/>
                <a:gd name="T28" fmla="*/ 454 w 1112"/>
                <a:gd name="T29" fmla="*/ 54 h 1328"/>
                <a:gd name="T30" fmla="*/ 438 w 1112"/>
                <a:gd name="T31" fmla="*/ 88 h 1328"/>
                <a:gd name="T32" fmla="*/ 432 w 1112"/>
                <a:gd name="T33" fmla="*/ 112 h 1328"/>
                <a:gd name="T34" fmla="*/ 432 w 1112"/>
                <a:gd name="T35" fmla="*/ 124 h 1328"/>
                <a:gd name="T36" fmla="*/ 436 w 1112"/>
                <a:gd name="T37" fmla="*/ 156 h 1328"/>
                <a:gd name="T38" fmla="*/ 448 w 1112"/>
                <a:gd name="T39" fmla="*/ 186 h 1328"/>
                <a:gd name="T40" fmla="*/ 432 w 1112"/>
                <a:gd name="T41" fmla="*/ 216 h 1328"/>
                <a:gd name="T42" fmla="*/ 0 w 1112"/>
                <a:gd name="T43" fmla="*/ 216 h 1328"/>
                <a:gd name="T44" fmla="*/ 0 w 1112"/>
                <a:gd name="T45" fmla="*/ 616 h 1328"/>
                <a:gd name="T46" fmla="*/ 26 w 1112"/>
                <a:gd name="T47" fmla="*/ 610 h 1328"/>
                <a:gd name="T48" fmla="*/ 52 w 1112"/>
                <a:gd name="T49" fmla="*/ 608 h 1328"/>
                <a:gd name="T50" fmla="*/ 86 w 1112"/>
                <a:gd name="T51" fmla="*/ 612 h 1328"/>
                <a:gd name="T52" fmla="*/ 116 w 1112"/>
                <a:gd name="T53" fmla="*/ 620 h 1328"/>
                <a:gd name="T54" fmla="*/ 144 w 1112"/>
                <a:gd name="T55" fmla="*/ 636 h 1328"/>
                <a:gd name="T56" fmla="*/ 168 w 1112"/>
                <a:gd name="T57" fmla="*/ 656 h 1328"/>
                <a:gd name="T58" fmla="*/ 188 w 1112"/>
                <a:gd name="T59" fmla="*/ 680 h 1328"/>
                <a:gd name="T60" fmla="*/ 204 w 1112"/>
                <a:gd name="T61" fmla="*/ 708 h 1328"/>
                <a:gd name="T62" fmla="*/ 212 w 1112"/>
                <a:gd name="T63" fmla="*/ 738 h 1328"/>
                <a:gd name="T64" fmla="*/ 216 w 1112"/>
                <a:gd name="T65" fmla="*/ 772 h 1328"/>
                <a:gd name="T66" fmla="*/ 216 w 1112"/>
                <a:gd name="T67" fmla="*/ 788 h 1328"/>
                <a:gd name="T68" fmla="*/ 208 w 1112"/>
                <a:gd name="T69" fmla="*/ 820 h 1328"/>
                <a:gd name="T70" fmla="*/ 196 w 1112"/>
                <a:gd name="T71" fmla="*/ 850 h 1328"/>
                <a:gd name="T72" fmla="*/ 178 w 1112"/>
                <a:gd name="T73" fmla="*/ 876 h 1328"/>
                <a:gd name="T74" fmla="*/ 156 w 1112"/>
                <a:gd name="T75" fmla="*/ 898 h 1328"/>
                <a:gd name="T76" fmla="*/ 130 w 1112"/>
                <a:gd name="T77" fmla="*/ 916 h 1328"/>
                <a:gd name="T78" fmla="*/ 100 w 1112"/>
                <a:gd name="T79" fmla="*/ 928 h 1328"/>
                <a:gd name="T80" fmla="*/ 68 w 1112"/>
                <a:gd name="T81" fmla="*/ 936 h 1328"/>
                <a:gd name="T82" fmla="*/ 52 w 1112"/>
                <a:gd name="T83" fmla="*/ 936 h 1328"/>
                <a:gd name="T84" fmla="*/ 0 w 1112"/>
                <a:gd name="T85" fmla="*/ 928 h 1328"/>
                <a:gd name="T86" fmla="*/ 0 w 1112"/>
                <a:gd name="T87" fmla="*/ 1328 h 1328"/>
                <a:gd name="T88" fmla="*/ 1112 w 1112"/>
                <a:gd name="T89" fmla="*/ 216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12" h="1328">
                  <a:moveTo>
                    <a:pt x="1112" y="216"/>
                  </a:move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lnTo>
                    <a:pt x="1112" y="216"/>
                  </a:lnTo>
                  <a:close/>
                </a:path>
              </a:pathLst>
            </a:custGeom>
            <a:solidFill>
              <a:srgbClr val="0070C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1" name="矩形 20"/>
            <p:cNvSpPr/>
            <p:nvPr/>
          </p:nvSpPr>
          <p:spPr>
            <a:xfrm>
              <a:off x="7668343" y="2514213"/>
              <a:ext cx="1246289" cy="1468647"/>
            </a:xfrm>
            <a:prstGeom prst="rect">
              <a:avLst/>
            </a:prstGeom>
          </p:spPr>
          <p:txBody>
            <a:bodyPr wrap="square">
              <a:spAutoFit/>
            </a:bodyPr>
            <a:lstStyle/>
            <a:p>
              <a:pPr lvl="0" algn="just">
                <a:lnSpc>
                  <a:spcPts val="1600"/>
                </a:lnSpc>
              </a:pPr>
              <a:r>
                <a:rPr lang="zh-CN" altLang="en-US" sz="1200" kern="0" dirty="0">
                  <a:solidFill>
                    <a:schemeClr val="bg1"/>
                  </a:solidFill>
                  <a:latin typeface="微软雅黑" panose="020B0503020204020204" pitchFamily="34" charset="-122"/>
                  <a:ea typeface="微软雅黑" panose="020B0503020204020204" pitchFamily="34" charset="-122"/>
                </a:rPr>
                <a:t>点击添加文字</a:t>
              </a:r>
              <a:endParaRPr lang="en-US" altLang="zh-CN" sz="1200" kern="0" dirty="0">
                <a:solidFill>
                  <a:schemeClr val="bg1"/>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bg1"/>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22" name="矩形 21"/>
            <p:cNvSpPr/>
            <p:nvPr/>
          </p:nvSpPr>
          <p:spPr>
            <a:xfrm>
              <a:off x="7970375" y="1938252"/>
              <a:ext cx="293854" cy="323544"/>
            </a:xfrm>
            <a:prstGeom prst="rect">
              <a:avLst/>
            </a:prstGeom>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tabLst/>
                <a:defRPr/>
              </a:pPr>
              <a:r>
                <a:rPr kumimoji="0" lang="en-US" altLang="zh-CN" sz="18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rPr>
                <a:t>5</a:t>
              </a:r>
              <a:endParaRPr kumimoji="0" lang="zh-CN" altLang="en-US" sz="1800" b="0" i="0" u="none" strike="noStrike" kern="0" cap="none" spc="0" normalizeH="0" baseline="0" noProof="0" smtClean="0">
                <a:ln>
                  <a:noFill/>
                </a:ln>
                <a:solidFill>
                  <a:schemeClr val="bg1"/>
                </a:solidFill>
                <a:effectLst/>
                <a:uLnTx/>
                <a:uFillTx/>
                <a:latin typeface="微软雅黑" panose="020B0503020204020204" pitchFamily="34" charset="-122"/>
                <a:ea typeface="微软雅黑" panose="020B0503020204020204" pitchFamily="34" charset="-122"/>
              </a:endParaRPr>
            </a:p>
          </p:txBody>
        </p:sp>
      </p:grpSp>
      <p:cxnSp>
        <p:nvCxnSpPr>
          <p:cNvPr id="23" name="Straight Connector 21"/>
          <p:cNvCxnSpPr/>
          <p:nvPr/>
        </p:nvCxnSpPr>
        <p:spPr>
          <a:xfrm>
            <a:off x="323527" y="3795886"/>
            <a:ext cx="8457286" cy="0"/>
          </a:xfrm>
          <a:prstGeom prst="line">
            <a:avLst/>
          </a:prstGeom>
          <a:noFill/>
          <a:ln w="6350" cap="flat" cmpd="sng" algn="ctr">
            <a:solidFill>
              <a:srgbClr val="B8B8B8"/>
            </a:solidFill>
            <a:prstDash val="solid"/>
            <a:headEnd type="oval" w="sm" len="sm"/>
            <a:tailEnd type="oval" w="sm" len="sm"/>
          </a:ln>
          <a:effectLst/>
        </p:spPr>
      </p:cxnSp>
      <p:grpSp>
        <p:nvGrpSpPr>
          <p:cNvPr id="24" name="Group 24"/>
          <p:cNvGrpSpPr/>
          <p:nvPr/>
        </p:nvGrpSpPr>
        <p:grpSpPr>
          <a:xfrm>
            <a:off x="827584" y="4011910"/>
            <a:ext cx="173517" cy="173517"/>
            <a:chOff x="1068295" y="3417488"/>
            <a:chExt cx="239034" cy="239034"/>
          </a:xfrm>
        </p:grpSpPr>
        <p:sp>
          <p:nvSpPr>
            <p:cNvPr id="25" name="Oval 25"/>
            <p:cNvSpPr/>
            <p:nvPr/>
          </p:nvSpPr>
          <p:spPr>
            <a:xfrm>
              <a:off x="1068295" y="3417488"/>
              <a:ext cx="239034" cy="239034"/>
            </a:xfrm>
            <a:prstGeom prst="ellipse">
              <a:avLst/>
            </a:prstGeom>
            <a:solidFill>
              <a:srgbClr val="0070C0"/>
            </a:solidFill>
            <a:ln w="31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Calibri"/>
              </a:endParaRPr>
            </a:p>
          </p:txBody>
        </p:sp>
        <p:sp>
          <p:nvSpPr>
            <p:cNvPr id="26" name="Plus 26"/>
            <p:cNvSpPr/>
            <p:nvPr/>
          </p:nvSpPr>
          <p:spPr>
            <a:xfrm>
              <a:off x="1129668" y="3475634"/>
              <a:ext cx="115371" cy="115371"/>
            </a:xfrm>
            <a:prstGeom prst="mathPlus">
              <a:avLst/>
            </a:prstGeom>
            <a:solidFill>
              <a:srgbClr val="FFFFFF"/>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Calibri"/>
              </a:endParaRPr>
            </a:p>
          </p:txBody>
        </p:sp>
      </p:grpSp>
      <p:sp>
        <p:nvSpPr>
          <p:cNvPr id="27" name="矩形 26"/>
          <p:cNvSpPr/>
          <p:nvPr/>
        </p:nvSpPr>
        <p:spPr>
          <a:xfrm>
            <a:off x="1202606" y="4007337"/>
            <a:ext cx="7113810" cy="390454"/>
          </a:xfrm>
          <a:prstGeom prst="rect">
            <a:avLst/>
          </a:prstGeom>
        </p:spPr>
        <p:txBody>
          <a:bodyPr wrap="square" lIns="51399" tIns="25699" rIns="51399" bIns="25699">
            <a:spAutoFit/>
          </a:bodyPr>
          <a:lstStyle/>
          <a:p>
            <a:pPr marL="0" lvl="2" defTabSz="912813" eaLnBrk="0" hangingPunct="0">
              <a:buClr>
                <a:srgbClr val="0070C0"/>
              </a:buClr>
              <a:buSzPct val="80000"/>
              <a:tabLst>
                <a:tab pos="136525" algn="l"/>
              </a:tabLst>
              <a:defRPr/>
            </a:pPr>
            <a:r>
              <a:rPr lang="zh-CN" altLang="en-US" sz="1100" spc="50" dirty="0">
                <a:ln w="11430"/>
                <a:solidFill>
                  <a:srgbClr val="000000"/>
                </a:solidFill>
                <a:latin typeface="微软雅黑" pitchFamily="34" charset="-122"/>
                <a:ea typeface="微软雅黑" pitchFamily="34" charset="-122"/>
              </a:rPr>
              <a:t>点击添加文本点击添加文本点击添加文本点击添加文本点击添加文本点击添加文本</a:t>
            </a:r>
            <a:endParaRPr lang="en-US" altLang="zh-CN" sz="1100" spc="50" dirty="0">
              <a:ln w="11430"/>
              <a:solidFill>
                <a:srgbClr val="000000"/>
              </a:solidFill>
              <a:latin typeface="微软雅黑" pitchFamily="34" charset="-122"/>
              <a:ea typeface="微软雅黑" pitchFamily="34" charset="-122"/>
            </a:endParaRPr>
          </a:p>
          <a:p>
            <a:pPr marL="0" lvl="2" defTabSz="912813" eaLnBrk="0" hangingPunct="0">
              <a:buClr>
                <a:srgbClr val="0070C0"/>
              </a:buClr>
              <a:buSzPct val="80000"/>
              <a:tabLst>
                <a:tab pos="136525" algn="l"/>
              </a:tabLst>
              <a:defRPr/>
            </a:pPr>
            <a:r>
              <a:rPr lang="zh-CN" altLang="en-US" sz="1100" spc="50" dirty="0">
                <a:ln w="11430"/>
                <a:solidFill>
                  <a:srgbClr val="000000"/>
                </a:solidFill>
                <a:latin typeface="微软雅黑" pitchFamily="34" charset="-122"/>
                <a:ea typeface="微软雅黑" pitchFamily="34" charset="-122"/>
              </a:rPr>
              <a:t>点击添加文本点击添加文本点击添加文本点击添加文本点击添加文本点击添加文本</a:t>
            </a:r>
            <a:endParaRPr lang="en-US" altLang="zh-CN" sz="1100" spc="50" dirty="0">
              <a:ln w="11430"/>
              <a:solidFill>
                <a:srgbClr val="000000"/>
              </a:solidFill>
              <a:latin typeface="微软雅黑" pitchFamily="34" charset="-122"/>
              <a:ea typeface="微软雅黑" pitchFamily="34" charset="-122"/>
            </a:endParaRPr>
          </a:p>
        </p:txBody>
      </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300" fill="hold"/>
                                        <p:tgtEl>
                                          <p:spTgt spid="3"/>
                                        </p:tgtEl>
                                        <p:attrNameLst>
                                          <p:attrName>ppt_x</p:attrName>
                                        </p:attrNameLst>
                                      </p:cBhvr>
                                      <p:tavLst>
                                        <p:tav tm="0">
                                          <p:val>
                                            <p:strVal val="1+#ppt_w/2"/>
                                          </p:val>
                                        </p:tav>
                                        <p:tav tm="100000">
                                          <p:val>
                                            <p:strVal val="#ppt_x"/>
                                          </p:val>
                                        </p:tav>
                                      </p:tavLst>
                                    </p:anim>
                                    <p:anim calcmode="lin" valueType="num">
                                      <p:cBhvr additive="base">
                                        <p:cTn id="15" dur="300" fill="hold"/>
                                        <p:tgtEl>
                                          <p:spTgt spid="3"/>
                                        </p:tgtEl>
                                        <p:attrNameLst>
                                          <p:attrName>ppt_y</p:attrName>
                                        </p:attrNameLst>
                                      </p:cBhvr>
                                      <p:tavLst>
                                        <p:tav tm="0">
                                          <p:val>
                                            <p:strVal val="#ppt_y"/>
                                          </p:val>
                                        </p:tav>
                                        <p:tav tm="100000">
                                          <p:val>
                                            <p:strVal val="#ppt_y"/>
                                          </p:val>
                                        </p:tav>
                                      </p:tavLst>
                                    </p:anim>
                                  </p:childTnLst>
                                </p:cTn>
                              </p:par>
                            </p:childTnLst>
                          </p:cTn>
                        </p:par>
                        <p:par>
                          <p:cTn id="16" fill="hold">
                            <p:stCondLst>
                              <p:cond delay="1300"/>
                            </p:stCondLst>
                            <p:childTnLst>
                              <p:par>
                                <p:cTn id="17" presetID="2" presetClass="entr" presetSubtype="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300" fill="hold"/>
                                        <p:tgtEl>
                                          <p:spTgt spid="7"/>
                                        </p:tgtEl>
                                        <p:attrNameLst>
                                          <p:attrName>ppt_x</p:attrName>
                                        </p:attrNameLst>
                                      </p:cBhvr>
                                      <p:tavLst>
                                        <p:tav tm="0">
                                          <p:val>
                                            <p:strVal val="1+#ppt_w/2"/>
                                          </p:val>
                                        </p:tav>
                                        <p:tav tm="100000">
                                          <p:val>
                                            <p:strVal val="#ppt_x"/>
                                          </p:val>
                                        </p:tav>
                                      </p:tavLst>
                                    </p:anim>
                                    <p:anim calcmode="lin" valueType="num">
                                      <p:cBhvr additive="base">
                                        <p:cTn id="20" dur="3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600"/>
                            </p:stCondLst>
                            <p:childTnLst>
                              <p:par>
                                <p:cTn id="22" presetID="2" presetClass="entr" presetSubtype="2"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300" fill="hold"/>
                                        <p:tgtEl>
                                          <p:spTgt spid="11"/>
                                        </p:tgtEl>
                                        <p:attrNameLst>
                                          <p:attrName>ppt_x</p:attrName>
                                        </p:attrNameLst>
                                      </p:cBhvr>
                                      <p:tavLst>
                                        <p:tav tm="0">
                                          <p:val>
                                            <p:strVal val="1+#ppt_w/2"/>
                                          </p:val>
                                        </p:tav>
                                        <p:tav tm="100000">
                                          <p:val>
                                            <p:strVal val="#ppt_x"/>
                                          </p:val>
                                        </p:tav>
                                      </p:tavLst>
                                    </p:anim>
                                    <p:anim calcmode="lin" valueType="num">
                                      <p:cBhvr additive="base">
                                        <p:cTn id="25" dur="30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900"/>
                            </p:stCondLst>
                            <p:childTnLst>
                              <p:par>
                                <p:cTn id="27" presetID="2" presetClass="entr" presetSubtype="2"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300" fill="hold"/>
                                        <p:tgtEl>
                                          <p:spTgt spid="15"/>
                                        </p:tgtEl>
                                        <p:attrNameLst>
                                          <p:attrName>ppt_x</p:attrName>
                                        </p:attrNameLst>
                                      </p:cBhvr>
                                      <p:tavLst>
                                        <p:tav tm="0">
                                          <p:val>
                                            <p:strVal val="1+#ppt_w/2"/>
                                          </p:val>
                                        </p:tav>
                                        <p:tav tm="100000">
                                          <p:val>
                                            <p:strVal val="#ppt_x"/>
                                          </p:val>
                                        </p:tav>
                                      </p:tavLst>
                                    </p:anim>
                                    <p:anim calcmode="lin" valueType="num">
                                      <p:cBhvr additive="base">
                                        <p:cTn id="30" dur="300" fill="hold"/>
                                        <p:tgtEl>
                                          <p:spTgt spid="15"/>
                                        </p:tgtEl>
                                        <p:attrNameLst>
                                          <p:attrName>ppt_y</p:attrName>
                                        </p:attrNameLst>
                                      </p:cBhvr>
                                      <p:tavLst>
                                        <p:tav tm="0">
                                          <p:val>
                                            <p:strVal val="#ppt_y"/>
                                          </p:val>
                                        </p:tav>
                                        <p:tav tm="100000">
                                          <p:val>
                                            <p:strVal val="#ppt_y"/>
                                          </p:val>
                                        </p:tav>
                                      </p:tavLst>
                                    </p:anim>
                                  </p:childTnLst>
                                </p:cTn>
                              </p:par>
                            </p:childTnLst>
                          </p:cTn>
                        </p:par>
                        <p:par>
                          <p:cTn id="31" fill="hold">
                            <p:stCondLst>
                              <p:cond delay="2200"/>
                            </p:stCondLst>
                            <p:childTnLst>
                              <p:par>
                                <p:cTn id="32" presetID="2" presetClass="entr" presetSubtype="2"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300" fill="hold"/>
                                        <p:tgtEl>
                                          <p:spTgt spid="19"/>
                                        </p:tgtEl>
                                        <p:attrNameLst>
                                          <p:attrName>ppt_x</p:attrName>
                                        </p:attrNameLst>
                                      </p:cBhvr>
                                      <p:tavLst>
                                        <p:tav tm="0">
                                          <p:val>
                                            <p:strVal val="1+#ppt_w/2"/>
                                          </p:val>
                                        </p:tav>
                                        <p:tav tm="100000">
                                          <p:val>
                                            <p:strVal val="#ppt_x"/>
                                          </p:val>
                                        </p:tav>
                                      </p:tavLst>
                                    </p:anim>
                                    <p:anim calcmode="lin" valueType="num">
                                      <p:cBhvr additive="base">
                                        <p:cTn id="35" dur="300" fill="hold"/>
                                        <p:tgtEl>
                                          <p:spTgt spid="19"/>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300" fill="hold"/>
                                        <p:tgtEl>
                                          <p:spTgt spid="23"/>
                                        </p:tgtEl>
                                        <p:attrNameLst>
                                          <p:attrName>ppt_w</p:attrName>
                                        </p:attrNameLst>
                                      </p:cBhvr>
                                      <p:tavLst>
                                        <p:tav tm="0">
                                          <p:val>
                                            <p:fltVal val="0"/>
                                          </p:val>
                                        </p:tav>
                                        <p:tav tm="100000">
                                          <p:val>
                                            <p:strVal val="#ppt_w"/>
                                          </p:val>
                                        </p:tav>
                                      </p:tavLst>
                                    </p:anim>
                                    <p:anim calcmode="lin" valueType="num">
                                      <p:cBhvr>
                                        <p:cTn id="40" dur="300" fill="hold"/>
                                        <p:tgtEl>
                                          <p:spTgt spid="23"/>
                                        </p:tgtEl>
                                        <p:attrNameLst>
                                          <p:attrName>ppt_h</p:attrName>
                                        </p:attrNameLst>
                                      </p:cBhvr>
                                      <p:tavLst>
                                        <p:tav tm="0">
                                          <p:val>
                                            <p:fltVal val="0"/>
                                          </p:val>
                                        </p:tav>
                                        <p:tav tm="100000">
                                          <p:val>
                                            <p:strVal val="#ppt_h"/>
                                          </p:val>
                                        </p:tav>
                                      </p:tavLst>
                                    </p:anim>
                                    <p:animEffect transition="in" filter="fade">
                                      <p:cBhvr>
                                        <p:cTn id="41" dur="300"/>
                                        <p:tgtEl>
                                          <p:spTgt spid="23"/>
                                        </p:tgtEl>
                                      </p:cBhvr>
                                    </p:animEffect>
                                  </p:childTnLst>
                                </p:cTn>
                              </p:par>
                            </p:childTnLst>
                          </p:cTn>
                        </p:par>
                        <p:par>
                          <p:cTn id="42" fill="hold">
                            <p:stCondLst>
                              <p:cond delay="2800"/>
                            </p:stCondLst>
                            <p:childTnLst>
                              <p:par>
                                <p:cTn id="43" presetID="53" presetClass="entr" presetSubtype="16" fill="hold" nodeType="after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ppt_w</p:attrName>
                                        </p:attrNameLst>
                                      </p:cBhvr>
                                      <p:tavLst>
                                        <p:tav tm="0">
                                          <p:val>
                                            <p:fltVal val="0"/>
                                          </p:val>
                                        </p:tav>
                                        <p:tav tm="100000">
                                          <p:val>
                                            <p:strVal val="#ppt_w"/>
                                          </p:val>
                                        </p:tav>
                                      </p:tavLst>
                                    </p:anim>
                                    <p:anim calcmode="lin" valueType="num">
                                      <p:cBhvr>
                                        <p:cTn id="46" dur="500" fill="hold"/>
                                        <p:tgtEl>
                                          <p:spTgt spid="24"/>
                                        </p:tgtEl>
                                        <p:attrNameLst>
                                          <p:attrName>ppt_h</p:attrName>
                                        </p:attrNameLst>
                                      </p:cBhvr>
                                      <p:tavLst>
                                        <p:tav tm="0">
                                          <p:val>
                                            <p:fltVal val="0"/>
                                          </p:val>
                                        </p:tav>
                                        <p:tav tm="100000">
                                          <p:val>
                                            <p:strVal val="#ppt_h"/>
                                          </p:val>
                                        </p:tav>
                                      </p:tavLst>
                                    </p:anim>
                                    <p:animEffect transition="in" filter="fade">
                                      <p:cBhvr>
                                        <p:cTn id="47" dur="500"/>
                                        <p:tgtEl>
                                          <p:spTgt spid="24"/>
                                        </p:tgtEl>
                                      </p:cBhvr>
                                    </p:animEffect>
                                  </p:childTnLst>
                                </p:cTn>
                              </p:par>
                            </p:childTnLst>
                          </p:cTn>
                        </p:par>
                        <p:par>
                          <p:cTn id="48" fill="hold">
                            <p:stCondLst>
                              <p:cond delay="3300"/>
                            </p:stCondLst>
                            <p:childTnLst>
                              <p:par>
                                <p:cTn id="49" presetID="42"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800"/>
                                        <p:tgtEl>
                                          <p:spTgt spid="27"/>
                                        </p:tgtEl>
                                      </p:cBhvr>
                                    </p:animEffect>
                                    <p:anim calcmode="lin" valueType="num">
                                      <p:cBhvr>
                                        <p:cTn id="52" dur="800" fill="hold"/>
                                        <p:tgtEl>
                                          <p:spTgt spid="27"/>
                                        </p:tgtEl>
                                        <p:attrNameLst>
                                          <p:attrName>ppt_x</p:attrName>
                                        </p:attrNameLst>
                                      </p:cBhvr>
                                      <p:tavLst>
                                        <p:tav tm="0">
                                          <p:val>
                                            <p:strVal val="#ppt_x"/>
                                          </p:val>
                                        </p:tav>
                                        <p:tav tm="100000">
                                          <p:val>
                                            <p:strVal val="#ppt_x"/>
                                          </p:val>
                                        </p:tav>
                                      </p:tavLst>
                                    </p:anim>
                                    <p:anim calcmode="lin" valueType="num">
                                      <p:cBhvr>
                                        <p:cTn id="53" dur="8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845586" y="1320846"/>
            <a:ext cx="1404156" cy="1404156"/>
            <a:chOff x="467544" y="1578560"/>
            <a:chExt cx="1872208" cy="1872208"/>
          </a:xfrm>
        </p:grpSpPr>
        <p:sp>
          <p:nvSpPr>
            <p:cNvPr id="25" name="弦形 24"/>
            <p:cNvSpPr/>
            <p:nvPr/>
          </p:nvSpPr>
          <p:spPr>
            <a:xfrm rot="19715174">
              <a:off x="537184" y="1644658"/>
              <a:ext cx="1732929" cy="1732929"/>
            </a:xfrm>
            <a:prstGeom prst="chord">
              <a:avLst>
                <a:gd name="adj1" fmla="val 2700000"/>
                <a:gd name="adj2" fmla="val 1176119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26" name="组合 25"/>
            <p:cNvGrpSpPr/>
            <p:nvPr/>
          </p:nvGrpSpPr>
          <p:grpSpPr>
            <a:xfrm>
              <a:off x="467544" y="1578560"/>
              <a:ext cx="1872208" cy="1872208"/>
              <a:chOff x="467544" y="1578560"/>
              <a:chExt cx="1872208" cy="1872208"/>
            </a:xfrm>
          </p:grpSpPr>
          <p:sp>
            <p:nvSpPr>
              <p:cNvPr id="27" name="椭圆 26"/>
              <p:cNvSpPr/>
              <p:nvPr/>
            </p:nvSpPr>
            <p:spPr>
              <a:xfrm>
                <a:off x="467544" y="1578560"/>
                <a:ext cx="1872208" cy="1872208"/>
              </a:xfrm>
              <a:prstGeom prst="ellipse">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28" name="TextBox 27"/>
              <p:cNvSpPr txBox="1"/>
              <p:nvPr/>
            </p:nvSpPr>
            <p:spPr>
              <a:xfrm>
                <a:off x="922533" y="2194119"/>
                <a:ext cx="962229" cy="553997"/>
              </a:xfrm>
              <a:prstGeom prst="rect">
                <a:avLst/>
              </a:prstGeom>
              <a:noFill/>
            </p:spPr>
            <p:txBody>
              <a:bodyPr wrap="none" rtlCol="0">
                <a:spAutoFit/>
              </a:bodyPr>
              <a:lstStyle/>
              <a:p>
                <a:pPr algn="ctr"/>
                <a:r>
                  <a:rPr lang="en-US" altLang="zh-CN" sz="2100" dirty="0"/>
                  <a:t>20%</a:t>
                </a:r>
                <a:endParaRPr lang="zh-CN" altLang="en-US" sz="2100" dirty="0"/>
              </a:p>
            </p:txBody>
          </p:sp>
        </p:grpSp>
      </p:grpSp>
      <p:grpSp>
        <p:nvGrpSpPr>
          <p:cNvPr id="29" name="组合 28"/>
          <p:cNvGrpSpPr/>
          <p:nvPr/>
        </p:nvGrpSpPr>
        <p:grpSpPr>
          <a:xfrm>
            <a:off x="2873398" y="1320846"/>
            <a:ext cx="1404156" cy="1404156"/>
            <a:chOff x="2603781" y="1578560"/>
            <a:chExt cx="1872208" cy="1872208"/>
          </a:xfrm>
        </p:grpSpPr>
        <p:sp>
          <p:nvSpPr>
            <p:cNvPr id="30" name="弦形 29"/>
            <p:cNvSpPr/>
            <p:nvPr/>
          </p:nvSpPr>
          <p:spPr>
            <a:xfrm rot="18780312">
              <a:off x="2678221" y="1651667"/>
              <a:ext cx="1732929" cy="1732929"/>
            </a:xfrm>
            <a:prstGeom prst="chord">
              <a:avLst>
                <a:gd name="adj1" fmla="val 2700000"/>
                <a:gd name="adj2" fmla="val 13643534"/>
              </a:avLst>
            </a:prstGeom>
            <a:solidFill>
              <a:srgbClr val="E97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31" name="组合 30"/>
            <p:cNvGrpSpPr/>
            <p:nvPr/>
          </p:nvGrpSpPr>
          <p:grpSpPr>
            <a:xfrm>
              <a:off x="2603781" y="1578560"/>
              <a:ext cx="1872208" cy="1872208"/>
              <a:chOff x="2603781" y="1578560"/>
              <a:chExt cx="1872208" cy="1872208"/>
            </a:xfrm>
          </p:grpSpPr>
          <p:sp>
            <p:nvSpPr>
              <p:cNvPr id="32" name="椭圆 31"/>
              <p:cNvSpPr/>
              <p:nvPr/>
            </p:nvSpPr>
            <p:spPr>
              <a:xfrm>
                <a:off x="2603781" y="1578560"/>
                <a:ext cx="1872208" cy="1872208"/>
              </a:xfrm>
              <a:prstGeom prst="ellipse">
                <a:avLst/>
              </a:prstGeom>
              <a:noFill/>
              <a:ln w="38100">
                <a:solidFill>
                  <a:srgbClr val="E971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33" name="TextBox 32"/>
              <p:cNvSpPr txBox="1"/>
              <p:nvPr/>
            </p:nvSpPr>
            <p:spPr>
              <a:xfrm>
                <a:off x="3063570" y="2194119"/>
                <a:ext cx="962229" cy="553997"/>
              </a:xfrm>
              <a:prstGeom prst="rect">
                <a:avLst/>
              </a:prstGeom>
              <a:noFill/>
            </p:spPr>
            <p:txBody>
              <a:bodyPr wrap="none" rtlCol="0">
                <a:spAutoFit/>
              </a:bodyPr>
              <a:lstStyle/>
              <a:p>
                <a:pPr algn="ctr"/>
                <a:r>
                  <a:rPr lang="en-US" altLang="zh-CN" sz="2100" dirty="0"/>
                  <a:t>40%</a:t>
                </a:r>
                <a:endParaRPr lang="zh-CN" altLang="en-US" sz="2100" dirty="0"/>
              </a:p>
            </p:txBody>
          </p:sp>
        </p:grpSp>
      </p:grpSp>
      <p:grpSp>
        <p:nvGrpSpPr>
          <p:cNvPr id="34" name="组合 33"/>
          <p:cNvGrpSpPr/>
          <p:nvPr/>
        </p:nvGrpSpPr>
        <p:grpSpPr>
          <a:xfrm>
            <a:off x="5011700" y="1320846"/>
            <a:ext cx="1404156" cy="1404156"/>
            <a:chOff x="4740018" y="1578560"/>
            <a:chExt cx="1872208" cy="1872208"/>
          </a:xfrm>
        </p:grpSpPr>
        <p:sp>
          <p:nvSpPr>
            <p:cNvPr id="35" name="椭圆 34"/>
            <p:cNvSpPr/>
            <p:nvPr/>
          </p:nvSpPr>
          <p:spPr>
            <a:xfrm>
              <a:off x="4740018" y="1578560"/>
              <a:ext cx="1872208" cy="1872208"/>
            </a:xfrm>
            <a:prstGeom prst="ellipse">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36" name="弦形 35"/>
            <p:cNvSpPr/>
            <p:nvPr/>
          </p:nvSpPr>
          <p:spPr>
            <a:xfrm rot="18000000">
              <a:off x="4824171" y="1651666"/>
              <a:ext cx="1732929" cy="1732929"/>
            </a:xfrm>
            <a:prstGeom prst="chord">
              <a:avLst>
                <a:gd name="adj1" fmla="val 2700000"/>
                <a:gd name="adj2" fmla="val 15272079"/>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7" name="TextBox 36"/>
            <p:cNvSpPr txBox="1"/>
            <p:nvPr/>
          </p:nvSpPr>
          <p:spPr>
            <a:xfrm>
              <a:off x="5213894" y="2194119"/>
              <a:ext cx="962229" cy="553997"/>
            </a:xfrm>
            <a:prstGeom prst="rect">
              <a:avLst/>
            </a:prstGeom>
            <a:noFill/>
          </p:spPr>
          <p:txBody>
            <a:bodyPr wrap="none" rtlCol="0">
              <a:spAutoFit/>
            </a:bodyPr>
            <a:lstStyle/>
            <a:p>
              <a:pPr algn="ctr"/>
              <a:r>
                <a:rPr lang="en-US" altLang="zh-CN" sz="2100" dirty="0"/>
                <a:t>50%</a:t>
              </a:r>
              <a:endParaRPr lang="zh-CN" altLang="en-US" sz="2100" dirty="0"/>
            </a:p>
          </p:txBody>
        </p:sp>
      </p:grpSp>
      <p:grpSp>
        <p:nvGrpSpPr>
          <p:cNvPr id="38" name="组合 37"/>
          <p:cNvGrpSpPr/>
          <p:nvPr/>
        </p:nvGrpSpPr>
        <p:grpSpPr>
          <a:xfrm>
            <a:off x="6984268" y="1320846"/>
            <a:ext cx="1404156" cy="1404156"/>
            <a:chOff x="6876256" y="1578560"/>
            <a:chExt cx="1872208" cy="1872208"/>
          </a:xfrm>
        </p:grpSpPr>
        <p:sp>
          <p:nvSpPr>
            <p:cNvPr id="39" name="椭圆 38"/>
            <p:cNvSpPr/>
            <p:nvPr/>
          </p:nvSpPr>
          <p:spPr>
            <a:xfrm>
              <a:off x="6876256" y="1578560"/>
              <a:ext cx="1872208" cy="1872208"/>
            </a:xfrm>
            <a:prstGeom prst="ellipse">
              <a:avLst/>
            </a:prstGeom>
            <a:noFill/>
            <a:ln w="38100">
              <a:solidFill>
                <a:srgbClr val="FE6E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40" name="弦形 39"/>
            <p:cNvSpPr/>
            <p:nvPr/>
          </p:nvSpPr>
          <p:spPr>
            <a:xfrm rot="16358992">
              <a:off x="6960409" y="1648200"/>
              <a:ext cx="1732929" cy="1732929"/>
            </a:xfrm>
            <a:prstGeom prst="chord">
              <a:avLst>
                <a:gd name="adj1" fmla="val 2700000"/>
                <a:gd name="adj2" fmla="val 18533528"/>
              </a:avLst>
            </a:prstGeom>
            <a:solidFill>
              <a:srgbClr val="FE6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41" name="TextBox 40"/>
            <p:cNvSpPr txBox="1"/>
            <p:nvPr/>
          </p:nvSpPr>
          <p:spPr>
            <a:xfrm>
              <a:off x="7353312" y="2194119"/>
              <a:ext cx="962229" cy="553997"/>
            </a:xfrm>
            <a:prstGeom prst="rect">
              <a:avLst/>
            </a:prstGeom>
            <a:noFill/>
          </p:spPr>
          <p:txBody>
            <a:bodyPr wrap="none" rtlCol="0">
              <a:spAutoFit/>
            </a:bodyPr>
            <a:lstStyle/>
            <a:p>
              <a:pPr algn="ctr"/>
              <a:r>
                <a:rPr lang="en-US" altLang="zh-CN" sz="2100" dirty="0"/>
                <a:t>90%</a:t>
              </a:r>
              <a:endParaRPr lang="zh-CN" altLang="en-US" sz="2100" dirty="0"/>
            </a:p>
          </p:txBody>
        </p:sp>
      </p:grpSp>
      <p:cxnSp>
        <p:nvCxnSpPr>
          <p:cNvPr id="42" name="直接连接符 41"/>
          <p:cNvCxnSpPr/>
          <p:nvPr/>
        </p:nvCxnSpPr>
        <p:spPr>
          <a:xfrm>
            <a:off x="611560" y="2905100"/>
            <a:ext cx="8280920" cy="0"/>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683568" y="3105009"/>
            <a:ext cx="1689711" cy="1316034"/>
            <a:chOff x="251520" y="3957444"/>
            <a:chExt cx="2252948" cy="1754713"/>
          </a:xfrm>
        </p:grpSpPr>
        <p:sp>
          <p:nvSpPr>
            <p:cNvPr id="44" name="TextBox 43"/>
            <p:cNvSpPr txBox="1"/>
            <p:nvPr/>
          </p:nvSpPr>
          <p:spPr>
            <a:xfrm>
              <a:off x="323528" y="3957444"/>
              <a:ext cx="2108932" cy="410370"/>
            </a:xfrm>
            <a:prstGeom prst="rect">
              <a:avLst/>
            </a:prstGeom>
            <a:noFill/>
          </p:spPr>
          <p:txBody>
            <a:bodyPr wrap="square" rtlCol="0">
              <a:spAutoFit/>
            </a:bodyPr>
            <a:lstStyle/>
            <a:p>
              <a:pPr algn="ctr"/>
              <a:r>
                <a:rPr lang="zh-CN" altLang="en-US" sz="1400" b="1" dirty="0"/>
                <a:t>单击添加文本</a:t>
              </a:r>
            </a:p>
          </p:txBody>
        </p:sp>
        <p:sp>
          <p:nvSpPr>
            <p:cNvPr id="45" name="矩形 44"/>
            <p:cNvSpPr/>
            <p:nvPr/>
          </p:nvSpPr>
          <p:spPr>
            <a:xfrm>
              <a:off x="251520" y="4440014"/>
              <a:ext cx="2252948" cy="1272143"/>
            </a:xfrm>
            <a:prstGeom prst="rect">
              <a:avLst/>
            </a:prstGeom>
          </p:spPr>
          <p:txBody>
            <a:bodyPr wrap="square">
              <a:spAutoFit/>
            </a:bodyPr>
            <a:lstStyle/>
            <a:p>
              <a:pPr lvl="0" algn="ctr"/>
              <a:r>
                <a:rPr lang="zh-CN" altLang="en-US" sz="1400" dirty="0"/>
                <a:t>单击此处添加文本</a:t>
              </a:r>
              <a:endParaRPr lang="en-US" altLang="zh-CN" sz="1400" dirty="0"/>
            </a:p>
            <a:p>
              <a:pPr lvl="0" algn="ctr"/>
              <a:r>
                <a:rPr lang="zh-CN" altLang="en-US" sz="1400" dirty="0"/>
                <a:t>单击此处添加文本</a:t>
              </a:r>
              <a:endParaRPr lang="en-US" altLang="zh-CN" sz="1400" dirty="0"/>
            </a:p>
            <a:p>
              <a:pPr lvl="0" algn="ctr"/>
              <a:r>
                <a:rPr lang="zh-CN" altLang="en-US" sz="1400" dirty="0"/>
                <a:t>单击此处添加文本</a:t>
              </a:r>
              <a:endParaRPr lang="en-US" altLang="zh-CN" sz="1400" dirty="0"/>
            </a:p>
            <a:p>
              <a:pPr lvl="0" algn="ctr"/>
              <a:r>
                <a:rPr lang="zh-CN" altLang="en-US" sz="1400" dirty="0"/>
                <a:t>单击此处添加文本</a:t>
              </a:r>
            </a:p>
          </p:txBody>
        </p:sp>
      </p:grpSp>
      <p:grpSp>
        <p:nvGrpSpPr>
          <p:cNvPr id="46" name="组合 45"/>
          <p:cNvGrpSpPr/>
          <p:nvPr/>
        </p:nvGrpSpPr>
        <p:grpSpPr>
          <a:xfrm>
            <a:off x="2699792" y="3105009"/>
            <a:ext cx="1689711" cy="1316034"/>
            <a:chOff x="2372306" y="3957444"/>
            <a:chExt cx="2252948" cy="1754713"/>
          </a:xfrm>
        </p:grpSpPr>
        <p:sp>
          <p:nvSpPr>
            <p:cNvPr id="47" name="TextBox 46"/>
            <p:cNvSpPr txBox="1"/>
            <p:nvPr/>
          </p:nvSpPr>
          <p:spPr>
            <a:xfrm>
              <a:off x="2411761" y="3957444"/>
              <a:ext cx="2160240" cy="410370"/>
            </a:xfrm>
            <a:prstGeom prst="rect">
              <a:avLst/>
            </a:prstGeom>
            <a:noFill/>
          </p:spPr>
          <p:txBody>
            <a:bodyPr wrap="square" rtlCol="0">
              <a:spAutoFit/>
            </a:bodyPr>
            <a:lstStyle/>
            <a:p>
              <a:pPr algn="ctr"/>
              <a:r>
                <a:rPr lang="zh-CN" altLang="en-US" sz="1400" b="1" dirty="0"/>
                <a:t>单击添加文本</a:t>
              </a:r>
            </a:p>
          </p:txBody>
        </p:sp>
        <p:sp>
          <p:nvSpPr>
            <p:cNvPr id="48" name="矩形 47"/>
            <p:cNvSpPr/>
            <p:nvPr/>
          </p:nvSpPr>
          <p:spPr>
            <a:xfrm>
              <a:off x="2372306" y="4440014"/>
              <a:ext cx="2252948" cy="1272143"/>
            </a:xfrm>
            <a:prstGeom prst="rect">
              <a:avLst/>
            </a:prstGeom>
          </p:spPr>
          <p:txBody>
            <a:bodyPr wrap="square">
              <a:spAutoFit/>
            </a:bodyPr>
            <a:lstStyle/>
            <a:p>
              <a:pPr lvl="0" algn="ctr"/>
              <a:r>
                <a:rPr lang="zh-CN" altLang="en-US" sz="1400" dirty="0"/>
                <a:t>单击此处添加文本</a:t>
              </a:r>
              <a:endParaRPr lang="en-US" altLang="zh-CN" sz="1400" dirty="0"/>
            </a:p>
            <a:p>
              <a:pPr lvl="0" algn="ctr"/>
              <a:r>
                <a:rPr lang="zh-CN" altLang="en-US" sz="1400" dirty="0"/>
                <a:t>单击此处添加文本</a:t>
              </a:r>
              <a:endParaRPr lang="en-US" altLang="zh-CN" sz="1400" dirty="0"/>
            </a:p>
            <a:p>
              <a:pPr lvl="0" algn="ctr"/>
              <a:r>
                <a:rPr lang="zh-CN" altLang="en-US" sz="1400" dirty="0"/>
                <a:t>单击此处添加文本</a:t>
              </a:r>
              <a:endParaRPr lang="en-US" altLang="zh-CN" sz="1400" dirty="0"/>
            </a:p>
            <a:p>
              <a:pPr lvl="0" algn="ctr"/>
              <a:r>
                <a:rPr lang="zh-CN" altLang="en-US" sz="1400" dirty="0"/>
                <a:t>单击此处添加文本</a:t>
              </a:r>
            </a:p>
          </p:txBody>
        </p:sp>
      </p:grpSp>
      <p:grpSp>
        <p:nvGrpSpPr>
          <p:cNvPr id="49" name="组合 48"/>
          <p:cNvGrpSpPr/>
          <p:nvPr/>
        </p:nvGrpSpPr>
        <p:grpSpPr>
          <a:xfrm>
            <a:off x="4898513" y="3105009"/>
            <a:ext cx="1689711" cy="1316034"/>
            <a:chOff x="4493092" y="3957444"/>
            <a:chExt cx="2252948" cy="1754713"/>
          </a:xfrm>
        </p:grpSpPr>
        <p:sp>
          <p:nvSpPr>
            <p:cNvPr id="50" name="TextBox 49"/>
            <p:cNvSpPr txBox="1"/>
            <p:nvPr/>
          </p:nvSpPr>
          <p:spPr>
            <a:xfrm>
              <a:off x="4557204" y="3957444"/>
              <a:ext cx="2175036" cy="410370"/>
            </a:xfrm>
            <a:prstGeom prst="rect">
              <a:avLst/>
            </a:prstGeom>
            <a:noFill/>
          </p:spPr>
          <p:txBody>
            <a:bodyPr wrap="square" rtlCol="0">
              <a:spAutoFit/>
            </a:bodyPr>
            <a:lstStyle/>
            <a:p>
              <a:pPr algn="ctr"/>
              <a:r>
                <a:rPr lang="zh-CN" altLang="en-US" sz="1400" b="1" dirty="0"/>
                <a:t>单击添加文本</a:t>
              </a:r>
            </a:p>
          </p:txBody>
        </p:sp>
        <p:sp>
          <p:nvSpPr>
            <p:cNvPr id="51" name="矩形 50"/>
            <p:cNvSpPr/>
            <p:nvPr/>
          </p:nvSpPr>
          <p:spPr>
            <a:xfrm>
              <a:off x="4493092" y="4440014"/>
              <a:ext cx="2252948" cy="1272143"/>
            </a:xfrm>
            <a:prstGeom prst="rect">
              <a:avLst/>
            </a:prstGeom>
          </p:spPr>
          <p:txBody>
            <a:bodyPr wrap="square">
              <a:spAutoFit/>
            </a:bodyPr>
            <a:lstStyle/>
            <a:p>
              <a:pPr lvl="0" algn="ctr"/>
              <a:r>
                <a:rPr lang="zh-CN" altLang="en-US" sz="1400" dirty="0"/>
                <a:t>单击此处添加文本</a:t>
              </a:r>
              <a:endParaRPr lang="en-US" altLang="zh-CN" sz="1400" dirty="0"/>
            </a:p>
            <a:p>
              <a:pPr lvl="0" algn="ctr"/>
              <a:r>
                <a:rPr lang="zh-CN" altLang="en-US" sz="1400" dirty="0"/>
                <a:t>单击此处添加文本</a:t>
              </a:r>
              <a:endParaRPr lang="en-US" altLang="zh-CN" sz="1400" dirty="0"/>
            </a:p>
            <a:p>
              <a:pPr lvl="0" algn="ctr"/>
              <a:r>
                <a:rPr lang="zh-CN" altLang="en-US" sz="1400" dirty="0"/>
                <a:t>单击此处添加文本</a:t>
              </a:r>
              <a:endParaRPr lang="en-US" altLang="zh-CN" sz="1400" dirty="0"/>
            </a:p>
            <a:p>
              <a:pPr lvl="0" algn="ctr"/>
              <a:r>
                <a:rPr lang="zh-CN" altLang="en-US" sz="1400" dirty="0"/>
                <a:t>单击此处添加文本</a:t>
              </a:r>
            </a:p>
          </p:txBody>
        </p:sp>
      </p:grpSp>
      <p:grpSp>
        <p:nvGrpSpPr>
          <p:cNvPr id="52" name="组合 51"/>
          <p:cNvGrpSpPr/>
          <p:nvPr/>
        </p:nvGrpSpPr>
        <p:grpSpPr>
          <a:xfrm>
            <a:off x="6914737" y="3105009"/>
            <a:ext cx="1689711" cy="1316034"/>
            <a:chOff x="6783548" y="3957444"/>
            <a:chExt cx="2252948" cy="1754713"/>
          </a:xfrm>
        </p:grpSpPr>
        <p:sp>
          <p:nvSpPr>
            <p:cNvPr id="53" name="TextBox 52"/>
            <p:cNvSpPr txBox="1"/>
            <p:nvPr/>
          </p:nvSpPr>
          <p:spPr>
            <a:xfrm>
              <a:off x="6921276" y="3957444"/>
              <a:ext cx="1971204" cy="410370"/>
            </a:xfrm>
            <a:prstGeom prst="rect">
              <a:avLst/>
            </a:prstGeom>
            <a:noFill/>
          </p:spPr>
          <p:txBody>
            <a:bodyPr wrap="square" rtlCol="0">
              <a:spAutoFit/>
            </a:bodyPr>
            <a:lstStyle/>
            <a:p>
              <a:pPr algn="ctr"/>
              <a:r>
                <a:rPr lang="zh-CN" altLang="en-US" sz="1400" b="1" dirty="0"/>
                <a:t>单击添加文本</a:t>
              </a:r>
            </a:p>
          </p:txBody>
        </p:sp>
        <p:sp>
          <p:nvSpPr>
            <p:cNvPr id="54" name="矩形 53"/>
            <p:cNvSpPr/>
            <p:nvPr/>
          </p:nvSpPr>
          <p:spPr>
            <a:xfrm>
              <a:off x="6783548" y="4440014"/>
              <a:ext cx="2252948" cy="1272143"/>
            </a:xfrm>
            <a:prstGeom prst="rect">
              <a:avLst/>
            </a:prstGeom>
          </p:spPr>
          <p:txBody>
            <a:bodyPr wrap="square">
              <a:spAutoFit/>
            </a:bodyPr>
            <a:lstStyle/>
            <a:p>
              <a:pPr lvl="0" algn="ctr"/>
              <a:r>
                <a:rPr lang="zh-CN" altLang="en-US" sz="1400" dirty="0"/>
                <a:t>单击此处添加文本</a:t>
              </a:r>
              <a:endParaRPr lang="en-US" altLang="zh-CN" sz="1400" dirty="0"/>
            </a:p>
            <a:p>
              <a:pPr lvl="0" algn="ctr"/>
              <a:r>
                <a:rPr lang="zh-CN" altLang="en-US" sz="1400" dirty="0"/>
                <a:t>单击此处添加文本</a:t>
              </a:r>
              <a:endParaRPr lang="en-US" altLang="zh-CN" sz="1400" dirty="0"/>
            </a:p>
            <a:p>
              <a:pPr lvl="0" algn="ctr"/>
              <a:r>
                <a:rPr lang="zh-CN" altLang="en-US" sz="1400" dirty="0"/>
                <a:t>单击此处添加文本</a:t>
              </a:r>
              <a:endParaRPr lang="en-US" altLang="zh-CN" sz="1400" dirty="0"/>
            </a:p>
            <a:p>
              <a:pPr lvl="0" algn="ctr"/>
              <a:r>
                <a:rPr lang="zh-CN" altLang="en-US" sz="1400" dirty="0"/>
                <a:t>单击此处添加文本</a:t>
              </a:r>
            </a:p>
          </p:txBody>
        </p:sp>
      </p:grpSp>
      <p:sp>
        <p:nvSpPr>
          <p:cNvPr id="55"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Tree>
    <p:extLst>
      <p:ext uri="{BB962C8B-B14F-4D97-AF65-F5344CB8AC3E}">
        <p14:creationId xmlns:p14="http://schemas.microsoft.com/office/powerpoint/2010/main" val="424034176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by="(-#ppt_w*2)" calcmode="lin" valueType="num">
                                          <p:cBhvr rctx="PPT">
                                            <p:cTn id="7" dur="250" autoRev="1" fill="hold">
                                              <p:stCondLst>
                                                <p:cond delay="0"/>
                                              </p:stCondLst>
                                            </p:cTn>
                                            <p:tgtEl>
                                              <p:spTgt spid="55"/>
                                            </p:tgtEl>
                                            <p:attrNameLst>
                                              <p:attrName>ppt_w</p:attrName>
                                            </p:attrNameLst>
                                          </p:cBhvr>
                                        </p:anim>
                                        <p:anim by="(#ppt_w*0.50)" calcmode="lin" valueType="num">
                                          <p:cBhvr>
                                            <p:cTn id="8" dur="250" decel="50000" autoRev="1" fill="hold">
                                              <p:stCondLst>
                                                <p:cond delay="0"/>
                                              </p:stCondLst>
                                            </p:cTn>
                                            <p:tgtEl>
                                              <p:spTgt spid="55"/>
                                            </p:tgtEl>
                                            <p:attrNameLst>
                                              <p:attrName>ppt_x</p:attrName>
                                            </p:attrNameLst>
                                          </p:cBhvr>
                                        </p:anim>
                                        <p:anim from="(-#ppt_h/2)" to="(#ppt_y)" calcmode="lin" valueType="num">
                                          <p:cBhvr>
                                            <p:cTn id="9" dur="500" fill="hold">
                                              <p:stCondLst>
                                                <p:cond delay="0"/>
                                              </p:stCondLst>
                                            </p:cTn>
                                            <p:tgtEl>
                                              <p:spTgt spid="55"/>
                                            </p:tgtEl>
                                            <p:attrNameLst>
                                              <p:attrName>ppt_y</p:attrName>
                                            </p:attrNameLst>
                                          </p:cBhvr>
                                        </p:anim>
                                        <p:animRot by="21600000">
                                          <p:cBhvr>
                                            <p:cTn id="10" dur="500" fill="hold">
                                              <p:stCondLst>
                                                <p:cond delay="0"/>
                                              </p:stCondLst>
                                            </p:cTn>
                                            <p:tgtEl>
                                              <p:spTgt spid="55"/>
                                            </p:tgtEl>
                                            <p:attrNameLst>
                                              <p:attrName>r</p:attrName>
                                            </p:attrNameLst>
                                          </p:cBhvr>
                                        </p:animRo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wipe(left)">
                                          <p:cBhvr>
                                            <p:cTn id="14" dur="500"/>
                                            <p:tgtEl>
                                              <p:spTgt spid="42"/>
                                            </p:tgtEl>
                                          </p:cBhvr>
                                        </p:animEffect>
                                      </p:childTnLst>
                                    </p:cTn>
                                  </p:par>
                                </p:childTnLst>
                              </p:cTn>
                            </p:par>
                            <p:par>
                              <p:cTn id="15" fill="hold">
                                <p:stCondLst>
                                  <p:cond delay="1500"/>
                                </p:stCondLst>
                                <p:childTnLst>
                                  <p:par>
                                    <p:cTn id="16" presetID="2" presetClass="entr" presetSubtype="1" fill="hold" nodeType="afterEffect" p14:presetBounceEnd="48000">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14:bounceEnd="48000">
                                          <p:cBhvr additive="base">
                                            <p:cTn id="18" dur="500" fill="hold"/>
                                            <p:tgtEl>
                                              <p:spTgt spid="24"/>
                                            </p:tgtEl>
                                            <p:attrNameLst>
                                              <p:attrName>ppt_x</p:attrName>
                                            </p:attrNameLst>
                                          </p:cBhvr>
                                          <p:tavLst>
                                            <p:tav tm="0">
                                              <p:val>
                                                <p:strVal val="#ppt_x"/>
                                              </p:val>
                                            </p:tav>
                                            <p:tav tm="100000">
                                              <p:val>
                                                <p:strVal val="#ppt_x"/>
                                              </p:val>
                                            </p:tav>
                                          </p:tavLst>
                                        </p:anim>
                                        <p:anim calcmode="lin" valueType="num" p14:bounceEnd="48000">
                                          <p:cBhvr additive="base">
                                            <p:cTn id="19" dur="500" fill="hold"/>
                                            <p:tgtEl>
                                              <p:spTgt spid="24"/>
                                            </p:tgtEl>
                                            <p:attrNameLst>
                                              <p:attrName>ppt_y</p:attrName>
                                            </p:attrNameLst>
                                          </p:cBhvr>
                                          <p:tavLst>
                                            <p:tav tm="0">
                                              <p:val>
                                                <p:strVal val="0-#ppt_h/2"/>
                                              </p:val>
                                            </p:tav>
                                            <p:tav tm="100000">
                                              <p:val>
                                                <p:strVal val="#ppt_y"/>
                                              </p:val>
                                            </p:tav>
                                          </p:tavLst>
                                        </p:anim>
                                      </p:childTnLst>
                                    </p:cTn>
                                  </p:par>
                                  <p:par>
                                    <p:cTn id="20" presetID="22" presetClass="entr" presetSubtype="1" fill="hold"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wipe(up)">
                                          <p:cBhvr>
                                            <p:cTn id="22" dur="500"/>
                                            <p:tgtEl>
                                              <p:spTgt spid="43"/>
                                            </p:tgtEl>
                                          </p:cBhvr>
                                        </p:animEffect>
                                      </p:childTnLst>
                                    </p:cTn>
                                  </p:par>
                                </p:childTnLst>
                              </p:cTn>
                            </p:par>
                            <p:par>
                              <p:cTn id="23" fill="hold">
                                <p:stCondLst>
                                  <p:cond delay="2000"/>
                                </p:stCondLst>
                                <p:childTnLst>
                                  <p:par>
                                    <p:cTn id="24" presetID="2" presetClass="entr" presetSubtype="1" fill="hold" nodeType="afterEffect" p14:presetBounceEnd="48000">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14:bounceEnd="48000">
                                          <p:cBhvr additive="base">
                                            <p:cTn id="26" dur="500" fill="hold"/>
                                            <p:tgtEl>
                                              <p:spTgt spid="29"/>
                                            </p:tgtEl>
                                            <p:attrNameLst>
                                              <p:attrName>ppt_x</p:attrName>
                                            </p:attrNameLst>
                                          </p:cBhvr>
                                          <p:tavLst>
                                            <p:tav tm="0">
                                              <p:val>
                                                <p:strVal val="#ppt_x"/>
                                              </p:val>
                                            </p:tav>
                                            <p:tav tm="100000">
                                              <p:val>
                                                <p:strVal val="#ppt_x"/>
                                              </p:val>
                                            </p:tav>
                                          </p:tavLst>
                                        </p:anim>
                                        <p:anim calcmode="lin" valueType="num" p14:bounceEnd="48000">
                                          <p:cBhvr additive="base">
                                            <p:cTn id="27" dur="500" fill="hold"/>
                                            <p:tgtEl>
                                              <p:spTgt spid="29"/>
                                            </p:tgtEl>
                                            <p:attrNameLst>
                                              <p:attrName>ppt_y</p:attrName>
                                            </p:attrNameLst>
                                          </p:cBhvr>
                                          <p:tavLst>
                                            <p:tav tm="0">
                                              <p:val>
                                                <p:strVal val="0-#ppt_h/2"/>
                                              </p:val>
                                            </p:tav>
                                            <p:tav tm="100000">
                                              <p:val>
                                                <p:strVal val="#ppt_y"/>
                                              </p:val>
                                            </p:tav>
                                          </p:tavLst>
                                        </p:anim>
                                      </p:childTnLst>
                                    </p:cTn>
                                  </p:par>
                                  <p:par>
                                    <p:cTn id="28" presetID="22" presetClass="entr" presetSubtype="1" fill="hold" nodeType="with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wipe(up)">
                                          <p:cBhvr>
                                            <p:cTn id="30" dur="500"/>
                                            <p:tgtEl>
                                              <p:spTgt spid="46"/>
                                            </p:tgtEl>
                                          </p:cBhvr>
                                        </p:animEffect>
                                      </p:childTnLst>
                                    </p:cTn>
                                  </p:par>
                                </p:childTnLst>
                              </p:cTn>
                            </p:par>
                            <p:par>
                              <p:cTn id="31" fill="hold">
                                <p:stCondLst>
                                  <p:cond delay="2500"/>
                                </p:stCondLst>
                                <p:childTnLst>
                                  <p:par>
                                    <p:cTn id="32" presetID="2" presetClass="entr" presetSubtype="1" fill="hold" nodeType="afterEffect" p14:presetBounceEnd="48000">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14:bounceEnd="48000">
                                          <p:cBhvr additive="base">
                                            <p:cTn id="34" dur="500" fill="hold"/>
                                            <p:tgtEl>
                                              <p:spTgt spid="34"/>
                                            </p:tgtEl>
                                            <p:attrNameLst>
                                              <p:attrName>ppt_x</p:attrName>
                                            </p:attrNameLst>
                                          </p:cBhvr>
                                          <p:tavLst>
                                            <p:tav tm="0">
                                              <p:val>
                                                <p:strVal val="#ppt_x"/>
                                              </p:val>
                                            </p:tav>
                                            <p:tav tm="100000">
                                              <p:val>
                                                <p:strVal val="#ppt_x"/>
                                              </p:val>
                                            </p:tav>
                                          </p:tavLst>
                                        </p:anim>
                                        <p:anim calcmode="lin" valueType="num" p14:bounceEnd="48000">
                                          <p:cBhvr additive="base">
                                            <p:cTn id="35" dur="500" fill="hold"/>
                                            <p:tgtEl>
                                              <p:spTgt spid="34"/>
                                            </p:tgtEl>
                                            <p:attrNameLst>
                                              <p:attrName>ppt_y</p:attrName>
                                            </p:attrNameLst>
                                          </p:cBhvr>
                                          <p:tavLst>
                                            <p:tav tm="0">
                                              <p:val>
                                                <p:strVal val="0-#ppt_h/2"/>
                                              </p:val>
                                            </p:tav>
                                            <p:tav tm="100000">
                                              <p:val>
                                                <p:strVal val="#ppt_y"/>
                                              </p:val>
                                            </p:tav>
                                          </p:tavLst>
                                        </p:anim>
                                      </p:childTnLst>
                                    </p:cTn>
                                  </p:par>
                                  <p:par>
                                    <p:cTn id="36" presetID="22" presetClass="entr" presetSubtype="1" fill="hold" nodeType="with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up)">
                                          <p:cBhvr>
                                            <p:cTn id="38" dur="500"/>
                                            <p:tgtEl>
                                              <p:spTgt spid="49"/>
                                            </p:tgtEl>
                                          </p:cBhvr>
                                        </p:animEffect>
                                      </p:childTnLst>
                                    </p:cTn>
                                  </p:par>
                                </p:childTnLst>
                              </p:cTn>
                            </p:par>
                            <p:par>
                              <p:cTn id="39" fill="hold">
                                <p:stCondLst>
                                  <p:cond delay="3000"/>
                                </p:stCondLst>
                                <p:childTnLst>
                                  <p:par>
                                    <p:cTn id="40" presetID="2" presetClass="entr" presetSubtype="1" fill="hold" nodeType="afterEffect" p14:presetBounceEnd="48000">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14:bounceEnd="48000">
                                          <p:cBhvr additive="base">
                                            <p:cTn id="42" dur="500" fill="hold"/>
                                            <p:tgtEl>
                                              <p:spTgt spid="38"/>
                                            </p:tgtEl>
                                            <p:attrNameLst>
                                              <p:attrName>ppt_x</p:attrName>
                                            </p:attrNameLst>
                                          </p:cBhvr>
                                          <p:tavLst>
                                            <p:tav tm="0">
                                              <p:val>
                                                <p:strVal val="#ppt_x"/>
                                              </p:val>
                                            </p:tav>
                                            <p:tav tm="100000">
                                              <p:val>
                                                <p:strVal val="#ppt_x"/>
                                              </p:val>
                                            </p:tav>
                                          </p:tavLst>
                                        </p:anim>
                                        <p:anim calcmode="lin" valueType="num" p14:bounceEnd="48000">
                                          <p:cBhvr additive="base">
                                            <p:cTn id="43" dur="500" fill="hold"/>
                                            <p:tgtEl>
                                              <p:spTgt spid="38"/>
                                            </p:tgtEl>
                                            <p:attrNameLst>
                                              <p:attrName>ppt_y</p:attrName>
                                            </p:attrNameLst>
                                          </p:cBhvr>
                                          <p:tavLst>
                                            <p:tav tm="0">
                                              <p:val>
                                                <p:strVal val="0-#ppt_h/2"/>
                                              </p:val>
                                            </p:tav>
                                            <p:tav tm="100000">
                                              <p:val>
                                                <p:strVal val="#ppt_y"/>
                                              </p:val>
                                            </p:tav>
                                          </p:tavLst>
                                        </p:anim>
                                      </p:childTnLst>
                                    </p:cTn>
                                  </p:par>
                                  <p:par>
                                    <p:cTn id="44" presetID="22" presetClass="entr" presetSubtype="1" fill="hold" nodeType="with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wipe(up)">
                                          <p:cBhvr>
                                            <p:cTn id="4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by="(-#ppt_w*2)" calcmode="lin" valueType="num">
                                          <p:cBhvr rctx="PPT">
                                            <p:cTn id="7" dur="250" autoRev="1" fill="hold">
                                              <p:stCondLst>
                                                <p:cond delay="0"/>
                                              </p:stCondLst>
                                            </p:cTn>
                                            <p:tgtEl>
                                              <p:spTgt spid="55"/>
                                            </p:tgtEl>
                                            <p:attrNameLst>
                                              <p:attrName>ppt_w</p:attrName>
                                            </p:attrNameLst>
                                          </p:cBhvr>
                                        </p:anim>
                                        <p:anim by="(#ppt_w*0.50)" calcmode="lin" valueType="num">
                                          <p:cBhvr>
                                            <p:cTn id="8" dur="250" decel="50000" autoRev="1" fill="hold">
                                              <p:stCondLst>
                                                <p:cond delay="0"/>
                                              </p:stCondLst>
                                            </p:cTn>
                                            <p:tgtEl>
                                              <p:spTgt spid="55"/>
                                            </p:tgtEl>
                                            <p:attrNameLst>
                                              <p:attrName>ppt_x</p:attrName>
                                            </p:attrNameLst>
                                          </p:cBhvr>
                                        </p:anim>
                                        <p:anim from="(-#ppt_h/2)" to="(#ppt_y)" calcmode="lin" valueType="num">
                                          <p:cBhvr>
                                            <p:cTn id="9" dur="500" fill="hold">
                                              <p:stCondLst>
                                                <p:cond delay="0"/>
                                              </p:stCondLst>
                                            </p:cTn>
                                            <p:tgtEl>
                                              <p:spTgt spid="55"/>
                                            </p:tgtEl>
                                            <p:attrNameLst>
                                              <p:attrName>ppt_y</p:attrName>
                                            </p:attrNameLst>
                                          </p:cBhvr>
                                        </p:anim>
                                        <p:animRot by="21600000">
                                          <p:cBhvr>
                                            <p:cTn id="10" dur="500" fill="hold">
                                              <p:stCondLst>
                                                <p:cond delay="0"/>
                                              </p:stCondLst>
                                            </p:cTn>
                                            <p:tgtEl>
                                              <p:spTgt spid="55"/>
                                            </p:tgtEl>
                                            <p:attrNameLst>
                                              <p:attrName>r</p:attrName>
                                            </p:attrNameLst>
                                          </p:cBhvr>
                                        </p:animRo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wipe(left)">
                                          <p:cBhvr>
                                            <p:cTn id="14" dur="500"/>
                                            <p:tgtEl>
                                              <p:spTgt spid="42"/>
                                            </p:tgtEl>
                                          </p:cBhvr>
                                        </p:animEffect>
                                      </p:childTnLst>
                                    </p:cTn>
                                  </p:par>
                                </p:childTnLst>
                              </p:cTn>
                            </p:par>
                            <p:par>
                              <p:cTn id="15" fill="hold">
                                <p:stCondLst>
                                  <p:cond delay="1500"/>
                                </p:stCondLst>
                                <p:childTnLst>
                                  <p:par>
                                    <p:cTn id="16" presetID="2" presetClass="entr" presetSubtype="1"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ppt_x"/>
                                              </p:val>
                                            </p:tav>
                                            <p:tav tm="100000">
                                              <p:val>
                                                <p:strVal val="#ppt_x"/>
                                              </p:val>
                                            </p:tav>
                                          </p:tavLst>
                                        </p:anim>
                                        <p:anim calcmode="lin" valueType="num">
                                          <p:cBhvr additive="base">
                                            <p:cTn id="19" dur="500" fill="hold"/>
                                            <p:tgtEl>
                                              <p:spTgt spid="24"/>
                                            </p:tgtEl>
                                            <p:attrNameLst>
                                              <p:attrName>ppt_y</p:attrName>
                                            </p:attrNameLst>
                                          </p:cBhvr>
                                          <p:tavLst>
                                            <p:tav tm="0">
                                              <p:val>
                                                <p:strVal val="0-#ppt_h/2"/>
                                              </p:val>
                                            </p:tav>
                                            <p:tav tm="100000">
                                              <p:val>
                                                <p:strVal val="#ppt_y"/>
                                              </p:val>
                                            </p:tav>
                                          </p:tavLst>
                                        </p:anim>
                                      </p:childTnLst>
                                    </p:cTn>
                                  </p:par>
                                  <p:par>
                                    <p:cTn id="20" presetID="22" presetClass="entr" presetSubtype="1" fill="hold"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wipe(up)">
                                          <p:cBhvr>
                                            <p:cTn id="22" dur="500"/>
                                            <p:tgtEl>
                                              <p:spTgt spid="43"/>
                                            </p:tgtEl>
                                          </p:cBhvr>
                                        </p:animEffect>
                                      </p:childTnLst>
                                    </p:cTn>
                                  </p:par>
                                </p:childTnLst>
                              </p:cTn>
                            </p:par>
                            <p:par>
                              <p:cTn id="23" fill="hold">
                                <p:stCondLst>
                                  <p:cond delay="2000"/>
                                </p:stCondLst>
                                <p:childTnLst>
                                  <p:par>
                                    <p:cTn id="24" presetID="2" presetClass="entr" presetSubtype="1"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ppt_x"/>
                                              </p:val>
                                            </p:tav>
                                            <p:tav tm="100000">
                                              <p:val>
                                                <p:strVal val="#ppt_x"/>
                                              </p:val>
                                            </p:tav>
                                          </p:tavLst>
                                        </p:anim>
                                        <p:anim calcmode="lin" valueType="num">
                                          <p:cBhvr additive="base">
                                            <p:cTn id="27" dur="500" fill="hold"/>
                                            <p:tgtEl>
                                              <p:spTgt spid="29"/>
                                            </p:tgtEl>
                                            <p:attrNameLst>
                                              <p:attrName>ppt_y</p:attrName>
                                            </p:attrNameLst>
                                          </p:cBhvr>
                                          <p:tavLst>
                                            <p:tav tm="0">
                                              <p:val>
                                                <p:strVal val="0-#ppt_h/2"/>
                                              </p:val>
                                            </p:tav>
                                            <p:tav tm="100000">
                                              <p:val>
                                                <p:strVal val="#ppt_y"/>
                                              </p:val>
                                            </p:tav>
                                          </p:tavLst>
                                        </p:anim>
                                      </p:childTnLst>
                                    </p:cTn>
                                  </p:par>
                                  <p:par>
                                    <p:cTn id="28" presetID="22" presetClass="entr" presetSubtype="1" fill="hold" nodeType="with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wipe(up)">
                                          <p:cBhvr>
                                            <p:cTn id="30" dur="500"/>
                                            <p:tgtEl>
                                              <p:spTgt spid="46"/>
                                            </p:tgtEl>
                                          </p:cBhvr>
                                        </p:animEffect>
                                      </p:childTnLst>
                                    </p:cTn>
                                  </p:par>
                                </p:childTnLst>
                              </p:cTn>
                            </p:par>
                            <p:par>
                              <p:cTn id="31" fill="hold">
                                <p:stCondLst>
                                  <p:cond delay="2500"/>
                                </p:stCondLst>
                                <p:childTnLst>
                                  <p:par>
                                    <p:cTn id="32" presetID="2" presetClass="entr" presetSubtype="1"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additive="base">
                                            <p:cTn id="34" dur="500" fill="hold"/>
                                            <p:tgtEl>
                                              <p:spTgt spid="34"/>
                                            </p:tgtEl>
                                            <p:attrNameLst>
                                              <p:attrName>ppt_x</p:attrName>
                                            </p:attrNameLst>
                                          </p:cBhvr>
                                          <p:tavLst>
                                            <p:tav tm="0">
                                              <p:val>
                                                <p:strVal val="#ppt_x"/>
                                              </p:val>
                                            </p:tav>
                                            <p:tav tm="100000">
                                              <p:val>
                                                <p:strVal val="#ppt_x"/>
                                              </p:val>
                                            </p:tav>
                                          </p:tavLst>
                                        </p:anim>
                                        <p:anim calcmode="lin" valueType="num">
                                          <p:cBhvr additive="base">
                                            <p:cTn id="35" dur="500" fill="hold"/>
                                            <p:tgtEl>
                                              <p:spTgt spid="34"/>
                                            </p:tgtEl>
                                            <p:attrNameLst>
                                              <p:attrName>ppt_y</p:attrName>
                                            </p:attrNameLst>
                                          </p:cBhvr>
                                          <p:tavLst>
                                            <p:tav tm="0">
                                              <p:val>
                                                <p:strVal val="0-#ppt_h/2"/>
                                              </p:val>
                                            </p:tav>
                                            <p:tav tm="100000">
                                              <p:val>
                                                <p:strVal val="#ppt_y"/>
                                              </p:val>
                                            </p:tav>
                                          </p:tavLst>
                                        </p:anim>
                                      </p:childTnLst>
                                    </p:cTn>
                                  </p:par>
                                  <p:par>
                                    <p:cTn id="36" presetID="22" presetClass="entr" presetSubtype="1" fill="hold" nodeType="with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up)">
                                          <p:cBhvr>
                                            <p:cTn id="38" dur="500"/>
                                            <p:tgtEl>
                                              <p:spTgt spid="49"/>
                                            </p:tgtEl>
                                          </p:cBhvr>
                                        </p:animEffect>
                                      </p:childTnLst>
                                    </p:cTn>
                                  </p:par>
                                </p:childTnLst>
                              </p:cTn>
                            </p:par>
                            <p:par>
                              <p:cTn id="39" fill="hold">
                                <p:stCondLst>
                                  <p:cond delay="3000"/>
                                </p:stCondLst>
                                <p:childTnLst>
                                  <p:par>
                                    <p:cTn id="40" presetID="2" presetClass="entr" presetSubtype="1"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500" fill="hold"/>
                                            <p:tgtEl>
                                              <p:spTgt spid="38"/>
                                            </p:tgtEl>
                                            <p:attrNameLst>
                                              <p:attrName>ppt_x</p:attrName>
                                            </p:attrNameLst>
                                          </p:cBhvr>
                                          <p:tavLst>
                                            <p:tav tm="0">
                                              <p:val>
                                                <p:strVal val="#ppt_x"/>
                                              </p:val>
                                            </p:tav>
                                            <p:tav tm="100000">
                                              <p:val>
                                                <p:strVal val="#ppt_x"/>
                                              </p:val>
                                            </p:tav>
                                          </p:tavLst>
                                        </p:anim>
                                        <p:anim calcmode="lin" valueType="num">
                                          <p:cBhvr additive="base">
                                            <p:cTn id="43" dur="500" fill="hold"/>
                                            <p:tgtEl>
                                              <p:spTgt spid="38"/>
                                            </p:tgtEl>
                                            <p:attrNameLst>
                                              <p:attrName>ppt_y</p:attrName>
                                            </p:attrNameLst>
                                          </p:cBhvr>
                                          <p:tavLst>
                                            <p:tav tm="0">
                                              <p:val>
                                                <p:strVal val="0-#ppt_h/2"/>
                                              </p:val>
                                            </p:tav>
                                            <p:tav tm="100000">
                                              <p:val>
                                                <p:strVal val="#ppt_y"/>
                                              </p:val>
                                            </p:tav>
                                          </p:tavLst>
                                        </p:anim>
                                      </p:childTnLst>
                                    </p:cTn>
                                  </p:par>
                                  <p:par>
                                    <p:cTn id="44" presetID="22" presetClass="entr" presetSubtype="1" fill="hold" nodeType="with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wipe(up)">
                                          <p:cBhvr>
                                            <p:cTn id="4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4" name="矩形 3"/>
          <p:cNvSpPr/>
          <p:nvPr/>
        </p:nvSpPr>
        <p:spPr>
          <a:xfrm>
            <a:off x="0" y="1527634"/>
            <a:ext cx="9144000" cy="2088232"/>
          </a:xfrm>
          <a:prstGeom prst="rect">
            <a:avLst/>
          </a:prstGeom>
          <a:solidFill>
            <a:srgbClr val="00B0F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6300192" y="1904514"/>
            <a:ext cx="2339102" cy="523220"/>
          </a:xfrm>
          <a:prstGeom prst="rect">
            <a:avLst/>
          </a:prstGeom>
          <a:noFill/>
        </p:spPr>
        <p:txBody>
          <a:bodyPr wrap="none" rtlCol="0">
            <a:spAutoFit/>
          </a:bodyPr>
          <a:lstStyle/>
          <a:p>
            <a:r>
              <a:rPr lang="zh-CN" altLang="en-US" sz="2800" b="1" dirty="0" smtClean="0">
                <a:solidFill>
                  <a:srgbClr val="FFFFFF"/>
                </a:solidFill>
                <a:latin typeface="微软雅黑" pitchFamily="34" charset="-122"/>
                <a:ea typeface="微软雅黑" pitchFamily="34" charset="-122"/>
              </a:rPr>
              <a:t>点击输入标题</a:t>
            </a:r>
            <a:endParaRPr lang="zh-CN" altLang="en-US" sz="2800" b="1" dirty="0">
              <a:solidFill>
                <a:srgbClr val="FFFFFF"/>
              </a:solidFill>
              <a:latin typeface="微软雅黑" pitchFamily="34" charset="-122"/>
              <a:ea typeface="微软雅黑" pitchFamily="34" charset="-122"/>
            </a:endParaRPr>
          </a:p>
        </p:txBody>
      </p:sp>
      <p:sp>
        <p:nvSpPr>
          <p:cNvPr id="6" name="TextBox 5"/>
          <p:cNvSpPr txBox="1"/>
          <p:nvPr/>
        </p:nvSpPr>
        <p:spPr>
          <a:xfrm>
            <a:off x="3873887" y="2409150"/>
            <a:ext cx="4852610" cy="738664"/>
          </a:xfrm>
          <a:prstGeom prst="rect">
            <a:avLst/>
          </a:prstGeom>
          <a:noFill/>
        </p:spPr>
        <p:txBody>
          <a:bodyPr wrap="none" rtlCol="0">
            <a:spAutoFit/>
          </a:bodyPr>
          <a:lstStyle/>
          <a:p>
            <a:pPr algn="r"/>
            <a:r>
              <a:rPr lang="zh-CN" altLang="en-US" sz="1400" dirty="0" smtClean="0">
                <a:solidFill>
                  <a:srgbClr val="000000"/>
                </a:solidFill>
                <a:latin typeface="微软雅黑" pitchFamily="34" charset="-122"/>
                <a:ea typeface="微软雅黑" pitchFamily="34" charset="-122"/>
              </a:rPr>
              <a:t>点击此处输入文本内容点击此处输入文本内容点击此处输入</a:t>
            </a:r>
            <a:endParaRPr lang="en-US" altLang="zh-CN" sz="1400" dirty="0" smtClean="0">
              <a:solidFill>
                <a:srgbClr val="000000"/>
              </a:solidFill>
              <a:latin typeface="微软雅黑" pitchFamily="34" charset="-122"/>
              <a:ea typeface="微软雅黑" pitchFamily="34" charset="-122"/>
            </a:endParaRPr>
          </a:p>
          <a:p>
            <a:pPr algn="r"/>
            <a:r>
              <a:rPr lang="zh-CN" altLang="en-US" sz="1400" dirty="0" smtClean="0">
                <a:solidFill>
                  <a:srgbClr val="000000"/>
                </a:solidFill>
                <a:latin typeface="微软雅黑" pitchFamily="34" charset="-122"/>
                <a:ea typeface="微软雅黑" pitchFamily="34" charset="-122"/>
              </a:rPr>
              <a:t>文本内容点击此处输入文本内容</a:t>
            </a:r>
          </a:p>
          <a:p>
            <a:pPr algn="r"/>
            <a:r>
              <a:rPr lang="zh-CN" altLang="en-US" sz="1400" dirty="0" smtClean="0">
                <a:solidFill>
                  <a:srgbClr val="000000"/>
                </a:solidFill>
                <a:latin typeface="微软雅黑" pitchFamily="34" charset="-122"/>
                <a:ea typeface="微软雅黑" pitchFamily="34" charset="-122"/>
              </a:rPr>
              <a:t>点击此处输入文本内容点击此处输入文本内容</a:t>
            </a:r>
          </a:p>
        </p:txBody>
      </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par>
                                <p:cTn id="8" presetID="12" presetClass="entr" presetSubtype="4" fill="hold" grpId="0" nodeType="withEffect">
                                  <p:stCondLst>
                                    <p:cond delay="250"/>
                                  </p:stCondLst>
                                  <p:iterate type="lt">
                                    <p:tmPct val="10000"/>
                                  </p:iterate>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p:tgtEl>
                                          <p:spTgt spid="5"/>
                                        </p:tgtEl>
                                        <p:attrNameLst>
                                          <p:attrName>ppt_y</p:attrName>
                                        </p:attrNameLst>
                                      </p:cBhvr>
                                      <p:tavLst>
                                        <p:tav tm="0">
                                          <p:val>
                                            <p:strVal val="#ppt_y+#ppt_h*1.125000"/>
                                          </p:val>
                                        </p:tav>
                                        <p:tav tm="100000">
                                          <p:val>
                                            <p:strVal val="#ppt_y"/>
                                          </p:val>
                                        </p:tav>
                                      </p:tavLst>
                                    </p:anim>
                                    <p:animEffect transition="in" filter="wipe(up)">
                                      <p:cBhvr>
                                        <p:cTn id="11" dur="500"/>
                                        <p:tgtEl>
                                          <p:spTgt spid="5"/>
                                        </p:tgtEl>
                                      </p:cBhvr>
                                    </p:animEffect>
                                  </p:childTnLst>
                                </p:cTn>
                              </p:par>
                              <p:par>
                                <p:cTn id="12" presetID="22" presetClass="entr" presetSubtype="1" fill="hold" grpId="0" nodeType="withEffect">
                                  <p:stCondLst>
                                    <p:cond delay="100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grpSp>
        <p:nvGrpSpPr>
          <p:cNvPr id="3" name="组合 2"/>
          <p:cNvGrpSpPr/>
          <p:nvPr/>
        </p:nvGrpSpPr>
        <p:grpSpPr>
          <a:xfrm>
            <a:off x="3284731" y="1953474"/>
            <a:ext cx="2939081" cy="2938423"/>
            <a:chOff x="3284731" y="2261646"/>
            <a:chExt cx="2939081" cy="2938423"/>
          </a:xfrm>
        </p:grpSpPr>
        <p:sp>
          <p:nvSpPr>
            <p:cNvPr id="4" name="Freeform 4"/>
            <p:cNvSpPr>
              <a:spLocks/>
            </p:cNvSpPr>
            <p:nvPr/>
          </p:nvSpPr>
          <p:spPr bwMode="auto">
            <a:xfrm>
              <a:off x="3284731" y="2261646"/>
              <a:ext cx="2939081" cy="2938423"/>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lumMod val="75000"/>
              </a:schemeClr>
            </a:soli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mn-cs"/>
              </a:endParaRPr>
            </a:p>
          </p:txBody>
        </p:sp>
        <p:sp>
          <p:nvSpPr>
            <p:cNvPr id="5" name="Oval 5"/>
            <p:cNvSpPr>
              <a:spLocks noChangeArrowheads="1"/>
            </p:cNvSpPr>
            <p:nvPr/>
          </p:nvSpPr>
          <p:spPr bwMode="auto">
            <a:xfrm>
              <a:off x="3738734" y="2709577"/>
              <a:ext cx="2037046" cy="2042562"/>
            </a:xfrm>
            <a:prstGeom prst="ellipse">
              <a:avLst/>
            </a:prstGeom>
            <a:solidFill>
              <a:srgbClr val="FFFFFF"/>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6" name="组合 5"/>
          <p:cNvGrpSpPr/>
          <p:nvPr/>
        </p:nvGrpSpPr>
        <p:grpSpPr>
          <a:xfrm>
            <a:off x="5681694" y="1275606"/>
            <a:ext cx="1663687" cy="1663315"/>
            <a:chOff x="5681694" y="1583778"/>
            <a:chExt cx="1663687" cy="1663315"/>
          </a:xfrm>
        </p:grpSpPr>
        <p:sp>
          <p:nvSpPr>
            <p:cNvPr id="7" name="Freeform 6"/>
            <p:cNvSpPr>
              <a:spLocks/>
            </p:cNvSpPr>
            <p:nvPr/>
          </p:nvSpPr>
          <p:spPr bwMode="auto">
            <a:xfrm>
              <a:off x="5681694" y="1583778"/>
              <a:ext cx="1663687" cy="16633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FE6E02"/>
            </a:soli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mn-cs"/>
              </a:endParaRPr>
            </a:p>
          </p:txBody>
        </p:sp>
        <p:sp>
          <p:nvSpPr>
            <p:cNvPr id="8" name="Oval 7"/>
            <p:cNvSpPr>
              <a:spLocks noChangeArrowheads="1"/>
            </p:cNvSpPr>
            <p:nvPr/>
          </p:nvSpPr>
          <p:spPr bwMode="auto">
            <a:xfrm>
              <a:off x="6011744" y="1916740"/>
              <a:ext cx="1003588" cy="997392"/>
            </a:xfrm>
            <a:prstGeom prst="ellipse">
              <a:avLst/>
            </a:prstGeom>
            <a:solidFill>
              <a:srgbClr val="FFFFFF"/>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9" name="组合 8"/>
          <p:cNvGrpSpPr/>
          <p:nvPr/>
        </p:nvGrpSpPr>
        <p:grpSpPr>
          <a:xfrm>
            <a:off x="1259632" y="1302482"/>
            <a:ext cx="2320798" cy="2326252"/>
            <a:chOff x="1259632" y="1610654"/>
            <a:chExt cx="2320798" cy="2326252"/>
          </a:xfrm>
        </p:grpSpPr>
        <p:sp>
          <p:nvSpPr>
            <p:cNvPr id="10" name="Freeform 8"/>
            <p:cNvSpPr>
              <a:spLocks/>
            </p:cNvSpPr>
            <p:nvPr/>
          </p:nvSpPr>
          <p:spPr bwMode="auto">
            <a:xfrm>
              <a:off x="1259632" y="1610654"/>
              <a:ext cx="2320798" cy="2326252"/>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E97117"/>
            </a:solidFill>
            <a:ln w="3175" cap="flat" cmpd="sng" algn="ctr">
              <a:solidFill>
                <a:srgbClr val="D7D7D7"/>
              </a:solidFill>
              <a:prstDash val="solid"/>
            </a:ln>
            <a:effectLst>
              <a:outerShdw blurRad="50800" dist="38100" dir="5400000" algn="t" rotWithShape="0">
                <a:prstClr val="black">
                  <a:alpha val="40000"/>
                </a:prstClr>
              </a:outerShdw>
            </a:effectLst>
            <a:ex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mn-cs"/>
              </a:endParaRPr>
            </a:p>
          </p:txBody>
        </p:sp>
        <p:sp>
          <p:nvSpPr>
            <p:cNvPr id="11" name="Oval 9"/>
            <p:cNvSpPr>
              <a:spLocks noChangeArrowheads="1"/>
            </p:cNvSpPr>
            <p:nvPr/>
          </p:nvSpPr>
          <p:spPr bwMode="auto">
            <a:xfrm>
              <a:off x="1647925" y="2001847"/>
              <a:ext cx="1541225" cy="1540881"/>
            </a:xfrm>
            <a:prstGeom prst="ellipse">
              <a:avLst/>
            </a:prstGeom>
            <a:solidFill>
              <a:srgbClr val="FFFFFF"/>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2" name="TextBox 53"/>
          <p:cNvSpPr txBox="1">
            <a:spLocks noChangeArrowheads="1"/>
          </p:cNvSpPr>
          <p:nvPr/>
        </p:nvSpPr>
        <p:spPr bwMode="auto">
          <a:xfrm>
            <a:off x="1452358" y="2233282"/>
            <a:ext cx="19323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cs typeface="宋体" pitchFamily="2" charset="-122"/>
              </a:rPr>
              <a:t>单击此处</a:t>
            </a:r>
            <a:endParaRPr kumimoji="0" lang="en-US" altLang="zh-CN" sz="1200" b="1"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cs typeface="宋体" pitchFamily="2" charset="-122"/>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cs typeface="宋体" pitchFamily="2" charset="-122"/>
              </a:rPr>
              <a:t>添加标题</a:t>
            </a:r>
            <a:endParaRPr kumimoji="0" lang="zh-CN" altLang="en-US" sz="1800" b="0" i="0" u="none" strike="noStrike" kern="0" cap="none" spc="0" normalizeH="0" baseline="0" noProof="0" dirty="0" smtClean="0">
              <a:ln>
                <a:noFill/>
              </a:ln>
              <a:solidFill>
                <a:sysClr val="windowText" lastClr="000000">
                  <a:lumMod val="50000"/>
                  <a:lumOff val="50000"/>
                </a:sysClr>
              </a:solidFill>
              <a:effectLst/>
              <a:uLnTx/>
              <a:uFillTx/>
              <a:latin typeface="Arial" pitchFamily="34" charset="0"/>
              <a:ea typeface="宋体" pitchFamily="2" charset="-122"/>
              <a:cs typeface="宋体" pitchFamily="2" charset="-122"/>
            </a:endParaRPr>
          </a:p>
        </p:txBody>
      </p:sp>
      <p:sp>
        <p:nvSpPr>
          <p:cNvPr id="13" name="TextBox 53"/>
          <p:cNvSpPr txBox="1">
            <a:spLocks noChangeArrowheads="1"/>
          </p:cNvSpPr>
          <p:nvPr/>
        </p:nvSpPr>
        <p:spPr bwMode="auto">
          <a:xfrm>
            <a:off x="3777143" y="3167069"/>
            <a:ext cx="19323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cs typeface="宋体" pitchFamily="2" charset="-122"/>
              </a:rPr>
              <a:t>单击此处</a:t>
            </a:r>
            <a:endParaRPr kumimoji="0" lang="en-US" altLang="zh-CN" sz="1200" b="1"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cs typeface="宋体" pitchFamily="2" charset="-122"/>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cs typeface="宋体" pitchFamily="2" charset="-122"/>
              </a:rPr>
              <a:t>添加标题</a:t>
            </a:r>
            <a:endParaRPr kumimoji="0" lang="zh-CN" altLang="en-US" sz="1800" b="0" i="0" u="none" strike="noStrike" kern="0" cap="none" spc="0" normalizeH="0" baseline="0" noProof="0" dirty="0" smtClean="0">
              <a:ln>
                <a:noFill/>
              </a:ln>
              <a:solidFill>
                <a:sysClr val="windowText" lastClr="000000">
                  <a:lumMod val="50000"/>
                  <a:lumOff val="50000"/>
                </a:sysClr>
              </a:solidFill>
              <a:effectLst/>
              <a:uLnTx/>
              <a:uFillTx/>
              <a:latin typeface="Arial" pitchFamily="34" charset="0"/>
              <a:ea typeface="宋体" pitchFamily="2" charset="-122"/>
              <a:cs typeface="宋体" pitchFamily="2" charset="-122"/>
            </a:endParaRPr>
          </a:p>
        </p:txBody>
      </p:sp>
      <p:sp>
        <p:nvSpPr>
          <p:cNvPr id="14" name="TextBox 53"/>
          <p:cNvSpPr txBox="1">
            <a:spLocks noChangeArrowheads="1"/>
          </p:cNvSpPr>
          <p:nvPr/>
        </p:nvSpPr>
        <p:spPr bwMode="auto">
          <a:xfrm>
            <a:off x="5547359" y="1876430"/>
            <a:ext cx="19323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cs typeface="宋体" pitchFamily="2" charset="-122"/>
              </a:rPr>
              <a:t>单击此处</a:t>
            </a:r>
            <a:endParaRPr kumimoji="0" lang="en-US" altLang="zh-CN" sz="1200" b="1"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cs typeface="宋体" pitchFamily="2" charset="-122"/>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smtClean="0">
                <a:ln>
                  <a:noFill/>
                </a:ln>
                <a:solidFill>
                  <a:sysClr val="windowText" lastClr="000000">
                    <a:lumMod val="50000"/>
                    <a:lumOff val="50000"/>
                  </a:sysClr>
                </a:solidFill>
                <a:effectLst/>
                <a:uLnTx/>
                <a:uFillTx/>
                <a:latin typeface="微软雅黑" pitchFamily="34" charset="-122"/>
                <a:ea typeface="微软雅黑" pitchFamily="34" charset="-122"/>
                <a:cs typeface="宋体" pitchFamily="2" charset="-122"/>
              </a:rPr>
              <a:t>添加标题</a:t>
            </a:r>
            <a:endParaRPr kumimoji="0" lang="zh-CN" altLang="en-US" sz="1800" b="0" i="0" u="none" strike="noStrike" kern="0" cap="none" spc="0" normalizeH="0" baseline="0" noProof="0" dirty="0" smtClean="0">
              <a:ln>
                <a:noFill/>
              </a:ln>
              <a:solidFill>
                <a:sysClr val="windowText" lastClr="000000">
                  <a:lumMod val="50000"/>
                  <a:lumOff val="50000"/>
                </a:sysClr>
              </a:solidFill>
              <a:effectLst/>
              <a:uLnTx/>
              <a:uFillTx/>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par>
                                <p:cTn id="21" presetID="8" presetClass="emph" presetSubtype="0" fill="hold" nodeType="withEffect">
                                  <p:stCondLst>
                                    <p:cond delay="0"/>
                                  </p:stCondLst>
                                  <p:childTnLst>
                                    <p:animRot by="-21600000">
                                      <p:cBhvr>
                                        <p:cTn id="22" dur="6000" fill="hold"/>
                                        <p:tgtEl>
                                          <p:spTgt spid="9"/>
                                        </p:tgtEl>
                                        <p:attrNameLst>
                                          <p:attrName>r</p:attrName>
                                        </p:attrNameLst>
                                      </p:cBhvr>
                                    </p:animRot>
                                  </p:childTnLst>
                                </p:cTn>
                              </p:par>
                              <p:par>
                                <p:cTn id="23" presetID="8" presetClass="emph" presetSubtype="0" fill="hold" nodeType="withEffect">
                                  <p:stCondLst>
                                    <p:cond delay="0"/>
                                  </p:stCondLst>
                                  <p:childTnLst>
                                    <p:animRot by="21600000">
                                      <p:cBhvr>
                                        <p:cTn id="24" dur="6000" fill="hold"/>
                                        <p:tgtEl>
                                          <p:spTgt spid="3"/>
                                        </p:tgtEl>
                                        <p:attrNameLst>
                                          <p:attrName>r</p:attrName>
                                        </p:attrNameLst>
                                      </p:cBhvr>
                                    </p:animRot>
                                  </p:childTnLst>
                                </p:cTn>
                              </p:par>
                              <p:par>
                                <p:cTn id="25" presetID="8" presetClass="emph" presetSubtype="0" fill="hold" nodeType="withEffect">
                                  <p:stCondLst>
                                    <p:cond delay="0"/>
                                  </p:stCondLst>
                                  <p:childTnLst>
                                    <p:animRot by="-21600000">
                                      <p:cBhvr>
                                        <p:cTn id="26" dur="6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12"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
        <p:nvSpPr>
          <p:cNvPr id="3" name="圆角矩形​​ 8"/>
          <p:cNvSpPr/>
          <p:nvPr/>
        </p:nvSpPr>
        <p:spPr>
          <a:xfrm>
            <a:off x="1055400" y="3072270"/>
            <a:ext cx="3016985" cy="351183"/>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bg1"/>
                </a:solidFill>
                <a:latin typeface="微软雅黑" pitchFamily="34" charset="-122"/>
                <a:ea typeface="微软雅黑" pitchFamily="34" charset="-122"/>
                <a:cs typeface="Arial Unicode MS" pitchFamily="34" charset="-122"/>
              </a:rPr>
              <a:t>点击录入内容</a:t>
            </a:r>
          </a:p>
        </p:txBody>
      </p:sp>
      <p:sp>
        <p:nvSpPr>
          <p:cNvPr id="4" name="圆角矩形​​ 10"/>
          <p:cNvSpPr/>
          <p:nvPr/>
        </p:nvSpPr>
        <p:spPr>
          <a:xfrm>
            <a:off x="1055400" y="3581857"/>
            <a:ext cx="3016985" cy="35251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bg1"/>
                </a:solidFill>
                <a:latin typeface="微软雅黑" pitchFamily="34" charset="-122"/>
                <a:ea typeface="微软雅黑" pitchFamily="34" charset="-122"/>
                <a:cs typeface="Arial Unicode MS" pitchFamily="34" charset="-122"/>
              </a:rPr>
              <a:t>点击录入内容</a:t>
            </a:r>
          </a:p>
        </p:txBody>
      </p:sp>
      <p:sp>
        <p:nvSpPr>
          <p:cNvPr id="5" name="圆角矩形​​ 12"/>
          <p:cNvSpPr/>
          <p:nvPr/>
        </p:nvSpPr>
        <p:spPr>
          <a:xfrm>
            <a:off x="1055400" y="4091445"/>
            <a:ext cx="3016985" cy="352513"/>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bg1"/>
                </a:solidFill>
                <a:latin typeface="微软雅黑" pitchFamily="34" charset="-122"/>
                <a:ea typeface="微软雅黑" pitchFamily="34" charset="-122"/>
                <a:cs typeface="Arial Unicode MS" pitchFamily="34" charset="-122"/>
              </a:rPr>
              <a:t>点击录入内容</a:t>
            </a:r>
          </a:p>
        </p:txBody>
      </p:sp>
      <p:sp>
        <p:nvSpPr>
          <p:cNvPr id="6" name="圆角矩形​​ 17"/>
          <p:cNvSpPr/>
          <p:nvPr/>
        </p:nvSpPr>
        <p:spPr>
          <a:xfrm>
            <a:off x="4860032" y="3072270"/>
            <a:ext cx="3016985" cy="351183"/>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bg1"/>
                </a:solidFill>
                <a:latin typeface="微软雅黑" pitchFamily="34" charset="-122"/>
                <a:ea typeface="微软雅黑" pitchFamily="34" charset="-122"/>
                <a:cs typeface="Arial Unicode MS" pitchFamily="34" charset="-122"/>
              </a:rPr>
              <a:t>点击录入内容</a:t>
            </a:r>
          </a:p>
        </p:txBody>
      </p:sp>
      <p:sp>
        <p:nvSpPr>
          <p:cNvPr id="7" name="圆角矩形​​ 18"/>
          <p:cNvSpPr/>
          <p:nvPr/>
        </p:nvSpPr>
        <p:spPr>
          <a:xfrm>
            <a:off x="4860032" y="3581857"/>
            <a:ext cx="3016985" cy="35251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bg1"/>
                </a:solidFill>
                <a:latin typeface="微软雅黑" pitchFamily="34" charset="-122"/>
                <a:ea typeface="微软雅黑" pitchFamily="34" charset="-122"/>
                <a:cs typeface="Arial Unicode MS" pitchFamily="34" charset="-122"/>
              </a:rPr>
              <a:t>点击录入内容</a:t>
            </a:r>
          </a:p>
        </p:txBody>
      </p:sp>
      <p:sp>
        <p:nvSpPr>
          <p:cNvPr id="8" name="圆角矩形​​ 19"/>
          <p:cNvSpPr/>
          <p:nvPr/>
        </p:nvSpPr>
        <p:spPr>
          <a:xfrm>
            <a:off x="4860032" y="4091445"/>
            <a:ext cx="3016985" cy="352513"/>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dirty="0">
                <a:solidFill>
                  <a:schemeClr val="bg1"/>
                </a:solidFill>
                <a:latin typeface="微软雅黑" pitchFamily="34" charset="-122"/>
                <a:ea typeface="微软雅黑" pitchFamily="34" charset="-122"/>
                <a:cs typeface="Arial Unicode MS" pitchFamily="34" charset="-122"/>
              </a:rPr>
              <a:t>点击录入内容</a:t>
            </a:r>
          </a:p>
        </p:txBody>
      </p:sp>
      <p:grpSp>
        <p:nvGrpSpPr>
          <p:cNvPr id="9" name="组合 8"/>
          <p:cNvGrpSpPr/>
          <p:nvPr/>
        </p:nvGrpSpPr>
        <p:grpSpPr>
          <a:xfrm>
            <a:off x="1055401" y="1413805"/>
            <a:ext cx="3016985" cy="1508493"/>
            <a:chOff x="611188" y="1700213"/>
            <a:chExt cx="3600450" cy="1800225"/>
          </a:xfrm>
          <a:solidFill>
            <a:srgbClr val="E97117"/>
          </a:solidFill>
        </p:grpSpPr>
        <p:sp>
          <p:nvSpPr>
            <p:cNvPr id="10" name="圆角矩形​​ 6"/>
            <p:cNvSpPr/>
            <p:nvPr/>
          </p:nvSpPr>
          <p:spPr>
            <a:xfrm>
              <a:off x="611188" y="1700213"/>
              <a:ext cx="3600450" cy="1800225"/>
            </a:xfrm>
            <a:prstGeom prst="roundRect">
              <a:avLst>
                <a:gd name="adj" fmla="val 9948"/>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schemeClr val="bg1"/>
                </a:solidFill>
                <a:latin typeface="微软雅黑" pitchFamily="34" charset="-122"/>
                <a:ea typeface="微软雅黑" pitchFamily="34" charset="-122"/>
              </a:endParaRPr>
            </a:p>
          </p:txBody>
        </p:sp>
        <p:sp>
          <p:nvSpPr>
            <p:cNvPr id="11" name="矩形​​ 22"/>
            <p:cNvSpPr>
              <a:spLocks noChangeArrowheads="1"/>
            </p:cNvSpPr>
            <p:nvPr/>
          </p:nvSpPr>
          <p:spPr bwMode="auto">
            <a:xfrm>
              <a:off x="1015678" y="2339975"/>
              <a:ext cx="2791469" cy="62440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dirty="0">
                  <a:solidFill>
                    <a:schemeClr val="bg1"/>
                  </a:solidFill>
                  <a:latin typeface="微软雅黑" pitchFamily="34" charset="-122"/>
                  <a:ea typeface="微软雅黑" pitchFamily="34" charset="-122"/>
                  <a:cs typeface="Arial Unicode MS" pitchFamily="34" charset="-122"/>
                </a:rPr>
                <a:t>点击添加标题</a:t>
              </a:r>
            </a:p>
          </p:txBody>
        </p:sp>
      </p:grpSp>
      <p:grpSp>
        <p:nvGrpSpPr>
          <p:cNvPr id="12" name="组合 11"/>
          <p:cNvGrpSpPr/>
          <p:nvPr/>
        </p:nvGrpSpPr>
        <p:grpSpPr>
          <a:xfrm>
            <a:off x="4860032" y="1413805"/>
            <a:ext cx="3016985" cy="1508493"/>
            <a:chOff x="4927600" y="1700213"/>
            <a:chExt cx="3600450" cy="1800225"/>
          </a:xfrm>
          <a:solidFill>
            <a:srgbClr val="E97117"/>
          </a:solidFill>
        </p:grpSpPr>
        <p:sp>
          <p:nvSpPr>
            <p:cNvPr id="13" name="圆角矩形​​ 14"/>
            <p:cNvSpPr/>
            <p:nvPr/>
          </p:nvSpPr>
          <p:spPr>
            <a:xfrm>
              <a:off x="4927600" y="1700213"/>
              <a:ext cx="3600450" cy="1800225"/>
            </a:xfrm>
            <a:prstGeom prst="roundRect">
              <a:avLst>
                <a:gd name="adj" fmla="val 9948"/>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schemeClr val="bg1"/>
                </a:solidFill>
                <a:latin typeface="微软雅黑" pitchFamily="34" charset="-122"/>
                <a:ea typeface="微软雅黑" pitchFamily="34" charset="-122"/>
              </a:endParaRPr>
            </a:p>
          </p:txBody>
        </p:sp>
        <p:sp>
          <p:nvSpPr>
            <p:cNvPr id="14" name="矩形​​ 23"/>
            <p:cNvSpPr>
              <a:spLocks noChangeArrowheads="1"/>
            </p:cNvSpPr>
            <p:nvPr/>
          </p:nvSpPr>
          <p:spPr bwMode="auto">
            <a:xfrm>
              <a:off x="5332091" y="2339975"/>
              <a:ext cx="2791469" cy="62440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a:solidFill>
                    <a:schemeClr val="bg1"/>
                  </a:solidFill>
                  <a:latin typeface="微软雅黑" pitchFamily="34" charset="-122"/>
                  <a:ea typeface="微软雅黑" pitchFamily="34" charset="-122"/>
                  <a:cs typeface="Arial Unicode MS" pitchFamily="34" charset="-122"/>
                </a:rPr>
                <a:t>点击添加标题</a:t>
              </a:r>
            </a:p>
          </p:txBody>
        </p:sp>
      </p:grpSp>
      <p:pic>
        <p:nvPicPr>
          <p:cNvPr id="15" name="图片 2" descr="http://www.iconpng.com/png/vistasoftware/plus__orang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36092" y="1704118"/>
            <a:ext cx="1085476" cy="108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470346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300"/>
                                        <p:tgtEl>
                                          <p:spTgt spid="9"/>
                                        </p:tgtEl>
                                      </p:cBhvr>
                                    </p:animEffect>
                                    <p:anim calcmode="lin" valueType="num">
                                      <p:cBhvr>
                                        <p:cTn id="15" dur="300" fill="hold"/>
                                        <p:tgtEl>
                                          <p:spTgt spid="9"/>
                                        </p:tgtEl>
                                        <p:attrNameLst>
                                          <p:attrName>ppt_x</p:attrName>
                                        </p:attrNameLst>
                                      </p:cBhvr>
                                      <p:tavLst>
                                        <p:tav tm="0">
                                          <p:val>
                                            <p:strVal val="#ppt_x"/>
                                          </p:val>
                                        </p:tav>
                                        <p:tav tm="100000">
                                          <p:val>
                                            <p:strVal val="#ppt_x"/>
                                          </p:val>
                                        </p:tav>
                                      </p:tavLst>
                                    </p:anim>
                                    <p:anim calcmode="lin" valueType="num">
                                      <p:cBhvr>
                                        <p:cTn id="16" dur="300" fill="hold"/>
                                        <p:tgtEl>
                                          <p:spTgt spid="9"/>
                                        </p:tgtEl>
                                        <p:attrNameLst>
                                          <p:attrName>ppt_y</p:attrName>
                                        </p:attrNameLst>
                                      </p:cBhvr>
                                      <p:tavLst>
                                        <p:tav tm="0">
                                          <p:val>
                                            <p:strVal val="#ppt_y+.1"/>
                                          </p:val>
                                        </p:tav>
                                        <p:tav tm="100000">
                                          <p:val>
                                            <p:strVal val="#ppt_y"/>
                                          </p:val>
                                        </p:tav>
                                      </p:tavLst>
                                    </p:anim>
                                  </p:childTnLst>
                                </p:cTn>
                              </p:par>
                            </p:childTnLst>
                          </p:cTn>
                        </p:par>
                        <p:par>
                          <p:cTn id="17" fill="hold">
                            <p:stCondLst>
                              <p:cond delay="1300"/>
                            </p:stCondLst>
                            <p:childTnLst>
                              <p:par>
                                <p:cTn id="18" presetID="42"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300"/>
                                        <p:tgtEl>
                                          <p:spTgt spid="3"/>
                                        </p:tgtEl>
                                      </p:cBhvr>
                                    </p:animEffect>
                                    <p:anim calcmode="lin" valueType="num">
                                      <p:cBhvr>
                                        <p:cTn id="21" dur="300" fill="hold"/>
                                        <p:tgtEl>
                                          <p:spTgt spid="3"/>
                                        </p:tgtEl>
                                        <p:attrNameLst>
                                          <p:attrName>ppt_x</p:attrName>
                                        </p:attrNameLst>
                                      </p:cBhvr>
                                      <p:tavLst>
                                        <p:tav tm="0">
                                          <p:val>
                                            <p:strVal val="#ppt_x"/>
                                          </p:val>
                                        </p:tav>
                                        <p:tav tm="100000">
                                          <p:val>
                                            <p:strVal val="#ppt_x"/>
                                          </p:val>
                                        </p:tav>
                                      </p:tavLst>
                                    </p:anim>
                                    <p:anim calcmode="lin" valueType="num">
                                      <p:cBhvr>
                                        <p:cTn id="22" dur="300" fill="hold"/>
                                        <p:tgtEl>
                                          <p:spTgt spid="3"/>
                                        </p:tgtEl>
                                        <p:attrNameLst>
                                          <p:attrName>ppt_y</p:attrName>
                                        </p:attrNameLst>
                                      </p:cBhvr>
                                      <p:tavLst>
                                        <p:tav tm="0">
                                          <p:val>
                                            <p:strVal val="#ppt_y+.1"/>
                                          </p:val>
                                        </p:tav>
                                        <p:tav tm="100000">
                                          <p:val>
                                            <p:strVal val="#ppt_y"/>
                                          </p:val>
                                        </p:tav>
                                      </p:tavLst>
                                    </p:anim>
                                  </p:childTnLst>
                                </p:cTn>
                              </p:par>
                            </p:childTnLst>
                          </p:cTn>
                        </p:par>
                        <p:par>
                          <p:cTn id="23" fill="hold">
                            <p:stCondLst>
                              <p:cond delay="1600"/>
                            </p:stCondLst>
                            <p:childTnLst>
                              <p:par>
                                <p:cTn id="24" presetID="42" presetClass="entr" presetSubtype="0"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300"/>
                                        <p:tgtEl>
                                          <p:spTgt spid="4"/>
                                        </p:tgtEl>
                                      </p:cBhvr>
                                    </p:animEffect>
                                    <p:anim calcmode="lin" valueType="num">
                                      <p:cBhvr>
                                        <p:cTn id="27" dur="300" fill="hold"/>
                                        <p:tgtEl>
                                          <p:spTgt spid="4"/>
                                        </p:tgtEl>
                                        <p:attrNameLst>
                                          <p:attrName>ppt_x</p:attrName>
                                        </p:attrNameLst>
                                      </p:cBhvr>
                                      <p:tavLst>
                                        <p:tav tm="0">
                                          <p:val>
                                            <p:strVal val="#ppt_x"/>
                                          </p:val>
                                        </p:tav>
                                        <p:tav tm="100000">
                                          <p:val>
                                            <p:strVal val="#ppt_x"/>
                                          </p:val>
                                        </p:tav>
                                      </p:tavLst>
                                    </p:anim>
                                    <p:anim calcmode="lin" valueType="num">
                                      <p:cBhvr>
                                        <p:cTn id="28" dur="300" fill="hold"/>
                                        <p:tgtEl>
                                          <p:spTgt spid="4"/>
                                        </p:tgtEl>
                                        <p:attrNameLst>
                                          <p:attrName>ppt_y</p:attrName>
                                        </p:attrNameLst>
                                      </p:cBhvr>
                                      <p:tavLst>
                                        <p:tav tm="0">
                                          <p:val>
                                            <p:strVal val="#ppt_y+.1"/>
                                          </p:val>
                                        </p:tav>
                                        <p:tav tm="100000">
                                          <p:val>
                                            <p:strVal val="#ppt_y"/>
                                          </p:val>
                                        </p:tav>
                                      </p:tavLst>
                                    </p:anim>
                                  </p:childTnLst>
                                </p:cTn>
                              </p:par>
                            </p:childTnLst>
                          </p:cTn>
                        </p:par>
                        <p:par>
                          <p:cTn id="29" fill="hold">
                            <p:stCondLst>
                              <p:cond delay="1900"/>
                            </p:stCondLst>
                            <p:childTnLst>
                              <p:par>
                                <p:cTn id="30" presetID="42" presetClass="entr" presetSubtype="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300"/>
                                        <p:tgtEl>
                                          <p:spTgt spid="5"/>
                                        </p:tgtEl>
                                      </p:cBhvr>
                                    </p:animEffect>
                                    <p:anim calcmode="lin" valueType="num">
                                      <p:cBhvr>
                                        <p:cTn id="33" dur="300" fill="hold"/>
                                        <p:tgtEl>
                                          <p:spTgt spid="5"/>
                                        </p:tgtEl>
                                        <p:attrNameLst>
                                          <p:attrName>ppt_x</p:attrName>
                                        </p:attrNameLst>
                                      </p:cBhvr>
                                      <p:tavLst>
                                        <p:tav tm="0">
                                          <p:val>
                                            <p:strVal val="#ppt_x"/>
                                          </p:val>
                                        </p:tav>
                                        <p:tav tm="100000">
                                          <p:val>
                                            <p:strVal val="#ppt_x"/>
                                          </p:val>
                                        </p:tav>
                                      </p:tavLst>
                                    </p:anim>
                                    <p:anim calcmode="lin" valueType="num">
                                      <p:cBhvr>
                                        <p:cTn id="34" dur="300" fill="hold"/>
                                        <p:tgtEl>
                                          <p:spTgt spid="5"/>
                                        </p:tgtEl>
                                        <p:attrNameLst>
                                          <p:attrName>ppt_y</p:attrName>
                                        </p:attrNameLst>
                                      </p:cBhvr>
                                      <p:tavLst>
                                        <p:tav tm="0">
                                          <p:val>
                                            <p:strVal val="#ppt_y+.1"/>
                                          </p:val>
                                        </p:tav>
                                        <p:tav tm="100000">
                                          <p:val>
                                            <p:strVal val="#ppt_y"/>
                                          </p:val>
                                        </p:tav>
                                      </p:tavLst>
                                    </p:anim>
                                  </p:childTnLst>
                                </p:cTn>
                              </p:par>
                            </p:childTnLst>
                          </p:cTn>
                        </p:par>
                        <p:par>
                          <p:cTn id="35" fill="hold">
                            <p:stCondLst>
                              <p:cond delay="2200"/>
                            </p:stCondLst>
                            <p:childTnLst>
                              <p:par>
                                <p:cTn id="36" presetID="31" presetClass="entr" presetSubtype="0"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 calcmode="lin" valueType="num">
                                      <p:cBhvr>
                                        <p:cTn id="40" dur="500" fill="hold"/>
                                        <p:tgtEl>
                                          <p:spTgt spid="15"/>
                                        </p:tgtEl>
                                        <p:attrNameLst>
                                          <p:attrName>style.rotation</p:attrName>
                                        </p:attrNameLst>
                                      </p:cBhvr>
                                      <p:tavLst>
                                        <p:tav tm="0">
                                          <p:val>
                                            <p:fltVal val="90"/>
                                          </p:val>
                                        </p:tav>
                                        <p:tav tm="100000">
                                          <p:val>
                                            <p:fltVal val="0"/>
                                          </p:val>
                                        </p:tav>
                                      </p:tavLst>
                                    </p:anim>
                                    <p:animEffect transition="in" filter="fade">
                                      <p:cBhvr>
                                        <p:cTn id="41" dur="500"/>
                                        <p:tgtEl>
                                          <p:spTgt spid="15"/>
                                        </p:tgtEl>
                                      </p:cBhvr>
                                    </p:animEffect>
                                  </p:childTnLst>
                                </p:cTn>
                              </p:par>
                            </p:childTnLst>
                          </p:cTn>
                        </p:par>
                        <p:par>
                          <p:cTn id="42" fill="hold">
                            <p:stCondLst>
                              <p:cond delay="2700"/>
                            </p:stCondLst>
                            <p:childTnLst>
                              <p:par>
                                <p:cTn id="43" presetID="42" presetClass="entr" presetSubtype="0" fill="hold"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300"/>
                                        <p:tgtEl>
                                          <p:spTgt spid="12"/>
                                        </p:tgtEl>
                                      </p:cBhvr>
                                    </p:animEffect>
                                    <p:anim calcmode="lin" valueType="num">
                                      <p:cBhvr>
                                        <p:cTn id="46" dur="300" fill="hold"/>
                                        <p:tgtEl>
                                          <p:spTgt spid="12"/>
                                        </p:tgtEl>
                                        <p:attrNameLst>
                                          <p:attrName>ppt_x</p:attrName>
                                        </p:attrNameLst>
                                      </p:cBhvr>
                                      <p:tavLst>
                                        <p:tav tm="0">
                                          <p:val>
                                            <p:strVal val="#ppt_x"/>
                                          </p:val>
                                        </p:tav>
                                        <p:tav tm="100000">
                                          <p:val>
                                            <p:strVal val="#ppt_x"/>
                                          </p:val>
                                        </p:tav>
                                      </p:tavLst>
                                    </p:anim>
                                    <p:anim calcmode="lin" valueType="num">
                                      <p:cBhvr>
                                        <p:cTn id="47" dur="300" fill="hold"/>
                                        <p:tgtEl>
                                          <p:spTgt spid="12"/>
                                        </p:tgtEl>
                                        <p:attrNameLst>
                                          <p:attrName>ppt_y</p:attrName>
                                        </p:attrNameLst>
                                      </p:cBhvr>
                                      <p:tavLst>
                                        <p:tav tm="0">
                                          <p:val>
                                            <p:strVal val="#ppt_y+.1"/>
                                          </p:val>
                                        </p:tav>
                                        <p:tav tm="100000">
                                          <p:val>
                                            <p:strVal val="#ppt_y"/>
                                          </p:val>
                                        </p:tav>
                                      </p:tavLst>
                                    </p:anim>
                                  </p:childTnLst>
                                </p:cTn>
                              </p:par>
                            </p:childTnLst>
                          </p:cTn>
                        </p:par>
                        <p:par>
                          <p:cTn id="48" fill="hold">
                            <p:stCondLst>
                              <p:cond delay="3000"/>
                            </p:stCondLst>
                            <p:childTnLst>
                              <p:par>
                                <p:cTn id="49" presetID="42" presetClass="entr" presetSubtype="0"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300"/>
                                        <p:tgtEl>
                                          <p:spTgt spid="6"/>
                                        </p:tgtEl>
                                      </p:cBhvr>
                                    </p:animEffect>
                                    <p:anim calcmode="lin" valueType="num">
                                      <p:cBhvr>
                                        <p:cTn id="52" dur="300" fill="hold"/>
                                        <p:tgtEl>
                                          <p:spTgt spid="6"/>
                                        </p:tgtEl>
                                        <p:attrNameLst>
                                          <p:attrName>ppt_x</p:attrName>
                                        </p:attrNameLst>
                                      </p:cBhvr>
                                      <p:tavLst>
                                        <p:tav tm="0">
                                          <p:val>
                                            <p:strVal val="#ppt_x"/>
                                          </p:val>
                                        </p:tav>
                                        <p:tav tm="100000">
                                          <p:val>
                                            <p:strVal val="#ppt_x"/>
                                          </p:val>
                                        </p:tav>
                                      </p:tavLst>
                                    </p:anim>
                                    <p:anim calcmode="lin" valueType="num">
                                      <p:cBhvr>
                                        <p:cTn id="53" dur="300" fill="hold"/>
                                        <p:tgtEl>
                                          <p:spTgt spid="6"/>
                                        </p:tgtEl>
                                        <p:attrNameLst>
                                          <p:attrName>ppt_y</p:attrName>
                                        </p:attrNameLst>
                                      </p:cBhvr>
                                      <p:tavLst>
                                        <p:tav tm="0">
                                          <p:val>
                                            <p:strVal val="#ppt_y+.1"/>
                                          </p:val>
                                        </p:tav>
                                        <p:tav tm="100000">
                                          <p:val>
                                            <p:strVal val="#ppt_y"/>
                                          </p:val>
                                        </p:tav>
                                      </p:tavLst>
                                    </p:anim>
                                  </p:childTnLst>
                                </p:cTn>
                              </p:par>
                            </p:childTnLst>
                          </p:cTn>
                        </p:par>
                        <p:par>
                          <p:cTn id="54" fill="hold">
                            <p:stCondLst>
                              <p:cond delay="3300"/>
                            </p:stCondLst>
                            <p:childTnLst>
                              <p:par>
                                <p:cTn id="55" presetID="42" presetClass="entr" presetSubtype="0"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300"/>
                                        <p:tgtEl>
                                          <p:spTgt spid="7"/>
                                        </p:tgtEl>
                                      </p:cBhvr>
                                    </p:animEffect>
                                    <p:anim calcmode="lin" valueType="num">
                                      <p:cBhvr>
                                        <p:cTn id="58" dur="300" fill="hold"/>
                                        <p:tgtEl>
                                          <p:spTgt spid="7"/>
                                        </p:tgtEl>
                                        <p:attrNameLst>
                                          <p:attrName>ppt_x</p:attrName>
                                        </p:attrNameLst>
                                      </p:cBhvr>
                                      <p:tavLst>
                                        <p:tav tm="0">
                                          <p:val>
                                            <p:strVal val="#ppt_x"/>
                                          </p:val>
                                        </p:tav>
                                        <p:tav tm="100000">
                                          <p:val>
                                            <p:strVal val="#ppt_x"/>
                                          </p:val>
                                        </p:tav>
                                      </p:tavLst>
                                    </p:anim>
                                    <p:anim calcmode="lin" valueType="num">
                                      <p:cBhvr>
                                        <p:cTn id="59" dur="300" fill="hold"/>
                                        <p:tgtEl>
                                          <p:spTgt spid="7"/>
                                        </p:tgtEl>
                                        <p:attrNameLst>
                                          <p:attrName>ppt_y</p:attrName>
                                        </p:attrNameLst>
                                      </p:cBhvr>
                                      <p:tavLst>
                                        <p:tav tm="0">
                                          <p:val>
                                            <p:strVal val="#ppt_y+.1"/>
                                          </p:val>
                                        </p:tav>
                                        <p:tav tm="100000">
                                          <p:val>
                                            <p:strVal val="#ppt_y"/>
                                          </p:val>
                                        </p:tav>
                                      </p:tavLst>
                                    </p:anim>
                                  </p:childTnLst>
                                </p:cTn>
                              </p:par>
                            </p:childTnLst>
                          </p:cTn>
                        </p:par>
                        <p:par>
                          <p:cTn id="60" fill="hold">
                            <p:stCondLst>
                              <p:cond delay="3600"/>
                            </p:stCondLst>
                            <p:childTnLst>
                              <p:par>
                                <p:cTn id="61" presetID="42" presetClass="entr" presetSubtype="0"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300"/>
                                        <p:tgtEl>
                                          <p:spTgt spid="8"/>
                                        </p:tgtEl>
                                      </p:cBhvr>
                                    </p:animEffect>
                                    <p:anim calcmode="lin" valueType="num">
                                      <p:cBhvr>
                                        <p:cTn id="64" dur="300" fill="hold"/>
                                        <p:tgtEl>
                                          <p:spTgt spid="8"/>
                                        </p:tgtEl>
                                        <p:attrNameLst>
                                          <p:attrName>ppt_x</p:attrName>
                                        </p:attrNameLst>
                                      </p:cBhvr>
                                      <p:tavLst>
                                        <p:tav tm="0">
                                          <p:val>
                                            <p:strVal val="#ppt_x"/>
                                          </p:val>
                                        </p:tav>
                                        <p:tav tm="100000">
                                          <p:val>
                                            <p:strVal val="#ppt_x"/>
                                          </p:val>
                                        </p:tav>
                                      </p:tavLst>
                                    </p:anim>
                                    <p:anim calcmode="lin" valueType="num">
                                      <p:cBhvr>
                                        <p:cTn id="65" dur="3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 grpId="0" animBg="1"/>
      <p:bldP spid="4" grpId="0" animBg="1"/>
      <p:bldP spid="5" grpId="0" animBg="1"/>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9"/>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1570420"/>
            <a:ext cx="4294237" cy="2781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
        <p:nvSpPr>
          <p:cNvPr id="4" name="TextBox 3"/>
          <p:cNvSpPr txBox="1"/>
          <p:nvPr/>
        </p:nvSpPr>
        <p:spPr>
          <a:xfrm>
            <a:off x="4652913" y="1661552"/>
            <a:ext cx="3262432" cy="923330"/>
          </a:xfrm>
          <a:prstGeom prst="rect">
            <a:avLst/>
          </a:prstGeom>
          <a:noFill/>
        </p:spPr>
        <p:txBody>
          <a:bodyPr wrap="none" rtlCol="0">
            <a:spAutoFit/>
          </a:bodyPr>
          <a:lstStyle/>
          <a:p>
            <a:pPr>
              <a:lnSpc>
                <a:spcPct val="150000"/>
              </a:lnSpc>
            </a:pPr>
            <a:r>
              <a:rPr lang="zh-CN" altLang="en-US" sz="1200" dirty="0" smtClean="0">
                <a:solidFill>
                  <a:srgbClr val="000000"/>
                </a:solidFill>
                <a:latin typeface="微软雅黑" pitchFamily="34" charset="-122"/>
                <a:ea typeface="微软雅黑" pitchFamily="34" charset="-122"/>
              </a:rPr>
              <a:t>点击此处输入文本内容点击此处输入文本内容</a:t>
            </a:r>
            <a:endParaRPr lang="en-US" altLang="zh-CN" sz="1200" dirty="0" smtClean="0">
              <a:solidFill>
                <a:srgbClr val="000000"/>
              </a:solidFill>
              <a:latin typeface="微软雅黑" pitchFamily="34" charset="-122"/>
              <a:ea typeface="微软雅黑" pitchFamily="34" charset="-122"/>
            </a:endParaRPr>
          </a:p>
          <a:p>
            <a:pPr>
              <a:lnSpc>
                <a:spcPct val="150000"/>
              </a:lnSpc>
            </a:pPr>
            <a:r>
              <a:rPr lang="zh-CN" altLang="en-US" sz="1200" dirty="0" smtClean="0">
                <a:solidFill>
                  <a:srgbClr val="000000"/>
                </a:solidFill>
                <a:latin typeface="微软雅黑" pitchFamily="34" charset="-122"/>
                <a:ea typeface="微软雅黑" pitchFamily="34" charset="-122"/>
              </a:rPr>
              <a:t>点击此处输入文本内容点击此处输入文本内容</a:t>
            </a:r>
            <a:endParaRPr lang="en-US" altLang="zh-CN" sz="1200" dirty="0" smtClean="0">
              <a:solidFill>
                <a:srgbClr val="000000"/>
              </a:solidFill>
              <a:latin typeface="微软雅黑" pitchFamily="34" charset="-122"/>
              <a:ea typeface="微软雅黑" pitchFamily="34" charset="-122"/>
            </a:endParaRPr>
          </a:p>
          <a:p>
            <a:pPr>
              <a:lnSpc>
                <a:spcPct val="150000"/>
              </a:lnSpc>
            </a:pPr>
            <a:r>
              <a:rPr lang="zh-CN" altLang="en-US" sz="1200" dirty="0" smtClean="0">
                <a:solidFill>
                  <a:srgbClr val="000000"/>
                </a:solidFill>
                <a:latin typeface="微软雅黑" pitchFamily="34" charset="-122"/>
                <a:ea typeface="微软雅黑" pitchFamily="34" charset="-122"/>
              </a:rPr>
              <a:t>点击此处输入文本内容点击此处输入文本内容</a:t>
            </a:r>
          </a:p>
        </p:txBody>
      </p:sp>
      <p:sp>
        <p:nvSpPr>
          <p:cNvPr id="5" name="TextBox 4"/>
          <p:cNvSpPr txBox="1"/>
          <p:nvPr/>
        </p:nvSpPr>
        <p:spPr>
          <a:xfrm>
            <a:off x="4652913" y="2472838"/>
            <a:ext cx="3262432" cy="923330"/>
          </a:xfrm>
          <a:prstGeom prst="rect">
            <a:avLst/>
          </a:prstGeom>
          <a:noFill/>
        </p:spPr>
        <p:txBody>
          <a:bodyPr wrap="none" rtlCol="0">
            <a:spAutoFit/>
          </a:bodyPr>
          <a:lstStyle/>
          <a:p>
            <a:pPr>
              <a:lnSpc>
                <a:spcPct val="150000"/>
              </a:lnSpc>
            </a:pPr>
            <a:r>
              <a:rPr lang="zh-CN" altLang="en-US" sz="1200" dirty="0" smtClean="0">
                <a:solidFill>
                  <a:srgbClr val="000000"/>
                </a:solidFill>
                <a:latin typeface="微软雅黑" pitchFamily="34" charset="-122"/>
                <a:ea typeface="微软雅黑" pitchFamily="34" charset="-122"/>
              </a:rPr>
              <a:t>点击此处输入文本内容点击此处输入文本内容</a:t>
            </a:r>
            <a:endParaRPr lang="en-US" altLang="zh-CN" sz="1200" dirty="0" smtClean="0">
              <a:solidFill>
                <a:srgbClr val="000000"/>
              </a:solidFill>
              <a:latin typeface="微软雅黑" pitchFamily="34" charset="-122"/>
              <a:ea typeface="微软雅黑" pitchFamily="34" charset="-122"/>
            </a:endParaRPr>
          </a:p>
          <a:p>
            <a:pPr>
              <a:lnSpc>
                <a:spcPct val="150000"/>
              </a:lnSpc>
            </a:pPr>
            <a:r>
              <a:rPr lang="zh-CN" altLang="en-US" sz="1200" dirty="0" smtClean="0">
                <a:solidFill>
                  <a:srgbClr val="000000"/>
                </a:solidFill>
                <a:latin typeface="微软雅黑" pitchFamily="34" charset="-122"/>
                <a:ea typeface="微软雅黑" pitchFamily="34" charset="-122"/>
              </a:rPr>
              <a:t>点击此处输入文本内容点击此处输入文本内容</a:t>
            </a:r>
            <a:endParaRPr lang="en-US" altLang="zh-CN" sz="1200" dirty="0" smtClean="0">
              <a:solidFill>
                <a:srgbClr val="000000"/>
              </a:solidFill>
              <a:latin typeface="微软雅黑" pitchFamily="34" charset="-122"/>
              <a:ea typeface="微软雅黑" pitchFamily="34" charset="-122"/>
            </a:endParaRPr>
          </a:p>
          <a:p>
            <a:pPr>
              <a:lnSpc>
                <a:spcPct val="150000"/>
              </a:lnSpc>
            </a:pPr>
            <a:r>
              <a:rPr lang="zh-CN" altLang="en-US" sz="1200" dirty="0" smtClean="0">
                <a:solidFill>
                  <a:srgbClr val="000000"/>
                </a:solidFill>
                <a:latin typeface="微软雅黑" pitchFamily="34" charset="-122"/>
                <a:ea typeface="微软雅黑" pitchFamily="34" charset="-122"/>
              </a:rPr>
              <a:t>点击此处输入文本内容点击此处输入文本内容</a:t>
            </a:r>
          </a:p>
        </p:txBody>
      </p:sp>
      <p:sp>
        <p:nvSpPr>
          <p:cNvPr id="6" name="TextBox 5"/>
          <p:cNvSpPr txBox="1"/>
          <p:nvPr/>
        </p:nvSpPr>
        <p:spPr>
          <a:xfrm>
            <a:off x="4693944" y="3331904"/>
            <a:ext cx="3262432" cy="923330"/>
          </a:xfrm>
          <a:prstGeom prst="rect">
            <a:avLst/>
          </a:prstGeom>
          <a:noFill/>
        </p:spPr>
        <p:txBody>
          <a:bodyPr wrap="none" rtlCol="0">
            <a:spAutoFit/>
          </a:bodyPr>
          <a:lstStyle/>
          <a:p>
            <a:pPr>
              <a:lnSpc>
                <a:spcPct val="150000"/>
              </a:lnSpc>
            </a:pPr>
            <a:r>
              <a:rPr lang="zh-CN" altLang="en-US" sz="1200" dirty="0" smtClean="0">
                <a:solidFill>
                  <a:srgbClr val="000000"/>
                </a:solidFill>
                <a:latin typeface="微软雅黑" pitchFamily="34" charset="-122"/>
                <a:ea typeface="微软雅黑" pitchFamily="34" charset="-122"/>
              </a:rPr>
              <a:t>点击此处输入文本内容点击此处输入文本内容</a:t>
            </a:r>
            <a:endParaRPr lang="en-US" altLang="zh-CN" sz="1200" dirty="0" smtClean="0">
              <a:solidFill>
                <a:srgbClr val="000000"/>
              </a:solidFill>
              <a:latin typeface="微软雅黑" pitchFamily="34" charset="-122"/>
              <a:ea typeface="微软雅黑" pitchFamily="34" charset="-122"/>
            </a:endParaRPr>
          </a:p>
          <a:p>
            <a:pPr>
              <a:lnSpc>
                <a:spcPct val="150000"/>
              </a:lnSpc>
            </a:pPr>
            <a:r>
              <a:rPr lang="zh-CN" altLang="en-US" sz="1200" dirty="0" smtClean="0">
                <a:solidFill>
                  <a:srgbClr val="000000"/>
                </a:solidFill>
                <a:latin typeface="微软雅黑" pitchFamily="34" charset="-122"/>
                <a:ea typeface="微软雅黑" pitchFamily="34" charset="-122"/>
              </a:rPr>
              <a:t>点击此处输入文本内容点击此处输入文本内容</a:t>
            </a:r>
            <a:endParaRPr lang="en-US" altLang="zh-CN" sz="1200" dirty="0" smtClean="0">
              <a:solidFill>
                <a:srgbClr val="000000"/>
              </a:solidFill>
              <a:latin typeface="微软雅黑" pitchFamily="34" charset="-122"/>
              <a:ea typeface="微软雅黑" pitchFamily="34" charset="-122"/>
            </a:endParaRPr>
          </a:p>
          <a:p>
            <a:pPr>
              <a:lnSpc>
                <a:spcPct val="150000"/>
              </a:lnSpc>
            </a:pPr>
            <a:r>
              <a:rPr lang="zh-CN" altLang="en-US" sz="1200" dirty="0" smtClean="0">
                <a:solidFill>
                  <a:srgbClr val="000000"/>
                </a:solidFill>
                <a:latin typeface="微软雅黑" pitchFamily="34" charset="-122"/>
                <a:ea typeface="微软雅黑" pitchFamily="34" charset="-122"/>
              </a:rPr>
              <a:t>点击此处输入文本内容点击此处输入文本内容</a:t>
            </a:r>
          </a:p>
        </p:txBody>
      </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22" presetClass="entr" presetSubtype="1" fill="hold" grpId="0" nodeType="withEffect">
                                  <p:stCondLst>
                                    <p:cond delay="50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1750"/>
                                        <p:tgtEl>
                                          <p:spTgt spid="4"/>
                                        </p:tgtEl>
                                      </p:cBhvr>
                                    </p:animEffect>
                                  </p:childTnLst>
                                </p:cTn>
                              </p:par>
                              <p:par>
                                <p:cTn id="20" presetID="22" presetClass="entr" presetSubtype="1" fill="hold" grpId="0" nodeType="withEffect">
                                  <p:stCondLst>
                                    <p:cond delay="50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1750"/>
                                        <p:tgtEl>
                                          <p:spTgt spid="5"/>
                                        </p:tgtEl>
                                      </p:cBhvr>
                                    </p:animEffect>
                                  </p:childTnLst>
                                </p:cTn>
                              </p:par>
                              <p:par>
                                <p:cTn id="23" presetID="22" presetClass="entr" presetSubtype="1" fill="hold" grpId="0" nodeType="withEffect">
                                  <p:stCondLst>
                                    <p:cond delay="500"/>
                                  </p:stCondLst>
                                  <p:childTnLst>
                                    <p:set>
                                      <p:cBhvr>
                                        <p:cTn id="24" dur="1" fill="hold">
                                          <p:stCondLst>
                                            <p:cond delay="0"/>
                                          </p:stCondLst>
                                        </p:cTn>
                                        <p:tgtEl>
                                          <p:spTgt spid="6"/>
                                        </p:tgtEl>
                                        <p:attrNameLst>
                                          <p:attrName>style.visibility</p:attrName>
                                        </p:attrNameLst>
                                      </p:cBhvr>
                                      <p:to>
                                        <p:strVal val="visible"/>
                                      </p:to>
                                    </p:set>
                                    <p:animEffect transition="in" filter="wipe(up)">
                                      <p:cBhvr>
                                        <p:cTn id="25"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grpSp>
        <p:nvGrpSpPr>
          <p:cNvPr id="3" name="组合 2"/>
          <p:cNvGrpSpPr>
            <a:grpSpLocks/>
          </p:cNvGrpSpPr>
          <p:nvPr/>
        </p:nvGrpSpPr>
        <p:grpSpPr bwMode="auto">
          <a:xfrm>
            <a:off x="2592389" y="1762795"/>
            <a:ext cx="2898775" cy="2897187"/>
            <a:chOff x="3868719" y="1776670"/>
            <a:chExt cx="2628619" cy="2628031"/>
          </a:xfrm>
        </p:grpSpPr>
        <p:sp>
          <p:nvSpPr>
            <p:cNvPr id="4"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rgbClr val="0070C0"/>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08035" rtl="0" eaLnBrk="1" fontAlgn="auto" latinLnBrk="0" hangingPunct="1">
                <a:lnSpc>
                  <a:spcPct val="120000"/>
                </a:lnSpc>
                <a:spcBef>
                  <a:spcPts val="661"/>
                </a:spcBef>
                <a:spcAft>
                  <a:spcPts val="661"/>
                </a:spcAft>
                <a:buClrTx/>
                <a:buSzTx/>
                <a:buFontTx/>
                <a:buNone/>
                <a:tabLst/>
                <a:defRPr/>
              </a:pPr>
              <a:endParaRPr kumimoji="0" lang="en-US" sz="3100" b="0" i="0" u="none" strike="noStrike" kern="0" cap="none" spc="0" normalizeH="0" baseline="0" noProof="0" dirty="0">
                <a:ln>
                  <a:noFill/>
                </a:ln>
                <a:solidFill>
                  <a:srgbClr val="0070C0"/>
                </a:solidFill>
                <a:effectLst/>
                <a:uLnTx/>
                <a:uFillTx/>
                <a:latin typeface="Impact" pitchFamily="34" charset="0"/>
                <a:ea typeface="微软雅黑"/>
                <a:cs typeface="+mn-cs"/>
              </a:endParaRPr>
            </a:p>
          </p:txBody>
        </p:sp>
        <p:sp>
          <p:nvSpPr>
            <p:cNvPr id="5" name="Oval 5"/>
            <p:cNvSpPr>
              <a:spLocks noChangeArrowheads="1"/>
            </p:cNvSpPr>
            <p:nvPr/>
          </p:nvSpPr>
          <p:spPr bwMode="auto">
            <a:xfrm>
              <a:off x="4274672" y="2176995"/>
              <a:ext cx="1822471" cy="1827381"/>
            </a:xfrm>
            <a:prstGeom prst="ellipse">
              <a:avLst/>
            </a:prstGeom>
            <a:solidFill>
              <a:srgbClr val="FFFFFF">
                <a:lumMod val="95000"/>
              </a:srgbClr>
            </a:solidFill>
            <a:ln w="22225">
              <a:noFill/>
              <a:round/>
              <a:headEnd/>
              <a:tailEnd/>
            </a:ln>
            <a:effectLs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008035" rtl="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0070C0"/>
                  </a:solidFill>
                  <a:effectLst/>
                  <a:uLnTx/>
                  <a:uFillTx/>
                  <a:latin typeface="Calibri"/>
                  <a:ea typeface="微软雅黑"/>
                  <a:cs typeface="+mn-cs"/>
                </a:rPr>
                <a:t>单击此处添加文本</a:t>
              </a:r>
              <a:endParaRPr kumimoji="0" lang="en-US" sz="2000" b="0" i="0" u="none" strike="noStrike" kern="0" cap="none" spc="0" normalizeH="0" baseline="0" noProof="0" dirty="0">
                <a:ln>
                  <a:noFill/>
                </a:ln>
                <a:solidFill>
                  <a:srgbClr val="0070C0"/>
                </a:solidFill>
                <a:effectLst/>
                <a:uLnTx/>
                <a:uFillTx/>
                <a:latin typeface="Calibri"/>
                <a:ea typeface="微软雅黑"/>
                <a:cs typeface="+mn-cs"/>
              </a:endParaRPr>
            </a:p>
          </p:txBody>
        </p:sp>
      </p:grpSp>
      <p:grpSp>
        <p:nvGrpSpPr>
          <p:cNvPr id="6" name="组合 5"/>
          <p:cNvGrpSpPr>
            <a:grpSpLocks/>
          </p:cNvGrpSpPr>
          <p:nvPr/>
        </p:nvGrpSpPr>
        <p:grpSpPr bwMode="auto">
          <a:xfrm>
            <a:off x="5143502" y="1230982"/>
            <a:ext cx="1974850" cy="1973263"/>
            <a:chOff x="6012485" y="1170407"/>
            <a:chExt cx="1487948" cy="1487615"/>
          </a:xfrm>
        </p:grpSpPr>
        <p:sp>
          <p:nvSpPr>
            <p:cNvPr id="7"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E97117"/>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08035" rtl="0" eaLnBrk="1" fontAlgn="auto" latinLnBrk="0" hangingPunct="1">
                <a:lnSpc>
                  <a:spcPct val="120000"/>
                </a:lnSpc>
                <a:spcBef>
                  <a:spcPts val="661"/>
                </a:spcBef>
                <a:spcAft>
                  <a:spcPts val="661"/>
                </a:spcAft>
                <a:buClrTx/>
                <a:buSzTx/>
                <a:buFontTx/>
                <a:buNone/>
                <a:tabLst/>
                <a:defRPr/>
              </a:pPr>
              <a:endParaRPr kumimoji="0" lang="en-US" sz="3100" b="0" i="0" u="none" strike="noStrike" kern="0" cap="none" spc="0" normalizeH="0" baseline="0" noProof="0" dirty="0">
                <a:ln>
                  <a:noFill/>
                </a:ln>
                <a:solidFill>
                  <a:srgbClr val="0070C0"/>
                </a:solidFill>
                <a:effectLst/>
                <a:uLnTx/>
                <a:uFillTx/>
                <a:latin typeface="Impact" pitchFamily="34" charset="0"/>
                <a:ea typeface="微软雅黑"/>
                <a:cs typeface="+mn-cs"/>
              </a:endParaRPr>
            </a:p>
          </p:txBody>
        </p:sp>
        <p:sp>
          <p:nvSpPr>
            <p:cNvPr id="8" name="Oval 7"/>
            <p:cNvSpPr>
              <a:spLocks noChangeArrowheads="1"/>
            </p:cNvSpPr>
            <p:nvPr/>
          </p:nvSpPr>
          <p:spPr bwMode="auto">
            <a:xfrm>
              <a:off x="6307921" y="1468409"/>
              <a:ext cx="897075" cy="891611"/>
            </a:xfrm>
            <a:prstGeom prst="ellipse">
              <a:avLst/>
            </a:prstGeom>
            <a:solidFill>
              <a:srgbClr val="FFFFFF">
                <a:lumMod val="95000"/>
              </a:srgbClr>
            </a:solidFill>
            <a:ln w="22225">
              <a:noFill/>
              <a:round/>
              <a:headEnd/>
              <a:tailEnd/>
            </a:ln>
            <a:effectLs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0070C0"/>
                  </a:solidFill>
                  <a:effectLst/>
                  <a:uLnTx/>
                  <a:uFillTx/>
                  <a:latin typeface="Calibri"/>
                  <a:ea typeface="微软雅黑"/>
                  <a:cs typeface="+mn-cs"/>
                </a:rPr>
                <a:t>单击此处添加文本</a:t>
              </a:r>
              <a:endParaRPr kumimoji="0" lang="en-US" altLang="zh-CN" sz="1200" b="0" i="0" u="none" strike="noStrike" kern="0" cap="none" spc="0" normalizeH="0" baseline="0" noProof="0" dirty="0">
                <a:ln>
                  <a:noFill/>
                </a:ln>
                <a:solidFill>
                  <a:srgbClr val="0070C0"/>
                </a:solidFill>
                <a:effectLst/>
                <a:uLnTx/>
                <a:uFillTx/>
                <a:latin typeface="Calibri"/>
                <a:ea typeface="微软雅黑"/>
                <a:cs typeface="+mn-cs"/>
              </a:endParaRPr>
            </a:p>
          </p:txBody>
        </p:sp>
      </p:grpSp>
      <p:grpSp>
        <p:nvGrpSpPr>
          <p:cNvPr id="9" name="组合 8"/>
          <p:cNvGrpSpPr>
            <a:grpSpLocks/>
          </p:cNvGrpSpPr>
          <p:nvPr/>
        </p:nvGrpSpPr>
        <p:grpSpPr bwMode="auto">
          <a:xfrm>
            <a:off x="463552" y="1526257"/>
            <a:ext cx="2287587" cy="2293938"/>
            <a:chOff x="2057536" y="1194444"/>
            <a:chExt cx="2075647" cy="2080525"/>
          </a:xfrm>
        </p:grpSpPr>
        <p:sp>
          <p:nvSpPr>
            <p:cNvPr id="10"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E97117"/>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08035" rtl="0" eaLnBrk="1" fontAlgn="auto" latinLnBrk="0" hangingPunct="1">
                <a:lnSpc>
                  <a:spcPct val="120000"/>
                </a:lnSpc>
                <a:spcBef>
                  <a:spcPts val="661"/>
                </a:spcBef>
                <a:spcAft>
                  <a:spcPts val="661"/>
                </a:spcAft>
                <a:buClrTx/>
                <a:buSzTx/>
                <a:buFontTx/>
                <a:buNone/>
                <a:tabLst/>
                <a:defRPr/>
              </a:pPr>
              <a:endParaRPr kumimoji="0" lang="en-US" sz="3100" b="0" i="0" u="none" strike="noStrike" kern="0" cap="none" spc="0" normalizeH="0" baseline="0" noProof="0" dirty="0">
                <a:ln>
                  <a:noFill/>
                </a:ln>
                <a:solidFill>
                  <a:srgbClr val="0070C0"/>
                </a:solidFill>
                <a:effectLst/>
                <a:uLnTx/>
                <a:uFillTx/>
                <a:latin typeface="Impact" pitchFamily="34" charset="0"/>
                <a:ea typeface="微软雅黑"/>
                <a:cs typeface="+mn-cs"/>
              </a:endParaRPr>
            </a:p>
          </p:txBody>
        </p:sp>
        <p:sp>
          <p:nvSpPr>
            <p:cNvPr id="11" name="Oval 9"/>
            <p:cNvSpPr>
              <a:spLocks noChangeArrowheads="1"/>
            </p:cNvSpPr>
            <p:nvPr/>
          </p:nvSpPr>
          <p:spPr bwMode="auto">
            <a:xfrm>
              <a:off x="2404677" y="1544318"/>
              <a:ext cx="1378484" cy="1377897"/>
            </a:xfrm>
            <a:prstGeom prst="ellipse">
              <a:avLst/>
            </a:prstGeom>
            <a:solidFill>
              <a:srgbClr val="FFFFFF">
                <a:lumMod val="95000"/>
              </a:srgbClr>
            </a:solidFill>
            <a:ln w="22225">
              <a:noFill/>
              <a:round/>
              <a:headEnd/>
              <a:tailEn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08035" rtl="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0070C0"/>
                  </a:solidFill>
                  <a:effectLst/>
                  <a:uLnTx/>
                  <a:uFillTx/>
                  <a:latin typeface="Calibri"/>
                  <a:ea typeface="微软雅黑"/>
                  <a:cs typeface="+mn-cs"/>
                </a:rPr>
                <a:t>单击此处添加文本</a:t>
              </a:r>
              <a:endParaRPr kumimoji="0" lang="en-US" sz="1500" b="0" i="0" u="none" strike="noStrike" kern="0" cap="none" spc="0" normalizeH="0" baseline="0" noProof="0" dirty="0">
                <a:ln>
                  <a:noFill/>
                </a:ln>
                <a:solidFill>
                  <a:srgbClr val="0070C0"/>
                </a:solidFill>
                <a:effectLst/>
                <a:uLnTx/>
                <a:uFillTx/>
                <a:latin typeface="Calibri"/>
                <a:ea typeface="微软雅黑"/>
                <a:cs typeface="+mn-cs"/>
              </a:endParaRPr>
            </a:p>
          </p:txBody>
        </p:sp>
      </p:grpSp>
      <p:sp>
        <p:nvSpPr>
          <p:cNvPr id="12" name="TextBox 53"/>
          <p:cNvSpPr txBox="1">
            <a:spLocks noChangeArrowheads="1"/>
          </p:cNvSpPr>
          <p:nvPr/>
        </p:nvSpPr>
        <p:spPr bwMode="auto">
          <a:xfrm>
            <a:off x="528639" y="1118270"/>
            <a:ext cx="1905000" cy="339725"/>
          </a:xfrm>
          <a:prstGeom prst="rect">
            <a:avLst/>
          </a:prstGeom>
          <a:noFill/>
          <a:ln w="9525">
            <a:noFill/>
            <a:miter lim="800000"/>
            <a:headEnd/>
            <a:tailEnd/>
          </a:ln>
          <a:extLst/>
        </p:spPr>
        <p:txBody>
          <a:bodyPr lIns="100803" tIns="50402" rIns="100803" bIns="5040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08035" rtl="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rgbClr val="0070C0"/>
                </a:solidFill>
                <a:effectLst/>
                <a:uLnTx/>
                <a:uFillTx/>
                <a:latin typeface="微软雅黑" pitchFamily="34" charset="-122"/>
                <a:ea typeface="微软雅黑"/>
                <a:cs typeface="宋体" pitchFamily="2" charset="-122"/>
              </a:rPr>
              <a:t>单击添加标题</a:t>
            </a:r>
            <a:endParaRPr kumimoji="0" lang="zh-CN" altLang="en-US" sz="2200" b="0" i="0" u="none" strike="noStrike" kern="0" cap="none" spc="0" normalizeH="0" baseline="0" noProof="0" dirty="0">
              <a:ln>
                <a:noFill/>
              </a:ln>
              <a:solidFill>
                <a:srgbClr val="0070C0"/>
              </a:solidFill>
              <a:effectLst/>
              <a:uLnTx/>
              <a:uFillTx/>
              <a:latin typeface="Arial"/>
              <a:ea typeface="宋体" pitchFamily="2" charset="-122"/>
              <a:cs typeface="宋体" pitchFamily="2" charset="-122"/>
            </a:endParaRPr>
          </a:p>
        </p:txBody>
      </p:sp>
      <p:sp>
        <p:nvSpPr>
          <p:cNvPr id="13" name="TextBox 53"/>
          <p:cNvSpPr txBox="1">
            <a:spLocks noChangeArrowheads="1"/>
          </p:cNvSpPr>
          <p:nvPr/>
        </p:nvSpPr>
        <p:spPr bwMode="auto">
          <a:xfrm>
            <a:off x="2989264" y="1378620"/>
            <a:ext cx="1906588" cy="339725"/>
          </a:xfrm>
          <a:prstGeom prst="rect">
            <a:avLst/>
          </a:prstGeom>
          <a:noFill/>
          <a:ln w="9525">
            <a:noFill/>
            <a:miter lim="800000"/>
            <a:headEnd/>
            <a:tailEnd/>
          </a:ln>
          <a:extLst/>
        </p:spPr>
        <p:txBody>
          <a:bodyPr lIns="100803" tIns="50402" rIns="100803" bIns="5040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08035" rtl="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rgbClr val="0070C0"/>
                </a:solidFill>
                <a:effectLst/>
                <a:uLnTx/>
                <a:uFillTx/>
                <a:latin typeface="微软雅黑" pitchFamily="34" charset="-122"/>
                <a:ea typeface="微软雅黑"/>
                <a:cs typeface="宋体" pitchFamily="2" charset="-122"/>
              </a:rPr>
              <a:t>单击添加标题</a:t>
            </a:r>
            <a:endParaRPr kumimoji="0" lang="zh-CN" altLang="en-US" sz="2200" b="0" i="0" u="none" strike="noStrike" kern="0" cap="none" spc="0" normalizeH="0" baseline="0" noProof="0" dirty="0">
              <a:ln>
                <a:noFill/>
              </a:ln>
              <a:solidFill>
                <a:srgbClr val="0070C0"/>
              </a:solidFill>
              <a:effectLst/>
              <a:uLnTx/>
              <a:uFillTx/>
              <a:latin typeface="Arial"/>
              <a:ea typeface="宋体" pitchFamily="2" charset="-122"/>
              <a:cs typeface="宋体" pitchFamily="2" charset="-122"/>
            </a:endParaRPr>
          </a:p>
        </p:txBody>
      </p:sp>
      <p:sp>
        <p:nvSpPr>
          <p:cNvPr id="14" name="TextBox 53"/>
          <p:cNvSpPr txBox="1">
            <a:spLocks noChangeArrowheads="1"/>
          </p:cNvSpPr>
          <p:nvPr/>
        </p:nvSpPr>
        <p:spPr bwMode="auto">
          <a:xfrm>
            <a:off x="6880227" y="1753270"/>
            <a:ext cx="1666875" cy="339725"/>
          </a:xfrm>
          <a:prstGeom prst="rect">
            <a:avLst/>
          </a:prstGeom>
          <a:noFill/>
          <a:ln w="9525">
            <a:noFill/>
            <a:miter lim="800000"/>
            <a:headEnd/>
            <a:tailEnd/>
          </a:ln>
          <a:extLst/>
        </p:spPr>
        <p:txBody>
          <a:bodyPr lIns="100803" tIns="50402" rIns="100803" bIns="5040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08035" rtl="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rgbClr val="0070C0"/>
                </a:solidFill>
                <a:effectLst/>
                <a:uLnTx/>
                <a:uFillTx/>
                <a:latin typeface="微软雅黑" pitchFamily="34" charset="-122"/>
                <a:ea typeface="微软雅黑"/>
                <a:cs typeface="宋体" pitchFamily="2" charset="-122"/>
              </a:rPr>
              <a:t>单击添加标题</a:t>
            </a:r>
            <a:endParaRPr kumimoji="0" lang="zh-CN" altLang="en-US" sz="2200" b="0" i="0" u="none" strike="noStrike" kern="0" cap="none" spc="0" normalizeH="0" baseline="0" noProof="0" dirty="0">
              <a:ln>
                <a:noFill/>
              </a:ln>
              <a:solidFill>
                <a:srgbClr val="0070C0"/>
              </a:solidFill>
              <a:effectLst/>
              <a:uLnTx/>
              <a:uFillTx/>
              <a:latin typeface="Arial"/>
              <a:ea typeface="宋体" pitchFamily="2" charset="-122"/>
              <a:cs typeface="宋体" pitchFamily="2" charset="-122"/>
            </a:endParaRPr>
          </a:p>
        </p:txBody>
      </p:sp>
      <p:grpSp>
        <p:nvGrpSpPr>
          <p:cNvPr id="15" name="组合 14"/>
          <p:cNvGrpSpPr>
            <a:grpSpLocks/>
          </p:cNvGrpSpPr>
          <p:nvPr/>
        </p:nvGrpSpPr>
        <p:grpSpPr bwMode="auto">
          <a:xfrm>
            <a:off x="6800852" y="2246982"/>
            <a:ext cx="1825625" cy="1830388"/>
            <a:chOff x="2057536" y="1194444"/>
            <a:chExt cx="2075647" cy="2080525"/>
          </a:xfrm>
        </p:grpSpPr>
        <p:sp>
          <p:nvSpPr>
            <p:cNvPr id="16"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0070C0"/>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08035" rtl="0" eaLnBrk="1" fontAlgn="auto" latinLnBrk="0" hangingPunct="1">
                <a:lnSpc>
                  <a:spcPct val="120000"/>
                </a:lnSpc>
                <a:spcBef>
                  <a:spcPts val="661"/>
                </a:spcBef>
                <a:spcAft>
                  <a:spcPts val="661"/>
                </a:spcAft>
                <a:buClrTx/>
                <a:buSzTx/>
                <a:buFontTx/>
                <a:buNone/>
                <a:tabLst/>
                <a:defRPr/>
              </a:pPr>
              <a:endParaRPr kumimoji="0" lang="en-US" sz="3100" b="0" i="0" u="none" strike="noStrike" kern="0" cap="none" spc="0" normalizeH="0" baseline="0" noProof="0" dirty="0">
                <a:ln>
                  <a:noFill/>
                </a:ln>
                <a:solidFill>
                  <a:srgbClr val="0070C0"/>
                </a:solidFill>
                <a:effectLst/>
                <a:uLnTx/>
                <a:uFillTx/>
                <a:latin typeface="Impact" pitchFamily="34" charset="0"/>
                <a:ea typeface="微软雅黑"/>
                <a:cs typeface="+mn-cs"/>
              </a:endParaRPr>
            </a:p>
          </p:txBody>
        </p:sp>
        <p:sp>
          <p:nvSpPr>
            <p:cNvPr id="17" name="Oval 9"/>
            <p:cNvSpPr>
              <a:spLocks noChangeArrowheads="1"/>
            </p:cNvSpPr>
            <p:nvPr/>
          </p:nvSpPr>
          <p:spPr bwMode="auto">
            <a:xfrm>
              <a:off x="2404079" y="1544506"/>
              <a:ext cx="1378952" cy="1378596"/>
            </a:xfrm>
            <a:prstGeom prst="ellipse">
              <a:avLst/>
            </a:prstGeom>
            <a:solidFill>
              <a:srgbClr val="FFFFFF">
                <a:lumMod val="95000"/>
              </a:srgbClr>
            </a:solidFill>
            <a:ln w="22225">
              <a:noFill/>
              <a:round/>
              <a:headEnd/>
              <a:tailEn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08035"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0070C0"/>
                  </a:solidFill>
                  <a:effectLst/>
                  <a:uLnTx/>
                  <a:uFillTx/>
                  <a:latin typeface="Calibri"/>
                  <a:ea typeface="微软雅黑"/>
                  <a:cs typeface="+mn-cs"/>
                </a:rPr>
                <a:t>单击此处添加文本</a:t>
              </a:r>
              <a:endParaRPr kumimoji="0" lang="en-US" sz="1200" b="0" i="0" u="none" strike="noStrike" kern="0" cap="none" spc="0" normalizeH="0" baseline="0" noProof="0" dirty="0">
                <a:ln>
                  <a:noFill/>
                </a:ln>
                <a:solidFill>
                  <a:srgbClr val="0070C0"/>
                </a:solidFill>
                <a:effectLst/>
                <a:uLnTx/>
                <a:uFillTx/>
                <a:latin typeface="Calibri"/>
                <a:ea typeface="微软雅黑"/>
                <a:cs typeface="+mn-cs"/>
              </a:endParaRPr>
            </a:p>
          </p:txBody>
        </p:sp>
      </p:grpSp>
      <p:sp>
        <p:nvSpPr>
          <p:cNvPr id="18" name="TextBox 53"/>
          <p:cNvSpPr txBox="1">
            <a:spLocks noChangeArrowheads="1"/>
          </p:cNvSpPr>
          <p:nvPr/>
        </p:nvSpPr>
        <p:spPr bwMode="auto">
          <a:xfrm>
            <a:off x="5143502" y="822995"/>
            <a:ext cx="1906587" cy="338137"/>
          </a:xfrm>
          <a:prstGeom prst="rect">
            <a:avLst/>
          </a:prstGeom>
          <a:noFill/>
          <a:ln w="9525">
            <a:noFill/>
            <a:miter lim="800000"/>
            <a:headEnd/>
            <a:tailEnd/>
          </a:ln>
          <a:extLst/>
        </p:spPr>
        <p:txBody>
          <a:bodyPr lIns="100803" tIns="50402" rIns="100803" bIns="5040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008035" rtl="0" eaLnBrk="1" fontAlgn="auto" latinLnBrk="0" hangingPunct="1">
              <a:lnSpc>
                <a:spcPct val="100000"/>
              </a:lnSpc>
              <a:spcBef>
                <a:spcPts val="0"/>
              </a:spcBef>
              <a:spcAft>
                <a:spcPts val="0"/>
              </a:spcAft>
              <a:buClrTx/>
              <a:buSzTx/>
              <a:buFontTx/>
              <a:buNone/>
              <a:tabLst/>
              <a:defRPr/>
            </a:pPr>
            <a:r>
              <a:rPr kumimoji="0" lang="zh-CN" altLang="en-US" sz="1500" b="1" i="0" u="none" strike="noStrike" kern="0" cap="none" spc="0" normalizeH="0" baseline="0" noProof="0" dirty="0">
                <a:ln>
                  <a:noFill/>
                </a:ln>
                <a:solidFill>
                  <a:srgbClr val="0070C0"/>
                </a:solidFill>
                <a:effectLst/>
                <a:uLnTx/>
                <a:uFillTx/>
                <a:latin typeface="微软雅黑" pitchFamily="34" charset="-122"/>
                <a:ea typeface="微软雅黑"/>
                <a:cs typeface="宋体" pitchFamily="2" charset="-122"/>
              </a:rPr>
              <a:t>单击添加标题</a:t>
            </a:r>
            <a:endParaRPr kumimoji="0" lang="zh-CN" altLang="en-US" sz="2200" b="0" i="0" u="none" strike="noStrike" kern="0" cap="none" spc="0" normalizeH="0" baseline="0" noProof="0" dirty="0">
              <a:ln>
                <a:noFill/>
              </a:ln>
              <a:solidFill>
                <a:srgbClr val="0070C0"/>
              </a:solidFill>
              <a:effectLst/>
              <a:uLnTx/>
              <a:uFillTx/>
              <a:latin typeface="Arial"/>
              <a:ea typeface="宋体" pitchFamily="2" charset="-122"/>
              <a:cs typeface="宋体" pitchFamily="2" charset="-122"/>
            </a:endParaRPr>
          </a:p>
        </p:txBody>
      </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nodeType="withEffect">
                                  <p:stCondLst>
                                    <p:cond delay="3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nodeType="withEffect">
                                  <p:stCondLst>
                                    <p:cond delay="60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nodeType="withEffect">
                                  <p:stCondLst>
                                    <p:cond delay="90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400"/>
                            </p:stCondLst>
                            <p:childTnLst>
                              <p:par>
                                <p:cTn id="25" presetID="8" presetClass="emph" presetSubtype="0" fill="hold" nodeType="afterEffect">
                                  <p:stCondLst>
                                    <p:cond delay="0"/>
                                  </p:stCondLst>
                                  <p:childTnLst>
                                    <p:animRot by="21600000">
                                      <p:cBhvr>
                                        <p:cTn id="26" dur="2000" fill="hold"/>
                                        <p:tgtEl>
                                          <p:spTgt spid="3"/>
                                        </p:tgtEl>
                                        <p:attrNameLst>
                                          <p:attrName>r</p:attrName>
                                        </p:attrNameLst>
                                      </p:cBhvr>
                                    </p:animRot>
                                  </p:childTnLst>
                                </p:cTn>
                              </p:par>
                              <p:par>
                                <p:cTn id="27" presetID="8" presetClass="emph" presetSubtype="0" fill="hold" nodeType="withEffect">
                                  <p:stCondLst>
                                    <p:cond delay="0"/>
                                  </p:stCondLst>
                                  <p:childTnLst>
                                    <p:animRot by="21600000">
                                      <p:cBhvr>
                                        <p:cTn id="28" dur="1500" fill="hold"/>
                                        <p:tgtEl>
                                          <p:spTgt spid="9"/>
                                        </p:tgtEl>
                                        <p:attrNameLst>
                                          <p:attrName>r</p:attrName>
                                        </p:attrNameLst>
                                      </p:cBhvr>
                                    </p:animRot>
                                  </p:childTnLst>
                                </p:cTn>
                              </p:par>
                              <p:par>
                                <p:cTn id="29" presetID="8" presetClass="emph" presetSubtype="0" fill="hold" nodeType="withEffect">
                                  <p:stCondLst>
                                    <p:cond delay="0"/>
                                  </p:stCondLst>
                                  <p:childTnLst>
                                    <p:animRot by="21600000">
                                      <p:cBhvr>
                                        <p:cTn id="30" dur="1000" fill="hold"/>
                                        <p:tgtEl>
                                          <p:spTgt spid="6"/>
                                        </p:tgtEl>
                                        <p:attrNameLst>
                                          <p:attrName>r</p:attrName>
                                        </p:attrNameLst>
                                      </p:cBhvr>
                                    </p:animRot>
                                  </p:childTnLst>
                                </p:cTn>
                              </p:par>
                              <p:par>
                                <p:cTn id="31" presetID="8" presetClass="emph" presetSubtype="0" fill="hold" nodeType="withEffect">
                                  <p:stCondLst>
                                    <p:cond delay="0"/>
                                  </p:stCondLst>
                                  <p:childTnLst>
                                    <p:animRot by="21600000">
                                      <p:cBhvr>
                                        <p:cTn id="32" dur="1500" fill="hold"/>
                                        <p:tgtEl>
                                          <p:spTgt spid="15"/>
                                        </p:tgtEl>
                                        <p:attrNameLst>
                                          <p:attrName>r</p:attrName>
                                        </p:attrNameLst>
                                      </p:cBhvr>
                                    </p:animRot>
                                  </p:childTnLst>
                                </p:cTn>
                              </p:par>
                              <p:par>
                                <p:cTn id="33" presetID="42" presetClass="entr" presetSubtype="0" fill="hold" grpId="0" nodeType="withEffect">
                                  <p:stCondLst>
                                    <p:cond delay="60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anim calcmode="lin" valueType="num">
                                      <p:cBhvr>
                                        <p:cTn id="36" dur="500" fill="hold"/>
                                        <p:tgtEl>
                                          <p:spTgt spid="12"/>
                                        </p:tgtEl>
                                        <p:attrNameLst>
                                          <p:attrName>ppt_x</p:attrName>
                                        </p:attrNameLst>
                                      </p:cBhvr>
                                      <p:tavLst>
                                        <p:tav tm="0">
                                          <p:val>
                                            <p:strVal val="#ppt_x"/>
                                          </p:val>
                                        </p:tav>
                                        <p:tav tm="100000">
                                          <p:val>
                                            <p:strVal val="#ppt_x"/>
                                          </p:val>
                                        </p:tav>
                                      </p:tavLst>
                                    </p:anim>
                                    <p:anim calcmode="lin" valueType="num">
                                      <p:cBhvr>
                                        <p:cTn id="37" dur="500" fill="hold"/>
                                        <p:tgtEl>
                                          <p:spTgt spid="12"/>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110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anim calcmode="lin" valueType="num">
                                      <p:cBhvr>
                                        <p:cTn id="41" dur="500" fill="hold"/>
                                        <p:tgtEl>
                                          <p:spTgt spid="13"/>
                                        </p:tgtEl>
                                        <p:attrNameLst>
                                          <p:attrName>ppt_x</p:attrName>
                                        </p:attrNameLst>
                                      </p:cBhvr>
                                      <p:tavLst>
                                        <p:tav tm="0">
                                          <p:val>
                                            <p:strVal val="#ppt_x"/>
                                          </p:val>
                                        </p:tav>
                                        <p:tav tm="100000">
                                          <p:val>
                                            <p:strVal val="#ppt_x"/>
                                          </p:val>
                                        </p:tav>
                                      </p:tavLst>
                                    </p:anim>
                                    <p:anim calcmode="lin" valueType="num">
                                      <p:cBhvr>
                                        <p:cTn id="42" dur="500" fill="hold"/>
                                        <p:tgtEl>
                                          <p:spTgt spid="13"/>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130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ppt_x</p:attrName>
                                        </p:attrNameLst>
                                      </p:cBhvr>
                                      <p:tavLst>
                                        <p:tav tm="0">
                                          <p:val>
                                            <p:strVal val="#ppt_x"/>
                                          </p:val>
                                        </p:tav>
                                        <p:tav tm="100000">
                                          <p:val>
                                            <p:strVal val="#ppt_x"/>
                                          </p:val>
                                        </p:tav>
                                      </p:tavLst>
                                    </p:anim>
                                    <p:anim calcmode="lin" valueType="num">
                                      <p:cBhvr>
                                        <p:cTn id="47" dur="500" fill="hold"/>
                                        <p:tgtEl>
                                          <p:spTgt spid="14"/>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160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anim calcmode="lin" valueType="num">
                                      <p:cBhvr>
                                        <p:cTn id="51" dur="500" fill="hold"/>
                                        <p:tgtEl>
                                          <p:spTgt spid="18"/>
                                        </p:tgtEl>
                                        <p:attrNameLst>
                                          <p:attrName>ppt_x</p:attrName>
                                        </p:attrNameLst>
                                      </p:cBhvr>
                                      <p:tavLst>
                                        <p:tav tm="0">
                                          <p:val>
                                            <p:strVal val="#ppt_x"/>
                                          </p:val>
                                        </p:tav>
                                        <p:tav tm="100000">
                                          <p:val>
                                            <p:strVal val="#ppt_x"/>
                                          </p:val>
                                        </p:tav>
                                      </p:tavLst>
                                    </p:anim>
                                    <p:anim calcmode="lin" valueType="num">
                                      <p:cBhvr>
                                        <p:cTn id="52"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12" grpId="0"/>
      <p:bldP spid="13" grpId="0"/>
      <p:bldP spid="14"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
        <p:nvSpPr>
          <p:cNvPr id="3" name="右箭头 2"/>
          <p:cNvSpPr>
            <a:spLocks noChangeArrowheads="1"/>
          </p:cNvSpPr>
          <p:nvPr/>
        </p:nvSpPr>
        <p:spPr bwMode="auto">
          <a:xfrm>
            <a:off x="2898775" y="1667148"/>
            <a:ext cx="3400425" cy="371475"/>
          </a:xfrm>
          <a:prstGeom prst="rightArrow">
            <a:avLst>
              <a:gd name="adj1" fmla="val 50000"/>
              <a:gd name="adj2" fmla="val 50092"/>
            </a:avLst>
          </a:prstGeom>
          <a:solidFill>
            <a:srgbClr val="0070C0"/>
          </a:solidFill>
          <a:ln>
            <a:noFill/>
          </a:ln>
          <a:effectLst>
            <a:outerShdw dist="38100" algn="l" rotWithShape="0">
              <a:srgbClr val="000000">
                <a:alpha val="39999"/>
              </a:srgbClr>
            </a:outerShdw>
          </a:effectLst>
          <a:extLst/>
        </p:spPr>
        <p:txBody>
          <a:bodyPr anchor="ctr"/>
          <a:lstStyle/>
          <a:p>
            <a:pPr eaLnBrk="1" fontAlgn="auto" hangingPunct="1">
              <a:lnSpc>
                <a:spcPct val="120000"/>
              </a:lnSpc>
              <a:spcBef>
                <a:spcPts val="0"/>
              </a:spcBef>
              <a:spcAft>
                <a:spcPts val="0"/>
              </a:spcAft>
              <a:buClrTx/>
              <a:buSzTx/>
              <a:defRPr/>
            </a:pPr>
            <a:endParaRPr lang="zh-CN" altLang="en-US" sz="1800" b="1" kern="0" dirty="0">
              <a:solidFill>
                <a:srgbClr val="C00000"/>
              </a:solidFill>
              <a:latin typeface="微软雅黑" pitchFamily="34" charset="-122"/>
              <a:ea typeface="微软雅黑" pitchFamily="34" charset="-122"/>
            </a:endParaRPr>
          </a:p>
        </p:txBody>
      </p:sp>
      <p:sp>
        <p:nvSpPr>
          <p:cNvPr id="4" name="右箭头 3"/>
          <p:cNvSpPr>
            <a:spLocks noChangeArrowheads="1"/>
          </p:cNvSpPr>
          <p:nvPr/>
        </p:nvSpPr>
        <p:spPr bwMode="auto">
          <a:xfrm flipH="1">
            <a:off x="3024188" y="2224360"/>
            <a:ext cx="3521075" cy="369888"/>
          </a:xfrm>
          <a:prstGeom prst="rightArrow">
            <a:avLst>
              <a:gd name="adj1" fmla="val 50000"/>
              <a:gd name="adj2" fmla="val 50064"/>
            </a:avLst>
          </a:prstGeom>
          <a:solidFill>
            <a:srgbClr val="E97117"/>
          </a:solidFill>
          <a:ln>
            <a:noFill/>
          </a:ln>
          <a:effectLst>
            <a:outerShdw dist="38100" algn="l" rotWithShape="0">
              <a:srgbClr val="000000">
                <a:alpha val="39999"/>
              </a:srgbClr>
            </a:outerShdw>
          </a:effectLst>
          <a:extLst/>
        </p:spPr>
        <p:txBody>
          <a:bodyPr anchor="ctr"/>
          <a:lstStyle/>
          <a:p>
            <a:pPr eaLnBrk="1" fontAlgn="auto" hangingPunct="1">
              <a:lnSpc>
                <a:spcPct val="120000"/>
              </a:lnSpc>
              <a:spcBef>
                <a:spcPts val="0"/>
              </a:spcBef>
              <a:spcAft>
                <a:spcPts val="0"/>
              </a:spcAft>
              <a:buClrTx/>
              <a:buSzTx/>
              <a:defRPr/>
            </a:pPr>
            <a:endParaRPr lang="zh-CN" altLang="en-US" sz="1800" b="1" kern="0" dirty="0">
              <a:solidFill>
                <a:srgbClr val="C00000"/>
              </a:solidFill>
              <a:latin typeface="微软雅黑" pitchFamily="34" charset="-122"/>
              <a:ea typeface="微软雅黑" pitchFamily="34" charset="-122"/>
            </a:endParaRPr>
          </a:p>
        </p:txBody>
      </p:sp>
      <p:sp>
        <p:nvSpPr>
          <p:cNvPr id="5" name="椭圆 4"/>
          <p:cNvSpPr>
            <a:spLocks noChangeArrowheads="1"/>
          </p:cNvSpPr>
          <p:nvPr/>
        </p:nvSpPr>
        <p:spPr bwMode="auto">
          <a:xfrm>
            <a:off x="1231900" y="1203598"/>
            <a:ext cx="1792288" cy="1792287"/>
          </a:xfrm>
          <a:prstGeom prst="ellipse">
            <a:avLst/>
          </a:prstGeom>
          <a:solidFill>
            <a:srgbClr val="0070C0"/>
          </a:solidFill>
          <a:ln>
            <a:noFill/>
          </a:ln>
          <a:effectLst>
            <a:outerShdw dist="38100" algn="l" rotWithShape="0">
              <a:srgbClr val="000000">
                <a:alpha val="39999"/>
              </a:srgbClr>
            </a:outerShdw>
          </a:effectLst>
          <a:extLst/>
        </p:spPr>
        <p:txBody>
          <a:bodyPr anchor="ctr"/>
          <a:lstStyle/>
          <a:p>
            <a:pPr algn="ctr" eaLnBrk="1" fontAlgn="auto" hangingPunct="1">
              <a:lnSpc>
                <a:spcPct val="120000"/>
              </a:lnSpc>
              <a:spcBef>
                <a:spcPts val="0"/>
              </a:spcBef>
              <a:spcAft>
                <a:spcPts val="0"/>
              </a:spcAft>
              <a:buClrTx/>
              <a:buSzTx/>
              <a:defRPr/>
            </a:pPr>
            <a:r>
              <a:rPr lang="zh-CN" altLang="en-US" sz="1800" b="1" kern="0" dirty="0">
                <a:solidFill>
                  <a:schemeClr val="bg1"/>
                </a:solidFill>
                <a:latin typeface="微软雅黑" pitchFamily="34" charset="-122"/>
                <a:ea typeface="微软雅黑" pitchFamily="34" charset="-122"/>
              </a:rPr>
              <a:t>单击此处添加标题</a:t>
            </a:r>
          </a:p>
        </p:txBody>
      </p:sp>
      <p:sp>
        <p:nvSpPr>
          <p:cNvPr id="6" name="椭圆 5"/>
          <p:cNvSpPr>
            <a:spLocks noChangeArrowheads="1"/>
          </p:cNvSpPr>
          <p:nvPr/>
        </p:nvSpPr>
        <p:spPr bwMode="auto">
          <a:xfrm>
            <a:off x="6359525" y="1203598"/>
            <a:ext cx="1793875" cy="1792287"/>
          </a:xfrm>
          <a:prstGeom prst="ellipse">
            <a:avLst/>
          </a:prstGeom>
          <a:solidFill>
            <a:srgbClr val="E97117"/>
          </a:solidFill>
          <a:ln>
            <a:noFill/>
          </a:ln>
          <a:effectLst>
            <a:outerShdw dist="38100" algn="l" rotWithShape="0">
              <a:srgbClr val="000000">
                <a:alpha val="39999"/>
              </a:srgbClr>
            </a:outerShdw>
          </a:effectLst>
          <a:extLst/>
        </p:spPr>
        <p:txBody>
          <a:bodyPr anchor="ctr"/>
          <a:lstStyle/>
          <a:p>
            <a:pPr algn="ctr" eaLnBrk="1" fontAlgn="auto" hangingPunct="1">
              <a:lnSpc>
                <a:spcPct val="120000"/>
              </a:lnSpc>
              <a:spcBef>
                <a:spcPts val="0"/>
              </a:spcBef>
              <a:spcAft>
                <a:spcPts val="0"/>
              </a:spcAft>
              <a:buClrTx/>
              <a:buSzTx/>
              <a:defRPr/>
            </a:pPr>
            <a:r>
              <a:rPr lang="zh-CN" altLang="en-US" sz="1800" b="1" kern="0" dirty="0">
                <a:solidFill>
                  <a:schemeClr val="bg1"/>
                </a:solidFill>
                <a:latin typeface="微软雅黑" pitchFamily="34" charset="-122"/>
                <a:ea typeface="微软雅黑" pitchFamily="34" charset="-122"/>
              </a:rPr>
              <a:t>单击此处添加标题</a:t>
            </a:r>
          </a:p>
        </p:txBody>
      </p:sp>
      <p:sp>
        <p:nvSpPr>
          <p:cNvPr id="7" name="矩形 6"/>
          <p:cNvSpPr/>
          <p:nvPr/>
        </p:nvSpPr>
        <p:spPr>
          <a:xfrm>
            <a:off x="3857625" y="1544910"/>
            <a:ext cx="1420813" cy="1173163"/>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anchor="ctr"/>
          <a:lstStyle/>
          <a:p>
            <a:pPr algn="ctr" eaLnBrk="1" fontAlgn="auto" hangingPunct="1">
              <a:lnSpc>
                <a:spcPct val="120000"/>
              </a:lnSpc>
              <a:spcBef>
                <a:spcPts val="0"/>
              </a:spcBef>
              <a:spcAft>
                <a:spcPts val="0"/>
              </a:spcAft>
              <a:buClrTx/>
              <a:buSzTx/>
              <a:defRPr/>
            </a:pPr>
            <a:r>
              <a:rPr lang="zh-CN" altLang="en-US" sz="2000" b="1" kern="0" dirty="0" smtClean="0">
                <a:solidFill>
                  <a:srgbClr val="0070C0"/>
                </a:solidFill>
                <a:latin typeface="微软雅黑" pitchFamily="34" charset="-122"/>
                <a:ea typeface="微软雅黑" pitchFamily="34" charset="-122"/>
              </a:rPr>
              <a:t>单击此处    添加</a:t>
            </a:r>
            <a:r>
              <a:rPr lang="zh-CN" altLang="en-US" sz="2000" b="1" kern="0" dirty="0">
                <a:solidFill>
                  <a:srgbClr val="0070C0"/>
                </a:solidFill>
                <a:latin typeface="微软雅黑" pitchFamily="34" charset="-122"/>
                <a:ea typeface="微软雅黑" pitchFamily="34" charset="-122"/>
              </a:rPr>
              <a:t>标题</a:t>
            </a:r>
          </a:p>
        </p:txBody>
      </p:sp>
      <p:sp>
        <p:nvSpPr>
          <p:cNvPr id="8" name="下箭头 7"/>
          <p:cNvSpPr>
            <a:spLocks noChangeArrowheads="1"/>
          </p:cNvSpPr>
          <p:nvPr/>
        </p:nvSpPr>
        <p:spPr bwMode="auto">
          <a:xfrm>
            <a:off x="4191000" y="3032398"/>
            <a:ext cx="804863" cy="555625"/>
          </a:xfrm>
          <a:prstGeom prst="downArrow">
            <a:avLst>
              <a:gd name="adj1" fmla="val 50000"/>
              <a:gd name="adj2" fmla="val 50000"/>
            </a:avLst>
          </a:prstGeom>
          <a:solidFill>
            <a:srgbClr val="E97117"/>
          </a:solidFill>
          <a:ln>
            <a:noFill/>
          </a:ln>
          <a:effectLst>
            <a:outerShdw dist="38100" algn="l" rotWithShape="0">
              <a:srgbClr val="000000">
                <a:alpha val="39999"/>
              </a:srgbClr>
            </a:outerShdw>
          </a:effectLst>
          <a:extLst/>
        </p:spPr>
        <p:txBody>
          <a:bodyPr anchor="ctr"/>
          <a:lstStyle/>
          <a:p>
            <a:pPr eaLnBrk="1" fontAlgn="auto" hangingPunct="1">
              <a:lnSpc>
                <a:spcPct val="120000"/>
              </a:lnSpc>
              <a:spcBef>
                <a:spcPts val="0"/>
              </a:spcBef>
              <a:spcAft>
                <a:spcPts val="0"/>
              </a:spcAft>
              <a:buClrTx/>
              <a:buSzTx/>
              <a:defRPr/>
            </a:pPr>
            <a:endParaRPr lang="zh-CN" altLang="en-US" sz="1800" b="1" kern="0" dirty="0">
              <a:solidFill>
                <a:srgbClr val="C00000"/>
              </a:solidFill>
              <a:latin typeface="微软雅黑" pitchFamily="34" charset="-122"/>
              <a:ea typeface="微软雅黑" pitchFamily="34" charset="-122"/>
            </a:endParaRPr>
          </a:p>
        </p:txBody>
      </p:sp>
      <p:sp>
        <p:nvSpPr>
          <p:cNvPr id="9" name="TextBox 8"/>
          <p:cNvSpPr txBox="1"/>
          <p:nvPr/>
        </p:nvSpPr>
        <p:spPr bwMode="auto">
          <a:xfrm>
            <a:off x="1293813" y="3184798"/>
            <a:ext cx="1482725" cy="1304203"/>
          </a:xfrm>
          <a:prstGeom prst="rect">
            <a:avLst/>
          </a:prstGeom>
          <a:noFill/>
        </p:spPr>
        <p:txBody>
          <a:bodyPr>
            <a:spAutoFit/>
          </a:bodyPr>
          <a:lstStyle/>
          <a:p>
            <a:pPr eaLnBrk="1" fontAlgn="auto" hangingPunct="1">
              <a:lnSpc>
                <a:spcPct val="150000"/>
              </a:lnSpc>
              <a:spcBef>
                <a:spcPts val="0"/>
              </a:spcBef>
              <a:spcAft>
                <a:spcPts val="0"/>
              </a:spcAft>
              <a:buClrTx/>
              <a:buSzTx/>
              <a:defRPr/>
            </a:pPr>
            <a:r>
              <a:rPr lang="zh-CN" altLang="en-US" sz="1050" kern="0" dirty="0">
                <a:solidFill>
                  <a:srgbClr val="0070C0"/>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10" name="TextBox 9"/>
          <p:cNvSpPr txBox="1"/>
          <p:nvPr/>
        </p:nvSpPr>
        <p:spPr bwMode="auto">
          <a:xfrm>
            <a:off x="6477000" y="3245123"/>
            <a:ext cx="1484313" cy="1304203"/>
          </a:xfrm>
          <a:prstGeom prst="rect">
            <a:avLst/>
          </a:prstGeom>
          <a:noFill/>
        </p:spPr>
        <p:txBody>
          <a:bodyPr>
            <a:spAutoFit/>
          </a:bodyPr>
          <a:lstStyle/>
          <a:p>
            <a:pPr eaLnBrk="1" fontAlgn="auto" hangingPunct="1">
              <a:lnSpc>
                <a:spcPct val="150000"/>
              </a:lnSpc>
              <a:spcBef>
                <a:spcPts val="0"/>
              </a:spcBef>
              <a:spcAft>
                <a:spcPts val="0"/>
              </a:spcAft>
              <a:buClrTx/>
              <a:buSzTx/>
              <a:defRPr/>
            </a:pPr>
            <a:r>
              <a:rPr lang="zh-CN" altLang="en-US" sz="1050" kern="0" dirty="0">
                <a:solidFill>
                  <a:srgbClr val="0070C0"/>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11" name="TextBox 19"/>
          <p:cNvSpPr txBox="1">
            <a:spLocks noChangeArrowheads="1"/>
          </p:cNvSpPr>
          <p:nvPr/>
        </p:nvSpPr>
        <p:spPr bwMode="auto">
          <a:xfrm>
            <a:off x="4056063" y="3768998"/>
            <a:ext cx="1125537" cy="75713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lnSpc>
                <a:spcPct val="120000"/>
              </a:lnSpc>
              <a:spcBef>
                <a:spcPts val="0"/>
              </a:spcBef>
              <a:spcAft>
                <a:spcPts val="0"/>
              </a:spcAft>
              <a:buClrTx/>
              <a:buSzTx/>
              <a:defRPr/>
            </a:pPr>
            <a:r>
              <a:rPr lang="zh-CN" altLang="en-US" b="1" kern="0" dirty="0">
                <a:solidFill>
                  <a:srgbClr val="0070C0"/>
                </a:solidFill>
                <a:latin typeface="微软雅黑" pitchFamily="34" charset="-122"/>
                <a:ea typeface="微软雅黑" pitchFamily="34" charset="-122"/>
              </a:rPr>
              <a:t>单击此处添加标题</a:t>
            </a:r>
          </a:p>
        </p:txBody>
      </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49" presetClass="entr" presetSubtype="0" decel="10000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 calcmode="lin" valueType="num">
                                      <p:cBhvr>
                                        <p:cTn id="16" dur="500" fill="hold"/>
                                        <p:tgtEl>
                                          <p:spTgt spid="5"/>
                                        </p:tgtEl>
                                        <p:attrNameLst>
                                          <p:attrName>style.rotation</p:attrName>
                                        </p:attrNameLst>
                                      </p:cBhvr>
                                      <p:tavLst>
                                        <p:tav tm="0">
                                          <p:val>
                                            <p:fltVal val="360"/>
                                          </p:val>
                                        </p:tav>
                                        <p:tav tm="100000">
                                          <p:val>
                                            <p:fltVal val="0"/>
                                          </p:val>
                                        </p:tav>
                                      </p:tavLst>
                                    </p:anim>
                                    <p:animEffect transition="in" filter="fade">
                                      <p:cBhvr>
                                        <p:cTn id="17" dur="500"/>
                                        <p:tgtEl>
                                          <p:spTgt spid="5"/>
                                        </p:tgtEl>
                                      </p:cBhvr>
                                    </p:animEffect>
                                  </p:childTnLst>
                                </p:cTn>
                              </p:par>
                              <p:par>
                                <p:cTn id="18" presetID="49" presetClass="entr" presetSubtype="0" decel="10000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 calcmode="lin" valueType="num">
                                      <p:cBhvr>
                                        <p:cTn id="22" dur="500" fill="hold"/>
                                        <p:tgtEl>
                                          <p:spTgt spid="6"/>
                                        </p:tgtEl>
                                        <p:attrNameLst>
                                          <p:attrName>style.rotation</p:attrName>
                                        </p:attrNameLst>
                                      </p:cBhvr>
                                      <p:tavLst>
                                        <p:tav tm="0">
                                          <p:val>
                                            <p:fltVal val="360"/>
                                          </p:val>
                                        </p:tav>
                                        <p:tav tm="100000">
                                          <p:val>
                                            <p:fltVal val="0"/>
                                          </p:val>
                                        </p:tav>
                                      </p:tavLst>
                                    </p:anim>
                                    <p:animEffect transition="in" filter="fade">
                                      <p:cBhvr>
                                        <p:cTn id="23" dur="500"/>
                                        <p:tgtEl>
                                          <p:spTgt spid="6"/>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slide(fromLeft)">
                                      <p:cBhvr>
                                        <p:cTn id="27" dur="500"/>
                                        <p:tgtEl>
                                          <p:spTgt spid="3"/>
                                        </p:tgtEl>
                                      </p:cBhvr>
                                    </p:animEffect>
                                  </p:childTnLst>
                                </p:cTn>
                              </p:par>
                              <p:par>
                                <p:cTn id="28" presetID="12" presetClass="entr" presetSubtype="2"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slide(fromRight)">
                                      <p:cBhvr>
                                        <p:cTn id="30" dur="500"/>
                                        <p:tgtEl>
                                          <p:spTgt spid="4"/>
                                        </p:tgtEl>
                                      </p:cBhvr>
                                    </p:animEffect>
                                  </p:childTnLst>
                                </p:cTn>
                              </p:par>
                            </p:childTnLst>
                          </p:cTn>
                        </p:par>
                        <p:par>
                          <p:cTn id="31" fill="hold">
                            <p:stCondLst>
                              <p:cond delay="2000"/>
                            </p:stCondLst>
                            <p:childTnLst>
                              <p:par>
                                <p:cTn id="32" presetID="17" presetClass="entr" presetSubtype="1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strVal val="#ppt_h"/>
                                          </p:val>
                                        </p:tav>
                                        <p:tav tm="100000">
                                          <p:val>
                                            <p:strVal val="#ppt_h"/>
                                          </p:val>
                                        </p:tav>
                                      </p:tavLst>
                                    </p:anim>
                                  </p:childTnLst>
                                </p:cTn>
                              </p:par>
                            </p:childTnLst>
                          </p:cTn>
                        </p:par>
                        <p:par>
                          <p:cTn id="36" fill="hold">
                            <p:stCondLst>
                              <p:cond delay="2500"/>
                            </p:stCondLst>
                            <p:childTnLst>
                              <p:par>
                                <p:cTn id="37" presetID="47" presetClass="entr" presetSubtype="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8" presetClass="entr" presetSubtype="16"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diamond(in)">
                                      <p:cBhvr>
                                        <p:cTn id="45" dur="500"/>
                                        <p:tgtEl>
                                          <p:spTgt spid="11"/>
                                        </p:tgtEl>
                                      </p:cBhvr>
                                    </p:animEffect>
                                  </p:childTnLst>
                                </p:cTn>
                              </p:par>
                              <p:par>
                                <p:cTn id="46" presetID="8" presetClass="entr" presetSubtype="16"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diamond(in)">
                                      <p:cBhvr>
                                        <p:cTn id="48" dur="500"/>
                                        <p:tgtEl>
                                          <p:spTgt spid="9"/>
                                        </p:tgtEl>
                                      </p:cBhvr>
                                    </p:animEffect>
                                  </p:childTnLst>
                                </p:cTn>
                              </p:par>
                              <p:par>
                                <p:cTn id="49" presetID="8" presetClass="entr" presetSubtype="16"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diamond(in)">
                                      <p:cBhvr>
                                        <p:cTn id="5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 grpId="0" animBg="1"/>
      <p:bldP spid="4" grpId="0" animBg="1"/>
      <p:bldP spid="5" grpId="0" animBg="1"/>
      <p:bldP spid="6" grpId="0" animBg="1"/>
      <p:bldP spid="7" grpId="0" animBg="1"/>
      <p:bldP spid="8" grpId="0" animBg="1"/>
      <p:bldP spid="9"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74940" y="2864778"/>
            <a:ext cx="2403830" cy="341005"/>
            <a:chOff x="6191601" y="2351665"/>
            <a:chExt cx="2538072" cy="360000"/>
          </a:xfrm>
        </p:grpSpPr>
        <p:sp>
          <p:nvSpPr>
            <p:cNvPr id="3" name="矩形 2"/>
            <p:cNvSpPr/>
            <p:nvPr/>
          </p:nvSpPr>
          <p:spPr>
            <a:xfrm>
              <a:off x="6191601" y="2351665"/>
              <a:ext cx="2538072" cy="360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4" name="文本框 3"/>
            <p:cNvSpPr txBox="1"/>
            <p:nvPr/>
          </p:nvSpPr>
          <p:spPr>
            <a:xfrm>
              <a:off x="6640831" y="2396227"/>
              <a:ext cx="1632447" cy="276182"/>
            </a:xfrm>
            <a:prstGeom prst="rect">
              <a:avLst/>
            </a:prstGeom>
            <a:noFill/>
          </p:spPr>
          <p:txBody>
            <a:bodyPr wrap="square" rtlCol="0">
              <a:spAutoFit/>
            </a:bodyPr>
            <a:lstStyle/>
            <a:p>
              <a:pPr algn="ctr"/>
              <a:r>
                <a:rPr lang="zh-CN" altLang="en-US" sz="1100" dirty="0">
                  <a:solidFill>
                    <a:schemeClr val="bg1"/>
                  </a:solidFill>
                </a:rPr>
                <a:t>请在此处添加小标题</a:t>
              </a:r>
            </a:p>
          </p:txBody>
        </p:sp>
      </p:gr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t="6379"/>
          <a:stretch/>
        </p:blipFill>
        <p:spPr>
          <a:xfrm>
            <a:off x="3175070" y="921001"/>
            <a:ext cx="2771490" cy="3889623"/>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2863" y="921001"/>
            <a:ext cx="2403831" cy="1602771"/>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4941" y="3207853"/>
            <a:ext cx="2403828" cy="1602771"/>
          </a:xfrm>
          <a:prstGeom prst="rect">
            <a:avLst/>
          </a:prstGeom>
        </p:spPr>
      </p:pic>
      <p:grpSp>
        <p:nvGrpSpPr>
          <p:cNvPr id="8" name="组合 7"/>
          <p:cNvGrpSpPr/>
          <p:nvPr/>
        </p:nvGrpSpPr>
        <p:grpSpPr>
          <a:xfrm>
            <a:off x="6142863" y="2523773"/>
            <a:ext cx="2403831" cy="341005"/>
            <a:chOff x="6253851" y="2351665"/>
            <a:chExt cx="2538074" cy="360000"/>
          </a:xfrm>
        </p:grpSpPr>
        <p:sp>
          <p:nvSpPr>
            <p:cNvPr id="9" name="矩形 8"/>
            <p:cNvSpPr/>
            <p:nvPr/>
          </p:nvSpPr>
          <p:spPr>
            <a:xfrm>
              <a:off x="6253851" y="2351665"/>
              <a:ext cx="2538074" cy="360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10" name="文本框 9"/>
            <p:cNvSpPr txBox="1"/>
            <p:nvPr/>
          </p:nvSpPr>
          <p:spPr>
            <a:xfrm>
              <a:off x="6706664" y="2409781"/>
              <a:ext cx="1632447" cy="276182"/>
            </a:xfrm>
            <a:prstGeom prst="rect">
              <a:avLst/>
            </a:prstGeom>
            <a:noFill/>
          </p:spPr>
          <p:txBody>
            <a:bodyPr wrap="square" rtlCol="0">
              <a:spAutoFit/>
            </a:bodyPr>
            <a:lstStyle/>
            <a:p>
              <a:pPr algn="ctr"/>
              <a:r>
                <a:rPr lang="zh-CN" altLang="en-US" sz="1100" dirty="0">
                  <a:solidFill>
                    <a:schemeClr val="bg1"/>
                  </a:solidFill>
                </a:rPr>
                <a:t>请在此处添加小标题</a:t>
              </a:r>
            </a:p>
          </p:txBody>
        </p:sp>
      </p:grpSp>
      <p:sp>
        <p:nvSpPr>
          <p:cNvPr id="11" name="文本框 10"/>
          <p:cNvSpPr txBox="1"/>
          <p:nvPr/>
        </p:nvSpPr>
        <p:spPr>
          <a:xfrm>
            <a:off x="6142863" y="2904087"/>
            <a:ext cx="2403831" cy="692711"/>
          </a:xfrm>
          <a:prstGeom prst="rect">
            <a:avLst/>
          </a:prstGeom>
          <a:noFill/>
        </p:spPr>
        <p:txBody>
          <a:bodyPr wrap="square" lIns="0" tIns="34291" rIns="0" bIns="34291" rtlCol="0">
            <a:spAutoFit/>
          </a:bodyPr>
          <a:lstStyle/>
          <a:p>
            <a:pPr algn="just">
              <a:lnSpc>
                <a:spcPct val="150000"/>
              </a:lnSpc>
            </a:pPr>
            <a:r>
              <a:rPr lang="zh-CN" altLang="en-US" sz="900" dirty="0">
                <a:latin typeface="+mn-ea"/>
              </a:rPr>
              <a:t>请在此添加正文并根据需要调整字体大小，建议采用</a:t>
            </a:r>
            <a:r>
              <a:rPr lang="en-US" altLang="zh-CN" sz="900" dirty="0">
                <a:latin typeface="+mn-ea"/>
              </a:rPr>
              <a:t>1.5</a:t>
            </a:r>
            <a:r>
              <a:rPr lang="zh-CN" altLang="en-US" sz="900" dirty="0">
                <a:latin typeface="+mn-ea"/>
              </a:rPr>
              <a:t>倍行距和两端对齐方式。建议采用</a:t>
            </a:r>
            <a:r>
              <a:rPr lang="en-US" altLang="zh-CN" sz="900" dirty="0">
                <a:latin typeface="+mn-ea"/>
              </a:rPr>
              <a:t>1.5</a:t>
            </a:r>
            <a:r>
              <a:rPr lang="zh-CN" altLang="en-US" sz="900" dirty="0">
                <a:latin typeface="+mn-ea"/>
              </a:rPr>
              <a:t>倍行距和两端对齐方式。</a:t>
            </a:r>
          </a:p>
        </p:txBody>
      </p:sp>
      <p:sp>
        <p:nvSpPr>
          <p:cNvPr id="12" name="文本框 11"/>
          <p:cNvSpPr txBox="1"/>
          <p:nvPr/>
        </p:nvSpPr>
        <p:spPr>
          <a:xfrm>
            <a:off x="571547" y="1993293"/>
            <a:ext cx="2403831" cy="692711"/>
          </a:xfrm>
          <a:prstGeom prst="rect">
            <a:avLst/>
          </a:prstGeom>
          <a:noFill/>
        </p:spPr>
        <p:txBody>
          <a:bodyPr wrap="square" lIns="0" tIns="34291" rIns="0" bIns="34291" rtlCol="0">
            <a:spAutoFit/>
          </a:bodyPr>
          <a:lstStyle/>
          <a:p>
            <a:pPr algn="just">
              <a:lnSpc>
                <a:spcPct val="150000"/>
              </a:lnSpc>
            </a:pPr>
            <a:r>
              <a:rPr lang="zh-CN" altLang="en-US" sz="900" dirty="0">
                <a:latin typeface="+mn-ea"/>
              </a:rPr>
              <a:t>请在此添加正文并根据需要调整字体大小，建议采用</a:t>
            </a:r>
            <a:r>
              <a:rPr lang="en-US" altLang="zh-CN" sz="900" dirty="0">
                <a:latin typeface="+mn-ea"/>
              </a:rPr>
              <a:t>1.5</a:t>
            </a:r>
            <a:r>
              <a:rPr lang="zh-CN" altLang="en-US" sz="900" dirty="0">
                <a:latin typeface="+mn-ea"/>
              </a:rPr>
              <a:t>倍行距和两端对齐方式。建议采用</a:t>
            </a:r>
            <a:r>
              <a:rPr lang="en-US" altLang="zh-CN" sz="900" dirty="0">
                <a:latin typeface="+mn-ea"/>
              </a:rPr>
              <a:t>1.5</a:t>
            </a:r>
            <a:r>
              <a:rPr lang="zh-CN" altLang="en-US" sz="900" dirty="0">
                <a:latin typeface="+mn-ea"/>
              </a:rPr>
              <a:t>倍行距和两端对齐方式。</a:t>
            </a:r>
          </a:p>
        </p:txBody>
      </p:sp>
      <p:grpSp>
        <p:nvGrpSpPr>
          <p:cNvPr id="13" name="组合 12"/>
          <p:cNvGrpSpPr/>
          <p:nvPr/>
        </p:nvGrpSpPr>
        <p:grpSpPr>
          <a:xfrm flipH="1">
            <a:off x="6142861" y="4438287"/>
            <a:ext cx="355043" cy="370524"/>
            <a:chOff x="3561716" y="1094740"/>
            <a:chExt cx="36513" cy="38100"/>
          </a:xfrm>
        </p:grpSpPr>
        <p:sp>
          <p:nvSpPr>
            <p:cNvPr id="14" name="Line 181"/>
            <p:cNvSpPr>
              <a:spLocks noChangeShapeType="1"/>
            </p:cNvSpPr>
            <p:nvPr/>
          </p:nvSpPr>
          <p:spPr bwMode="auto">
            <a:xfrm flipV="1">
              <a:off x="3561716" y="1094740"/>
              <a:ext cx="36512" cy="36980"/>
            </a:xfrm>
            <a:prstGeom prst="line">
              <a:avLst/>
            </a:prstGeom>
            <a:noFill/>
            <a:ln w="12700"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sz="900"/>
            </a:p>
          </p:txBody>
        </p:sp>
        <p:sp>
          <p:nvSpPr>
            <p:cNvPr id="15" name="Freeform 182"/>
            <p:cNvSpPr>
              <a:spLocks/>
            </p:cNvSpPr>
            <p:nvPr/>
          </p:nvSpPr>
          <p:spPr bwMode="auto">
            <a:xfrm>
              <a:off x="3561716" y="1094740"/>
              <a:ext cx="36513" cy="38100"/>
            </a:xfrm>
            <a:custGeom>
              <a:avLst/>
              <a:gdLst>
                <a:gd name="T0" fmla="*/ 0 w 23"/>
                <a:gd name="T1" fmla="*/ 0 h 24"/>
                <a:gd name="T2" fmla="*/ 23 w 23"/>
                <a:gd name="T3" fmla="*/ 0 h 24"/>
                <a:gd name="T4" fmla="*/ 23 w 23"/>
                <a:gd name="T5" fmla="*/ 24 h 24"/>
              </a:gdLst>
              <a:ahLst/>
              <a:cxnLst>
                <a:cxn ang="0">
                  <a:pos x="T0" y="T1"/>
                </a:cxn>
                <a:cxn ang="0">
                  <a:pos x="T2" y="T3"/>
                </a:cxn>
                <a:cxn ang="0">
                  <a:pos x="T4" y="T5"/>
                </a:cxn>
              </a:cxnLst>
              <a:rect l="0" t="0" r="r" b="b"/>
              <a:pathLst>
                <a:path w="23" h="24">
                  <a:moveTo>
                    <a:pt x="0" y="0"/>
                  </a:moveTo>
                  <a:lnTo>
                    <a:pt x="23" y="0"/>
                  </a:lnTo>
                  <a:lnTo>
                    <a:pt x="23" y="24"/>
                  </a:lnTo>
                </a:path>
              </a:pathLst>
            </a:custGeom>
            <a:noFill/>
            <a:ln w="12700" cap="flat">
              <a:solidFill>
                <a:schemeClr val="accent1"/>
              </a:solidFill>
              <a:prstDash val="solid"/>
              <a:bevel/>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sz="900"/>
            </a:p>
          </p:txBody>
        </p:sp>
      </p:grpSp>
      <p:sp>
        <p:nvSpPr>
          <p:cNvPr id="16" name="文本框 15"/>
          <p:cNvSpPr txBox="1"/>
          <p:nvPr/>
        </p:nvSpPr>
        <p:spPr>
          <a:xfrm>
            <a:off x="6615823" y="4204443"/>
            <a:ext cx="1930871" cy="692711"/>
          </a:xfrm>
          <a:prstGeom prst="rect">
            <a:avLst/>
          </a:prstGeom>
          <a:noFill/>
        </p:spPr>
        <p:txBody>
          <a:bodyPr wrap="square" lIns="0" tIns="34291" rIns="0" bIns="34291" rtlCol="0">
            <a:spAutoFit/>
          </a:bodyPr>
          <a:lstStyle/>
          <a:p>
            <a:pPr algn="just">
              <a:lnSpc>
                <a:spcPct val="150000"/>
              </a:lnSpc>
            </a:pPr>
            <a:r>
              <a:rPr lang="zh-CN" altLang="en-US" sz="900" dirty="0">
                <a:latin typeface="+mn-ea"/>
              </a:rPr>
              <a:t>请在此添加正文并根据需要调整字体大小，建议采用</a:t>
            </a:r>
            <a:r>
              <a:rPr lang="en-US" altLang="zh-CN" sz="900" dirty="0">
                <a:latin typeface="+mn-ea"/>
              </a:rPr>
              <a:t>1.5</a:t>
            </a:r>
            <a:r>
              <a:rPr lang="zh-CN" altLang="en-US" sz="900" dirty="0">
                <a:latin typeface="+mn-ea"/>
              </a:rPr>
              <a:t>倍行距和两端对齐方式。</a:t>
            </a:r>
          </a:p>
        </p:txBody>
      </p:sp>
      <p:grpSp>
        <p:nvGrpSpPr>
          <p:cNvPr id="17" name="组合 16"/>
          <p:cNvGrpSpPr/>
          <p:nvPr/>
        </p:nvGrpSpPr>
        <p:grpSpPr>
          <a:xfrm>
            <a:off x="1432503" y="1238273"/>
            <a:ext cx="681918" cy="682010"/>
            <a:chOff x="1219200" y="952501"/>
            <a:chExt cx="720000" cy="720000"/>
          </a:xfrm>
        </p:grpSpPr>
        <p:sp>
          <p:nvSpPr>
            <p:cNvPr id="18" name="Freeform 77"/>
            <p:cNvSpPr>
              <a:spLocks noEditPoints="1"/>
            </p:cNvSpPr>
            <p:nvPr/>
          </p:nvSpPr>
          <p:spPr bwMode="auto">
            <a:xfrm>
              <a:off x="1346023" y="1110945"/>
              <a:ext cx="487109" cy="334145"/>
            </a:xfrm>
            <a:custGeom>
              <a:avLst/>
              <a:gdLst>
                <a:gd name="T0" fmla="*/ 340 w 413"/>
                <a:gd name="T1" fmla="*/ 283 h 283"/>
                <a:gd name="T2" fmla="*/ 73 w 413"/>
                <a:gd name="T3" fmla="*/ 283 h 283"/>
                <a:gd name="T4" fmla="*/ 72 w 413"/>
                <a:gd name="T5" fmla="*/ 283 h 283"/>
                <a:gd name="T6" fmla="*/ 0 w 413"/>
                <a:gd name="T7" fmla="*/ 209 h 283"/>
                <a:gd name="T8" fmla="*/ 70 w 413"/>
                <a:gd name="T9" fmla="*/ 135 h 283"/>
                <a:gd name="T10" fmla="*/ 66 w 413"/>
                <a:gd name="T11" fmla="*/ 107 h 283"/>
                <a:gd name="T12" fmla="*/ 173 w 413"/>
                <a:gd name="T13" fmla="*/ 0 h 283"/>
                <a:gd name="T14" fmla="*/ 273 w 413"/>
                <a:gd name="T15" fmla="*/ 69 h 283"/>
                <a:gd name="T16" fmla="*/ 273 w 413"/>
                <a:gd name="T17" fmla="*/ 69 h 283"/>
                <a:gd name="T18" fmla="*/ 346 w 413"/>
                <a:gd name="T19" fmla="*/ 135 h 283"/>
                <a:gd name="T20" fmla="*/ 413 w 413"/>
                <a:gd name="T21" fmla="*/ 209 h 283"/>
                <a:gd name="T22" fmla="*/ 341 w 413"/>
                <a:gd name="T23" fmla="*/ 283 h 283"/>
                <a:gd name="T24" fmla="*/ 340 w 413"/>
                <a:gd name="T25" fmla="*/ 283 h 283"/>
                <a:gd name="T26" fmla="*/ 73 w 413"/>
                <a:gd name="T27" fmla="*/ 268 h 283"/>
                <a:gd name="T28" fmla="*/ 339 w 413"/>
                <a:gd name="T29" fmla="*/ 268 h 283"/>
                <a:gd name="T30" fmla="*/ 340 w 413"/>
                <a:gd name="T31" fmla="*/ 268 h 283"/>
                <a:gd name="T32" fmla="*/ 398 w 413"/>
                <a:gd name="T33" fmla="*/ 209 h 283"/>
                <a:gd name="T34" fmla="*/ 339 w 413"/>
                <a:gd name="T35" fmla="*/ 150 h 283"/>
                <a:gd name="T36" fmla="*/ 332 w 413"/>
                <a:gd name="T37" fmla="*/ 142 h 283"/>
                <a:gd name="T38" fmla="*/ 273 w 413"/>
                <a:gd name="T39" fmla="*/ 83 h 283"/>
                <a:gd name="T40" fmla="*/ 268 w 413"/>
                <a:gd name="T41" fmla="*/ 84 h 283"/>
                <a:gd name="T42" fmla="*/ 261 w 413"/>
                <a:gd name="T43" fmla="*/ 79 h 283"/>
                <a:gd name="T44" fmla="*/ 173 w 413"/>
                <a:gd name="T45" fmla="*/ 15 h 283"/>
                <a:gd name="T46" fmla="*/ 81 w 413"/>
                <a:gd name="T47" fmla="*/ 107 h 283"/>
                <a:gd name="T48" fmla="*/ 87 w 413"/>
                <a:gd name="T49" fmla="*/ 140 h 283"/>
                <a:gd name="T50" fmla="*/ 86 w 413"/>
                <a:gd name="T51" fmla="*/ 147 h 283"/>
                <a:gd name="T52" fmla="*/ 79 w 413"/>
                <a:gd name="T53" fmla="*/ 150 h 283"/>
                <a:gd name="T54" fmla="*/ 73 w 413"/>
                <a:gd name="T55" fmla="*/ 150 h 283"/>
                <a:gd name="T56" fmla="*/ 14 w 413"/>
                <a:gd name="T57" fmla="*/ 209 h 283"/>
                <a:gd name="T58" fmla="*/ 73 w 413"/>
                <a:gd name="T59" fmla="*/ 268 h 283"/>
                <a:gd name="T60" fmla="*/ 73 w 413"/>
                <a:gd name="T61" fmla="*/ 268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3" h="283">
                  <a:moveTo>
                    <a:pt x="340" y="283"/>
                  </a:moveTo>
                  <a:cubicBezTo>
                    <a:pt x="73" y="283"/>
                    <a:pt x="73" y="283"/>
                    <a:pt x="73" y="283"/>
                  </a:cubicBezTo>
                  <a:cubicBezTo>
                    <a:pt x="73" y="283"/>
                    <a:pt x="72" y="283"/>
                    <a:pt x="72" y="283"/>
                  </a:cubicBezTo>
                  <a:cubicBezTo>
                    <a:pt x="32" y="282"/>
                    <a:pt x="0" y="249"/>
                    <a:pt x="0" y="209"/>
                  </a:cubicBezTo>
                  <a:cubicBezTo>
                    <a:pt x="0" y="169"/>
                    <a:pt x="31" y="137"/>
                    <a:pt x="70" y="135"/>
                  </a:cubicBezTo>
                  <a:cubicBezTo>
                    <a:pt x="67" y="126"/>
                    <a:pt x="66" y="117"/>
                    <a:pt x="66" y="107"/>
                  </a:cubicBezTo>
                  <a:cubicBezTo>
                    <a:pt x="66" y="48"/>
                    <a:pt x="114" y="0"/>
                    <a:pt x="173" y="0"/>
                  </a:cubicBezTo>
                  <a:cubicBezTo>
                    <a:pt x="217" y="0"/>
                    <a:pt x="257" y="27"/>
                    <a:pt x="273" y="69"/>
                  </a:cubicBezTo>
                  <a:cubicBezTo>
                    <a:pt x="273" y="69"/>
                    <a:pt x="273" y="69"/>
                    <a:pt x="273" y="69"/>
                  </a:cubicBezTo>
                  <a:cubicBezTo>
                    <a:pt x="311" y="69"/>
                    <a:pt x="343" y="98"/>
                    <a:pt x="346" y="135"/>
                  </a:cubicBezTo>
                  <a:cubicBezTo>
                    <a:pt x="384" y="139"/>
                    <a:pt x="413" y="171"/>
                    <a:pt x="413" y="209"/>
                  </a:cubicBezTo>
                  <a:cubicBezTo>
                    <a:pt x="413" y="249"/>
                    <a:pt x="381" y="282"/>
                    <a:pt x="341" y="283"/>
                  </a:cubicBezTo>
                  <a:cubicBezTo>
                    <a:pt x="340" y="283"/>
                    <a:pt x="340" y="283"/>
                    <a:pt x="340" y="283"/>
                  </a:cubicBezTo>
                  <a:close/>
                  <a:moveTo>
                    <a:pt x="73" y="268"/>
                  </a:moveTo>
                  <a:cubicBezTo>
                    <a:pt x="339" y="268"/>
                    <a:pt x="339" y="268"/>
                    <a:pt x="339" y="268"/>
                  </a:cubicBezTo>
                  <a:cubicBezTo>
                    <a:pt x="339" y="268"/>
                    <a:pt x="340" y="268"/>
                    <a:pt x="340" y="268"/>
                  </a:cubicBezTo>
                  <a:cubicBezTo>
                    <a:pt x="372" y="268"/>
                    <a:pt x="398" y="241"/>
                    <a:pt x="398" y="209"/>
                  </a:cubicBezTo>
                  <a:cubicBezTo>
                    <a:pt x="398" y="176"/>
                    <a:pt x="372" y="150"/>
                    <a:pt x="339" y="150"/>
                  </a:cubicBezTo>
                  <a:cubicBezTo>
                    <a:pt x="335" y="150"/>
                    <a:pt x="332" y="146"/>
                    <a:pt x="332" y="142"/>
                  </a:cubicBezTo>
                  <a:cubicBezTo>
                    <a:pt x="332" y="110"/>
                    <a:pt x="305" y="83"/>
                    <a:pt x="273" y="83"/>
                  </a:cubicBezTo>
                  <a:cubicBezTo>
                    <a:pt x="271" y="83"/>
                    <a:pt x="270" y="83"/>
                    <a:pt x="268" y="84"/>
                  </a:cubicBezTo>
                  <a:cubicBezTo>
                    <a:pt x="265" y="84"/>
                    <a:pt x="262" y="82"/>
                    <a:pt x="261" y="79"/>
                  </a:cubicBezTo>
                  <a:cubicBezTo>
                    <a:pt x="248" y="40"/>
                    <a:pt x="213" y="15"/>
                    <a:pt x="173" y="15"/>
                  </a:cubicBezTo>
                  <a:cubicBezTo>
                    <a:pt x="122" y="15"/>
                    <a:pt x="81" y="56"/>
                    <a:pt x="81" y="107"/>
                  </a:cubicBezTo>
                  <a:cubicBezTo>
                    <a:pt x="81" y="118"/>
                    <a:pt x="83" y="129"/>
                    <a:pt x="87" y="140"/>
                  </a:cubicBezTo>
                  <a:cubicBezTo>
                    <a:pt x="88" y="142"/>
                    <a:pt x="87" y="145"/>
                    <a:pt x="86" y="147"/>
                  </a:cubicBezTo>
                  <a:cubicBezTo>
                    <a:pt x="84" y="149"/>
                    <a:pt x="82" y="150"/>
                    <a:pt x="79" y="150"/>
                  </a:cubicBezTo>
                  <a:cubicBezTo>
                    <a:pt x="77" y="150"/>
                    <a:pt x="75" y="150"/>
                    <a:pt x="73" y="150"/>
                  </a:cubicBezTo>
                  <a:cubicBezTo>
                    <a:pt x="41" y="150"/>
                    <a:pt x="14" y="176"/>
                    <a:pt x="14" y="209"/>
                  </a:cubicBezTo>
                  <a:cubicBezTo>
                    <a:pt x="14" y="241"/>
                    <a:pt x="41" y="268"/>
                    <a:pt x="73" y="268"/>
                  </a:cubicBezTo>
                  <a:cubicBezTo>
                    <a:pt x="73" y="268"/>
                    <a:pt x="73" y="268"/>
                    <a:pt x="73" y="268"/>
                  </a:cubicBezTo>
                  <a:close/>
                </a:path>
              </a:pathLst>
            </a:custGeom>
            <a:solidFill>
              <a:schemeClr val="accent2"/>
            </a:solidFill>
            <a:ln>
              <a:noFill/>
            </a:ln>
          </p:spPr>
          <p:txBody>
            <a:bodyPr vert="horz" wrap="square" lIns="68571" tIns="34286" rIns="68571" bIns="34286" numCol="1" anchor="t" anchorCtr="0" compatLnSpc="1">
              <a:prstTxWarp prst="textNoShape">
                <a:avLst/>
              </a:prstTxWarp>
            </a:bodyPr>
            <a:lstStyle/>
            <a:p>
              <a:endParaRPr lang="en-US" sz="900"/>
            </a:p>
          </p:txBody>
        </p:sp>
        <p:sp>
          <p:nvSpPr>
            <p:cNvPr id="19" name="椭圆 18"/>
            <p:cNvSpPr/>
            <p:nvPr/>
          </p:nvSpPr>
          <p:spPr>
            <a:xfrm>
              <a:off x="1219200" y="952501"/>
              <a:ext cx="720000" cy="720000"/>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grpSp>
      <p:sp>
        <p:nvSpPr>
          <p:cNvPr id="24"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Tree>
    <p:extLst>
      <p:ext uri="{BB962C8B-B14F-4D97-AF65-F5344CB8AC3E}">
        <p14:creationId xmlns:p14="http://schemas.microsoft.com/office/powerpoint/2010/main" val="99107014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by="(-#ppt_w*2)" calcmode="lin" valueType="num">
                                      <p:cBhvr rctx="PPT">
                                        <p:cTn id="7" dur="250" autoRev="1" fill="hold">
                                          <p:stCondLst>
                                            <p:cond delay="0"/>
                                          </p:stCondLst>
                                        </p:cTn>
                                        <p:tgtEl>
                                          <p:spTgt spid="24"/>
                                        </p:tgtEl>
                                        <p:attrNameLst>
                                          <p:attrName>ppt_w</p:attrName>
                                        </p:attrNameLst>
                                      </p:cBhvr>
                                    </p:anim>
                                    <p:anim by="(#ppt_w*0.50)" calcmode="lin" valueType="num">
                                      <p:cBhvr>
                                        <p:cTn id="8" dur="250" decel="50000" autoRev="1" fill="hold">
                                          <p:stCondLst>
                                            <p:cond delay="0"/>
                                          </p:stCondLst>
                                        </p:cTn>
                                        <p:tgtEl>
                                          <p:spTgt spid="24"/>
                                        </p:tgtEl>
                                        <p:attrNameLst>
                                          <p:attrName>ppt_x</p:attrName>
                                        </p:attrNameLst>
                                      </p:cBhvr>
                                    </p:anim>
                                    <p:anim from="(-#ppt_h/2)" to="(#ppt_y)" calcmode="lin" valueType="num">
                                      <p:cBhvr>
                                        <p:cTn id="9" dur="500" fill="hold">
                                          <p:stCondLst>
                                            <p:cond delay="0"/>
                                          </p:stCondLst>
                                        </p:cTn>
                                        <p:tgtEl>
                                          <p:spTgt spid="24"/>
                                        </p:tgtEl>
                                        <p:attrNameLst>
                                          <p:attrName>ppt_y</p:attrName>
                                        </p:attrNameLst>
                                      </p:cBhvr>
                                    </p:anim>
                                    <p:animRot by="21600000">
                                      <p:cBhvr>
                                        <p:cTn id="10" dur="500" fill="hold">
                                          <p:stCondLst>
                                            <p:cond delay="0"/>
                                          </p:stCondLst>
                                        </p:cTn>
                                        <p:tgtEl>
                                          <p:spTgt spid="24"/>
                                        </p:tgtEl>
                                        <p:attrNameLst>
                                          <p:attrName>r</p:attrName>
                                        </p:attrNameLst>
                                      </p:cBhvr>
                                    </p:animRo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par>
                          <p:cTn id="27" fill="hold">
                            <p:stCondLst>
                              <p:cond delay="2500"/>
                            </p:stCondLst>
                            <p:childTnLst>
                              <p:par>
                                <p:cTn id="28" presetID="23" presetClass="entr" presetSubtype="16"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00"/>
                                        <p:tgtEl>
                                          <p:spTgt spid="8"/>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childTnLst>
                          </p:cTn>
                        </p:par>
                        <p:par>
                          <p:cTn id="50" fill="hold">
                            <p:stCondLst>
                              <p:cond delay="5000"/>
                            </p:stCondLst>
                            <p:childTnLst>
                              <p:par>
                                <p:cTn id="51" presetID="2" presetClass="entr" presetSubtype="4"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ppt_x"/>
                                          </p:val>
                                        </p:tav>
                                        <p:tav tm="100000">
                                          <p:val>
                                            <p:strVal val="#ppt_x"/>
                                          </p:val>
                                        </p:tav>
                                      </p:tavLst>
                                    </p:anim>
                                    <p:anim calcmode="lin" valueType="num">
                                      <p:cBhvr additive="base">
                                        <p:cTn id="54" dur="500" fill="hold"/>
                                        <p:tgtEl>
                                          <p:spTgt spid="13"/>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10" presetClass="entr" presetSubtype="0"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6"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805812" y="918764"/>
            <a:ext cx="4896544" cy="4052718"/>
            <a:chOff x="555625" y="285751"/>
            <a:chExt cx="7940675" cy="6572250"/>
          </a:xfrm>
          <a:solidFill>
            <a:schemeClr val="accent1">
              <a:lumMod val="75000"/>
            </a:schemeClr>
          </a:solidFill>
          <a:effectLst>
            <a:outerShdw blurRad="177800" dist="63500" dir="5040000" sx="101000" sy="101000" algn="t" rotWithShape="0">
              <a:prstClr val="black">
                <a:alpha val="40000"/>
              </a:prstClr>
            </a:outerShdw>
          </a:effectLst>
        </p:grpSpPr>
        <p:sp>
          <p:nvSpPr>
            <p:cNvPr id="56" name="Freeform 7"/>
            <p:cNvSpPr>
              <a:spLocks/>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57" name="Freeform 8"/>
            <p:cNvSpPr>
              <a:spLocks/>
            </p:cNvSpPr>
            <p:nvPr/>
          </p:nvSpPr>
          <p:spPr bwMode="auto">
            <a:xfrm>
              <a:off x="5508625" y="6521451"/>
              <a:ext cx="387350" cy="320675"/>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4" h="202">
                  <a:moveTo>
                    <a:pt x="82" y="202"/>
                  </a:moveTo>
                  <a:lnTo>
                    <a:pt x="82" y="202"/>
                  </a:lnTo>
                  <a:lnTo>
                    <a:pt x="22" y="182"/>
                  </a:lnTo>
                  <a:lnTo>
                    <a:pt x="12" y="174"/>
                  </a:lnTo>
                  <a:lnTo>
                    <a:pt x="6" y="166"/>
                  </a:lnTo>
                  <a:lnTo>
                    <a:pt x="0" y="158"/>
                  </a:lnTo>
                  <a:lnTo>
                    <a:pt x="0" y="150"/>
                  </a:lnTo>
                  <a:lnTo>
                    <a:pt x="0" y="132"/>
                  </a:lnTo>
                  <a:lnTo>
                    <a:pt x="0" y="114"/>
                  </a:lnTo>
                  <a:lnTo>
                    <a:pt x="2" y="94"/>
                  </a:lnTo>
                  <a:lnTo>
                    <a:pt x="4" y="90"/>
                  </a:lnTo>
                  <a:lnTo>
                    <a:pt x="6" y="86"/>
                  </a:lnTo>
                  <a:lnTo>
                    <a:pt x="8" y="84"/>
                  </a:lnTo>
                  <a:lnTo>
                    <a:pt x="14" y="82"/>
                  </a:lnTo>
                  <a:lnTo>
                    <a:pt x="30" y="78"/>
                  </a:lnTo>
                  <a:lnTo>
                    <a:pt x="42" y="68"/>
                  </a:lnTo>
                  <a:lnTo>
                    <a:pt x="44" y="32"/>
                  </a:lnTo>
                  <a:lnTo>
                    <a:pt x="48" y="30"/>
                  </a:lnTo>
                  <a:lnTo>
                    <a:pt x="64" y="34"/>
                  </a:lnTo>
                  <a:lnTo>
                    <a:pt x="74" y="34"/>
                  </a:lnTo>
                  <a:lnTo>
                    <a:pt x="84" y="34"/>
                  </a:lnTo>
                  <a:lnTo>
                    <a:pt x="134" y="6"/>
                  </a:lnTo>
                  <a:lnTo>
                    <a:pt x="218" y="0"/>
                  </a:lnTo>
                  <a:lnTo>
                    <a:pt x="224" y="4"/>
                  </a:lnTo>
                  <a:lnTo>
                    <a:pt x="234" y="12"/>
                  </a:lnTo>
                  <a:lnTo>
                    <a:pt x="238" y="16"/>
                  </a:lnTo>
                  <a:lnTo>
                    <a:pt x="240" y="22"/>
                  </a:lnTo>
                  <a:lnTo>
                    <a:pt x="244" y="28"/>
                  </a:lnTo>
                  <a:lnTo>
                    <a:pt x="244" y="36"/>
                  </a:lnTo>
                  <a:lnTo>
                    <a:pt x="232" y="56"/>
                  </a:lnTo>
                  <a:lnTo>
                    <a:pt x="224" y="66"/>
                  </a:lnTo>
                  <a:lnTo>
                    <a:pt x="216" y="74"/>
                  </a:lnTo>
                  <a:lnTo>
                    <a:pt x="210" y="90"/>
                  </a:lnTo>
                  <a:lnTo>
                    <a:pt x="202" y="106"/>
                  </a:lnTo>
                  <a:lnTo>
                    <a:pt x="194" y="122"/>
                  </a:lnTo>
                  <a:lnTo>
                    <a:pt x="188" y="142"/>
                  </a:lnTo>
                  <a:lnTo>
                    <a:pt x="98" y="198"/>
                  </a:lnTo>
                  <a:lnTo>
                    <a:pt x="90" y="200"/>
                  </a:lnTo>
                  <a:lnTo>
                    <a:pt x="82" y="202"/>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58" name="Freeform 10"/>
            <p:cNvSpPr>
              <a:spLocks/>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59" name="Freeform 11"/>
            <p:cNvSpPr>
              <a:spLocks/>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60" name="Freeform 12"/>
            <p:cNvSpPr>
              <a:spLocks/>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61" name="Freeform 13"/>
            <p:cNvSpPr>
              <a:spLocks/>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62" name="Freeform 14"/>
            <p:cNvSpPr>
              <a:spLocks/>
            </p:cNvSpPr>
            <p:nvPr/>
          </p:nvSpPr>
          <p:spPr bwMode="auto">
            <a:xfrm>
              <a:off x="7400925" y="5403851"/>
              <a:ext cx="247650" cy="619125"/>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56" h="390">
                  <a:moveTo>
                    <a:pt x="76" y="390"/>
                  </a:moveTo>
                  <a:lnTo>
                    <a:pt x="76" y="390"/>
                  </a:lnTo>
                  <a:lnTo>
                    <a:pt x="46" y="344"/>
                  </a:lnTo>
                  <a:lnTo>
                    <a:pt x="26" y="338"/>
                  </a:lnTo>
                  <a:lnTo>
                    <a:pt x="22" y="324"/>
                  </a:lnTo>
                  <a:lnTo>
                    <a:pt x="14" y="310"/>
                  </a:lnTo>
                  <a:lnTo>
                    <a:pt x="6" y="300"/>
                  </a:lnTo>
                  <a:lnTo>
                    <a:pt x="0" y="294"/>
                  </a:lnTo>
                  <a:lnTo>
                    <a:pt x="0" y="272"/>
                  </a:lnTo>
                  <a:lnTo>
                    <a:pt x="4" y="242"/>
                  </a:lnTo>
                  <a:lnTo>
                    <a:pt x="6" y="230"/>
                  </a:lnTo>
                  <a:lnTo>
                    <a:pt x="8" y="216"/>
                  </a:lnTo>
                  <a:lnTo>
                    <a:pt x="4" y="202"/>
                  </a:lnTo>
                  <a:lnTo>
                    <a:pt x="4" y="192"/>
                  </a:lnTo>
                  <a:lnTo>
                    <a:pt x="4" y="182"/>
                  </a:lnTo>
                  <a:lnTo>
                    <a:pt x="8" y="174"/>
                  </a:lnTo>
                  <a:lnTo>
                    <a:pt x="18" y="158"/>
                  </a:lnTo>
                  <a:lnTo>
                    <a:pt x="30" y="142"/>
                  </a:lnTo>
                  <a:lnTo>
                    <a:pt x="38" y="108"/>
                  </a:lnTo>
                  <a:lnTo>
                    <a:pt x="48" y="84"/>
                  </a:lnTo>
                  <a:lnTo>
                    <a:pt x="56" y="64"/>
                  </a:lnTo>
                  <a:lnTo>
                    <a:pt x="68" y="46"/>
                  </a:lnTo>
                  <a:lnTo>
                    <a:pt x="84" y="28"/>
                  </a:lnTo>
                  <a:lnTo>
                    <a:pt x="116" y="2"/>
                  </a:lnTo>
                  <a:lnTo>
                    <a:pt x="150" y="0"/>
                  </a:lnTo>
                  <a:lnTo>
                    <a:pt x="154" y="18"/>
                  </a:lnTo>
                  <a:lnTo>
                    <a:pt x="156" y="32"/>
                  </a:lnTo>
                  <a:lnTo>
                    <a:pt x="156" y="44"/>
                  </a:lnTo>
                  <a:lnTo>
                    <a:pt x="150" y="56"/>
                  </a:lnTo>
                  <a:lnTo>
                    <a:pt x="146" y="70"/>
                  </a:lnTo>
                  <a:lnTo>
                    <a:pt x="144" y="86"/>
                  </a:lnTo>
                  <a:lnTo>
                    <a:pt x="142" y="102"/>
                  </a:lnTo>
                  <a:lnTo>
                    <a:pt x="144" y="138"/>
                  </a:lnTo>
                  <a:lnTo>
                    <a:pt x="146" y="174"/>
                  </a:lnTo>
                  <a:lnTo>
                    <a:pt x="138" y="196"/>
                  </a:lnTo>
                  <a:lnTo>
                    <a:pt x="126" y="222"/>
                  </a:lnTo>
                  <a:lnTo>
                    <a:pt x="102" y="270"/>
                  </a:lnTo>
                  <a:lnTo>
                    <a:pt x="96" y="290"/>
                  </a:lnTo>
                  <a:lnTo>
                    <a:pt x="84" y="382"/>
                  </a:lnTo>
                  <a:lnTo>
                    <a:pt x="80" y="386"/>
                  </a:lnTo>
                  <a:lnTo>
                    <a:pt x="76" y="390"/>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63" name="Freeform 15"/>
            <p:cNvSpPr>
              <a:spLocks/>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64" name="Freeform 16"/>
            <p:cNvSpPr>
              <a:spLocks/>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65" name="Freeform 17"/>
            <p:cNvSpPr>
              <a:spLocks/>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66" name="Freeform 18"/>
            <p:cNvSpPr>
              <a:spLocks/>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67" name="Freeform 19"/>
            <p:cNvSpPr>
              <a:spLocks/>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68" name="Freeform 20"/>
            <p:cNvSpPr>
              <a:spLocks/>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69" name="Freeform 21"/>
            <p:cNvSpPr>
              <a:spLocks/>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70" name="Freeform 22"/>
            <p:cNvSpPr>
              <a:spLocks/>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71" name="Freeform 23"/>
            <p:cNvSpPr>
              <a:spLocks/>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72" name="Freeform 24"/>
            <p:cNvSpPr>
              <a:spLocks/>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73" name="Freeform 25"/>
            <p:cNvSpPr>
              <a:spLocks/>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74" name="Freeform 26"/>
            <p:cNvSpPr>
              <a:spLocks/>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75" name="Freeform 27"/>
            <p:cNvSpPr>
              <a:spLocks/>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76" name="Freeform 28"/>
            <p:cNvSpPr>
              <a:spLocks/>
            </p:cNvSpPr>
            <p:nvPr/>
          </p:nvSpPr>
          <p:spPr bwMode="auto">
            <a:xfrm>
              <a:off x="2630488" y="2922588"/>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77" name="Freeform 29"/>
            <p:cNvSpPr>
              <a:spLocks/>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78" name="Freeform 30"/>
            <p:cNvSpPr>
              <a:spLocks/>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79" name="Freeform 31"/>
            <p:cNvSpPr>
              <a:spLocks/>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80" name="Freeform 32"/>
            <p:cNvSpPr>
              <a:spLocks/>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81" name="Freeform 33"/>
            <p:cNvSpPr>
              <a:spLocks/>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82" name="Freeform 34"/>
            <p:cNvSpPr>
              <a:spLocks/>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83" name="Freeform 35"/>
            <p:cNvSpPr>
              <a:spLocks/>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84" name="Freeform 36"/>
            <p:cNvSpPr>
              <a:spLocks/>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85" name="Freeform 37"/>
            <p:cNvSpPr>
              <a:spLocks/>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86" name="Freeform 38"/>
            <p:cNvSpPr>
              <a:spLocks/>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87" name="Freeform 39"/>
            <p:cNvSpPr>
              <a:spLocks/>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solidFill>
                <a:schemeClr val="bg1"/>
              </a:solidFill>
              <a:round/>
              <a:headEnd/>
              <a:tailEnd/>
            </a:ln>
            <a:extLst/>
          </p:spPr>
          <p:txBody>
            <a:bodyPr/>
            <a:lstStyle/>
            <a:p>
              <a:pPr fontAlgn="base">
                <a:spcBef>
                  <a:spcPct val="0"/>
                </a:spcBef>
                <a:spcAft>
                  <a:spcPct val="0"/>
                </a:spcAft>
              </a:pPr>
              <a:endParaRPr lang="zh-CN" altLang="en-US" kern="0">
                <a:solidFill>
                  <a:prstClr val="black"/>
                </a:solidFill>
                <a:latin typeface="Arial" charset="0"/>
              </a:endParaRPr>
            </a:p>
          </p:txBody>
        </p:sp>
        <p:sp>
          <p:nvSpPr>
            <p:cNvPr id="88" name="Freeform 40"/>
            <p:cNvSpPr>
              <a:spLocks/>
            </p:cNvSpPr>
            <p:nvPr/>
          </p:nvSpPr>
          <p:spPr bwMode="auto">
            <a:xfrm>
              <a:off x="2597150" y="1939926"/>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6" y="0"/>
                  </a:moveTo>
                  <a:lnTo>
                    <a:pt x="26" y="0"/>
                  </a:lnTo>
                  <a:lnTo>
                    <a:pt x="36" y="2"/>
                  </a:lnTo>
                  <a:lnTo>
                    <a:pt x="44" y="8"/>
                  </a:lnTo>
                  <a:lnTo>
                    <a:pt x="48" y="16"/>
                  </a:lnTo>
                  <a:lnTo>
                    <a:pt x="50" y="26"/>
                  </a:lnTo>
                  <a:lnTo>
                    <a:pt x="48" y="36"/>
                  </a:lnTo>
                  <a:lnTo>
                    <a:pt x="44" y="44"/>
                  </a:lnTo>
                  <a:lnTo>
                    <a:pt x="36" y="50"/>
                  </a:lnTo>
                  <a:lnTo>
                    <a:pt x="26" y="52"/>
                  </a:lnTo>
                  <a:lnTo>
                    <a:pt x="16" y="50"/>
                  </a:lnTo>
                  <a:lnTo>
                    <a:pt x="6" y="44"/>
                  </a:lnTo>
                  <a:lnTo>
                    <a:pt x="2" y="36"/>
                  </a:lnTo>
                  <a:lnTo>
                    <a:pt x="0" y="26"/>
                  </a:lnTo>
                  <a:lnTo>
                    <a:pt x="2" y="16"/>
                  </a:lnTo>
                  <a:lnTo>
                    <a:pt x="6" y="8"/>
                  </a:lnTo>
                  <a:lnTo>
                    <a:pt x="16" y="2"/>
                  </a:lnTo>
                  <a:lnTo>
                    <a:pt x="26"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89" name="Freeform 41"/>
            <p:cNvSpPr>
              <a:spLocks/>
            </p:cNvSpPr>
            <p:nvPr/>
          </p:nvSpPr>
          <p:spPr bwMode="auto">
            <a:xfrm>
              <a:off x="4384675" y="3463926"/>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4" y="0"/>
                  </a:moveTo>
                  <a:lnTo>
                    <a:pt x="24" y="0"/>
                  </a:lnTo>
                  <a:lnTo>
                    <a:pt x="34" y="2"/>
                  </a:lnTo>
                  <a:lnTo>
                    <a:pt x="42" y="8"/>
                  </a:lnTo>
                  <a:lnTo>
                    <a:pt x="48" y="16"/>
                  </a:lnTo>
                  <a:lnTo>
                    <a:pt x="50" y="26"/>
                  </a:lnTo>
                  <a:lnTo>
                    <a:pt x="48" y="36"/>
                  </a:lnTo>
                  <a:lnTo>
                    <a:pt x="42" y="44"/>
                  </a:lnTo>
                  <a:lnTo>
                    <a:pt x="34" y="50"/>
                  </a:lnTo>
                  <a:lnTo>
                    <a:pt x="24" y="52"/>
                  </a:lnTo>
                  <a:lnTo>
                    <a:pt x="14" y="50"/>
                  </a:lnTo>
                  <a:lnTo>
                    <a:pt x="6" y="44"/>
                  </a:lnTo>
                  <a:lnTo>
                    <a:pt x="2" y="36"/>
                  </a:lnTo>
                  <a:lnTo>
                    <a:pt x="0" y="26"/>
                  </a:lnTo>
                  <a:lnTo>
                    <a:pt x="2" y="16"/>
                  </a:lnTo>
                  <a:lnTo>
                    <a:pt x="6" y="8"/>
                  </a:lnTo>
                  <a:lnTo>
                    <a:pt x="14" y="2"/>
                  </a:lnTo>
                  <a:lnTo>
                    <a:pt x="24"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90" name="Freeform 42"/>
            <p:cNvSpPr>
              <a:spLocks/>
            </p:cNvSpPr>
            <p:nvPr/>
          </p:nvSpPr>
          <p:spPr bwMode="auto">
            <a:xfrm>
              <a:off x="4737100" y="454342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91" name="Freeform 43"/>
            <p:cNvSpPr>
              <a:spLocks/>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92" name="Freeform 44"/>
            <p:cNvSpPr>
              <a:spLocks/>
            </p:cNvSpPr>
            <p:nvPr/>
          </p:nvSpPr>
          <p:spPr bwMode="auto">
            <a:xfrm>
              <a:off x="2736850" y="45339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93" name="Freeform 45"/>
            <p:cNvSpPr>
              <a:spLocks/>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94" name="Freeform 46"/>
            <p:cNvSpPr>
              <a:spLocks/>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95" name="Freeform 47"/>
            <p:cNvSpPr>
              <a:spLocks/>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96" name="Freeform 48"/>
            <p:cNvSpPr>
              <a:spLocks/>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97" name="Freeform 49"/>
            <p:cNvSpPr>
              <a:spLocks/>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98" name="Freeform 50"/>
            <p:cNvSpPr>
              <a:spLocks/>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99" name="Freeform 51"/>
            <p:cNvSpPr>
              <a:spLocks/>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00" name="Freeform 52"/>
            <p:cNvSpPr>
              <a:spLocks/>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01" name="Freeform 53"/>
            <p:cNvSpPr>
              <a:spLocks/>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02" name="Freeform 54"/>
            <p:cNvSpPr>
              <a:spLocks/>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03" name="Freeform 55"/>
            <p:cNvSpPr>
              <a:spLocks/>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04" name="Freeform 56"/>
            <p:cNvSpPr>
              <a:spLocks/>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05" name="Freeform 57"/>
            <p:cNvSpPr>
              <a:spLocks/>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06" name="Freeform 58"/>
            <p:cNvSpPr>
              <a:spLocks/>
            </p:cNvSpPr>
            <p:nvPr/>
          </p:nvSpPr>
          <p:spPr bwMode="auto">
            <a:xfrm>
              <a:off x="6667500" y="334645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07" name="Freeform 59"/>
            <p:cNvSpPr>
              <a:spLocks/>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08" name="Freeform 60"/>
            <p:cNvSpPr>
              <a:spLocks/>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09" name="Freeform 61"/>
            <p:cNvSpPr>
              <a:spLocks/>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10" name="Freeform 62"/>
            <p:cNvSpPr>
              <a:spLocks/>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11" name="Freeform 63"/>
            <p:cNvSpPr>
              <a:spLocks/>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12" name="Freeform 64"/>
            <p:cNvSpPr>
              <a:spLocks/>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13" name="Freeform 65"/>
            <p:cNvSpPr>
              <a:spLocks/>
            </p:cNvSpPr>
            <p:nvPr/>
          </p:nvSpPr>
          <p:spPr bwMode="auto">
            <a:xfrm>
              <a:off x="4708525" y="3597276"/>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2">
                  <a:moveTo>
                    <a:pt x="26" y="0"/>
                  </a:moveTo>
                  <a:lnTo>
                    <a:pt x="26" y="0"/>
                  </a:lnTo>
                  <a:lnTo>
                    <a:pt x="36" y="4"/>
                  </a:lnTo>
                  <a:lnTo>
                    <a:pt x="44" y="8"/>
                  </a:lnTo>
                  <a:lnTo>
                    <a:pt x="50" y="16"/>
                  </a:lnTo>
                  <a:lnTo>
                    <a:pt x="52" y="26"/>
                  </a:lnTo>
                  <a:lnTo>
                    <a:pt x="50" y="36"/>
                  </a:lnTo>
                  <a:lnTo>
                    <a:pt x="44" y="44"/>
                  </a:lnTo>
                  <a:lnTo>
                    <a:pt x="36" y="50"/>
                  </a:lnTo>
                  <a:lnTo>
                    <a:pt x="26" y="52"/>
                  </a:lnTo>
                  <a:lnTo>
                    <a:pt x="16" y="50"/>
                  </a:lnTo>
                  <a:lnTo>
                    <a:pt x="8" y="44"/>
                  </a:lnTo>
                  <a:lnTo>
                    <a:pt x="2" y="36"/>
                  </a:lnTo>
                  <a:lnTo>
                    <a:pt x="0" y="26"/>
                  </a:lnTo>
                  <a:lnTo>
                    <a:pt x="2" y="16"/>
                  </a:lnTo>
                  <a:lnTo>
                    <a:pt x="8" y="8"/>
                  </a:lnTo>
                  <a:lnTo>
                    <a:pt x="16" y="4"/>
                  </a:lnTo>
                  <a:lnTo>
                    <a:pt x="26"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14" name="Freeform 66"/>
            <p:cNvSpPr>
              <a:spLocks/>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15" name="Freeform 67"/>
            <p:cNvSpPr>
              <a:spLocks/>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16" name="Freeform 68"/>
            <p:cNvSpPr>
              <a:spLocks/>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17" name="Freeform 69"/>
            <p:cNvSpPr>
              <a:spLocks/>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18" name="Freeform 70"/>
            <p:cNvSpPr>
              <a:spLocks/>
            </p:cNvSpPr>
            <p:nvPr/>
          </p:nvSpPr>
          <p:spPr bwMode="auto">
            <a:xfrm>
              <a:off x="6362700" y="4521201"/>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28" y="2"/>
                  </a:lnTo>
                  <a:lnTo>
                    <a:pt x="36" y="6"/>
                  </a:lnTo>
                  <a:lnTo>
                    <a:pt x="40" y="12"/>
                  </a:lnTo>
                  <a:lnTo>
                    <a:pt x="42" y="20"/>
                  </a:lnTo>
                  <a:lnTo>
                    <a:pt x="40" y="28"/>
                  </a:lnTo>
                  <a:lnTo>
                    <a:pt x="36" y="34"/>
                  </a:lnTo>
                  <a:lnTo>
                    <a:pt x="28"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19" name="Freeform 71"/>
            <p:cNvSpPr>
              <a:spLocks/>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20" name="Freeform 72"/>
            <p:cNvSpPr>
              <a:spLocks/>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sp>
          <p:nvSpPr>
            <p:cNvPr id="121" name="Freeform 73"/>
            <p:cNvSpPr>
              <a:spLocks/>
            </p:cNvSpPr>
            <p:nvPr/>
          </p:nvSpPr>
          <p:spPr bwMode="auto">
            <a:xfrm>
              <a:off x="5130800" y="4695826"/>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0"/>
                  </a:lnTo>
                  <a:lnTo>
                    <a:pt x="20" y="0"/>
                  </a:lnTo>
                  <a:close/>
                </a:path>
              </a:pathLst>
            </a:custGeom>
            <a:grpFill/>
            <a:ln w="9525">
              <a:solidFill>
                <a:schemeClr val="bg1"/>
              </a:solidFill>
              <a:round/>
              <a:headEnd/>
              <a:tailEnd/>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Arial" charset="0"/>
              </a:endParaRPr>
            </a:p>
          </p:txBody>
        </p:sp>
      </p:grpSp>
      <p:sp>
        <p:nvSpPr>
          <p:cNvPr id="122" name="燕尾形 121"/>
          <p:cNvSpPr/>
          <p:nvPr/>
        </p:nvSpPr>
        <p:spPr>
          <a:xfrm>
            <a:off x="5310213" y="3529743"/>
            <a:ext cx="315873" cy="315873"/>
          </a:xfrm>
          <a:prstGeom prst="chevron">
            <a:avLst/>
          </a:prstGeom>
          <a:solidFill>
            <a:schemeClr val="bg1">
              <a:lumMod val="75000"/>
            </a:scheme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solidFill>
            </a:endParaRPr>
          </a:p>
        </p:txBody>
      </p:sp>
      <p:grpSp>
        <p:nvGrpSpPr>
          <p:cNvPr id="123" name="组合 122"/>
          <p:cNvGrpSpPr/>
          <p:nvPr/>
        </p:nvGrpSpPr>
        <p:grpSpPr>
          <a:xfrm>
            <a:off x="5918380" y="2422381"/>
            <a:ext cx="2210544" cy="2047147"/>
            <a:chOff x="5940152" y="2182889"/>
            <a:chExt cx="2210544" cy="2047147"/>
          </a:xfrm>
        </p:grpSpPr>
        <p:grpSp>
          <p:nvGrpSpPr>
            <p:cNvPr id="124" name="组合 123"/>
            <p:cNvGrpSpPr/>
            <p:nvPr/>
          </p:nvGrpSpPr>
          <p:grpSpPr>
            <a:xfrm>
              <a:off x="5940152" y="2571750"/>
              <a:ext cx="2210544" cy="1658286"/>
              <a:chOff x="5868144" y="1672095"/>
              <a:chExt cx="2210544" cy="1658286"/>
            </a:xfrm>
            <a:effectLst>
              <a:outerShdw blurRad="50800" dist="38100" dir="5400000" algn="t" rotWithShape="0">
                <a:prstClr val="black">
                  <a:alpha val="40000"/>
                </a:prstClr>
              </a:outerShdw>
            </a:effectLst>
          </p:grpSpPr>
          <p:sp>
            <p:nvSpPr>
              <p:cNvPr id="126" name="矩形标注 125"/>
              <p:cNvSpPr/>
              <p:nvPr/>
            </p:nvSpPr>
            <p:spPr>
              <a:xfrm>
                <a:off x="5868144" y="1672095"/>
                <a:ext cx="2210544" cy="1658286"/>
              </a:xfrm>
              <a:prstGeom prst="wedgeRectCallout">
                <a:avLst>
                  <a:gd name="adj1" fmla="val -49430"/>
                  <a:gd name="adj2" fmla="val 21649"/>
                </a:avLst>
              </a:prstGeom>
              <a:solidFill>
                <a:schemeClr val="bg1"/>
              </a:solidFill>
              <a:ln w="12700">
                <a:solidFill>
                  <a:schemeClr val="bg1">
                    <a:lumMod val="75000"/>
                  </a:schemeClr>
                </a:solidFill>
                <a:prstDash val="solid"/>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00">
                  <a:solidFill>
                    <a:schemeClr val="bg1"/>
                  </a:solidFill>
                </a:endParaRPr>
              </a:p>
            </p:txBody>
          </p:sp>
          <p:sp>
            <p:nvSpPr>
              <p:cNvPr id="127" name="矩形 126"/>
              <p:cNvSpPr/>
              <p:nvPr/>
            </p:nvSpPr>
            <p:spPr>
              <a:xfrm>
                <a:off x="5977849" y="1870696"/>
                <a:ext cx="2028141" cy="1169551"/>
              </a:xfrm>
              <a:prstGeom prst="rect">
                <a:avLst/>
              </a:prstGeom>
            </p:spPr>
            <p:txBody>
              <a:bodyPr wrap="square">
                <a:spAutoFit/>
              </a:bodyPr>
              <a:lstStyle/>
              <a:p>
                <a:pPr algn="ctr"/>
                <a:r>
                  <a:rPr lang="zh-CN" altLang="en-US" sz="1400" dirty="0" smtClean="0"/>
                  <a:t>单击</a:t>
                </a:r>
                <a:r>
                  <a:rPr lang="zh-CN" altLang="en-US" sz="1400" dirty="0"/>
                  <a:t>此处添加</a:t>
                </a:r>
                <a:r>
                  <a:rPr lang="zh-CN" altLang="en-US" sz="1400" dirty="0" smtClean="0"/>
                  <a:t>文本</a:t>
                </a:r>
                <a:endParaRPr lang="zh-CN" altLang="en-US" sz="1400" dirty="0"/>
              </a:p>
              <a:p>
                <a:pPr algn="ctr"/>
                <a:r>
                  <a:rPr lang="zh-CN" altLang="en-US" sz="1400" dirty="0"/>
                  <a:t>单击此处添加</a:t>
                </a:r>
                <a:r>
                  <a:rPr lang="zh-CN" altLang="en-US" sz="1400" dirty="0" smtClean="0"/>
                  <a:t>文本</a:t>
                </a:r>
                <a:endParaRPr lang="en-US" altLang="zh-CN" sz="1400" dirty="0" smtClean="0"/>
              </a:p>
              <a:p>
                <a:pPr algn="ctr"/>
                <a:r>
                  <a:rPr lang="zh-CN" altLang="en-US" sz="1400" dirty="0"/>
                  <a:t>单击此处添加</a:t>
                </a:r>
                <a:r>
                  <a:rPr lang="zh-CN" altLang="en-US" sz="1400" dirty="0" smtClean="0"/>
                  <a:t>文本</a:t>
                </a:r>
                <a:endParaRPr lang="zh-CN" altLang="en-US" sz="1400" dirty="0"/>
              </a:p>
              <a:p>
                <a:pPr algn="ctr"/>
                <a:r>
                  <a:rPr lang="zh-CN" altLang="en-US" sz="1400" dirty="0"/>
                  <a:t>单击此处添加</a:t>
                </a:r>
                <a:r>
                  <a:rPr lang="zh-CN" altLang="en-US" sz="1400" dirty="0" smtClean="0"/>
                  <a:t>文本</a:t>
                </a:r>
                <a:endParaRPr lang="zh-CN" altLang="en-US" sz="1400" dirty="0"/>
              </a:p>
              <a:p>
                <a:pPr algn="ctr"/>
                <a:r>
                  <a:rPr lang="zh-CN" altLang="en-US" sz="1400" dirty="0"/>
                  <a:t>单击此处添加</a:t>
                </a:r>
                <a:r>
                  <a:rPr lang="zh-CN" altLang="en-US" sz="1400" dirty="0" smtClean="0"/>
                  <a:t>文本</a:t>
                </a:r>
                <a:endParaRPr lang="zh-CN" altLang="en-US" sz="1400" dirty="0"/>
              </a:p>
            </p:txBody>
          </p:sp>
        </p:grpSp>
        <p:sp>
          <p:nvSpPr>
            <p:cNvPr id="125" name="剪去单角的矩形 124"/>
            <p:cNvSpPr/>
            <p:nvPr/>
          </p:nvSpPr>
          <p:spPr>
            <a:xfrm>
              <a:off x="5940152" y="2182889"/>
              <a:ext cx="2210544" cy="408784"/>
            </a:xfrm>
            <a:prstGeom prst="snip1Rect">
              <a:avLst>
                <a:gd name="adj" fmla="val 0"/>
              </a:avLst>
            </a:prstGeom>
            <a:solidFill>
              <a:srgbClr val="E97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t>单击添加标题</a:t>
              </a:r>
              <a:endParaRPr lang="zh-CN" altLang="en-US" sz="1600" b="1" dirty="0"/>
            </a:p>
          </p:txBody>
        </p:sp>
      </p:grpSp>
      <p:sp>
        <p:nvSpPr>
          <p:cNvPr id="128"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Tree>
    <p:extLst>
      <p:ext uri="{BB962C8B-B14F-4D97-AF65-F5344CB8AC3E}">
        <p14:creationId xmlns:p14="http://schemas.microsoft.com/office/powerpoint/2010/main" val="255951107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28"/>
                                        </p:tgtEl>
                                        <p:attrNameLst>
                                          <p:attrName>style.visibility</p:attrName>
                                        </p:attrNameLst>
                                      </p:cBhvr>
                                      <p:to>
                                        <p:strVal val="visible"/>
                                      </p:to>
                                    </p:set>
                                    <p:anim by="(-#ppt_w*2)" calcmode="lin" valueType="num">
                                      <p:cBhvr rctx="PPT">
                                        <p:cTn id="7" dur="250" autoRev="1" fill="hold">
                                          <p:stCondLst>
                                            <p:cond delay="0"/>
                                          </p:stCondLst>
                                        </p:cTn>
                                        <p:tgtEl>
                                          <p:spTgt spid="128"/>
                                        </p:tgtEl>
                                        <p:attrNameLst>
                                          <p:attrName>ppt_w</p:attrName>
                                        </p:attrNameLst>
                                      </p:cBhvr>
                                    </p:anim>
                                    <p:anim by="(#ppt_w*0.50)" calcmode="lin" valueType="num">
                                      <p:cBhvr>
                                        <p:cTn id="8" dur="250" decel="50000" autoRev="1" fill="hold">
                                          <p:stCondLst>
                                            <p:cond delay="0"/>
                                          </p:stCondLst>
                                        </p:cTn>
                                        <p:tgtEl>
                                          <p:spTgt spid="128"/>
                                        </p:tgtEl>
                                        <p:attrNameLst>
                                          <p:attrName>ppt_x</p:attrName>
                                        </p:attrNameLst>
                                      </p:cBhvr>
                                    </p:anim>
                                    <p:anim from="(-#ppt_h/2)" to="(#ppt_y)" calcmode="lin" valueType="num">
                                      <p:cBhvr>
                                        <p:cTn id="9" dur="500" fill="hold">
                                          <p:stCondLst>
                                            <p:cond delay="0"/>
                                          </p:stCondLst>
                                        </p:cTn>
                                        <p:tgtEl>
                                          <p:spTgt spid="128"/>
                                        </p:tgtEl>
                                        <p:attrNameLst>
                                          <p:attrName>ppt_y</p:attrName>
                                        </p:attrNameLst>
                                      </p:cBhvr>
                                    </p:anim>
                                    <p:animRot by="21600000">
                                      <p:cBhvr>
                                        <p:cTn id="10" dur="500" fill="hold">
                                          <p:stCondLst>
                                            <p:cond delay="0"/>
                                          </p:stCondLst>
                                        </p:cTn>
                                        <p:tgtEl>
                                          <p:spTgt spid="128"/>
                                        </p:tgtEl>
                                        <p:attrNameLst>
                                          <p:attrName>r</p:attrName>
                                        </p:attrNameLst>
                                      </p:cBhvr>
                                    </p:animRo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fade">
                                      <p:cBhvr>
                                        <p:cTn id="14" dur="500"/>
                                        <p:tgtEl>
                                          <p:spTgt spid="55"/>
                                        </p:tgtEl>
                                      </p:cBhvr>
                                    </p:animEffect>
                                    <p:anim calcmode="lin" valueType="num">
                                      <p:cBhvr>
                                        <p:cTn id="15" dur="500" fill="hold"/>
                                        <p:tgtEl>
                                          <p:spTgt spid="55"/>
                                        </p:tgtEl>
                                        <p:attrNameLst>
                                          <p:attrName>ppt_x</p:attrName>
                                        </p:attrNameLst>
                                      </p:cBhvr>
                                      <p:tavLst>
                                        <p:tav tm="0">
                                          <p:val>
                                            <p:strVal val="#ppt_x"/>
                                          </p:val>
                                        </p:tav>
                                        <p:tav tm="100000">
                                          <p:val>
                                            <p:strVal val="#ppt_x"/>
                                          </p:val>
                                        </p:tav>
                                      </p:tavLst>
                                    </p:anim>
                                    <p:anim calcmode="lin" valueType="num">
                                      <p:cBhvr>
                                        <p:cTn id="16" dur="500" fill="hold"/>
                                        <p:tgtEl>
                                          <p:spTgt spid="55"/>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122"/>
                                        </p:tgtEl>
                                        <p:attrNameLst>
                                          <p:attrName>style.visibility</p:attrName>
                                        </p:attrNameLst>
                                      </p:cBhvr>
                                      <p:to>
                                        <p:strVal val="visible"/>
                                      </p:to>
                                    </p:set>
                                    <p:anim calcmode="lin" valueType="num">
                                      <p:cBhvr additive="base">
                                        <p:cTn id="20" dur="500"/>
                                        <p:tgtEl>
                                          <p:spTgt spid="122"/>
                                        </p:tgtEl>
                                        <p:attrNameLst>
                                          <p:attrName>ppt_x</p:attrName>
                                        </p:attrNameLst>
                                      </p:cBhvr>
                                      <p:tavLst>
                                        <p:tav tm="0">
                                          <p:val>
                                            <p:strVal val="#ppt_x-#ppt_w*1.125000"/>
                                          </p:val>
                                        </p:tav>
                                        <p:tav tm="100000">
                                          <p:val>
                                            <p:strVal val="#ppt_x"/>
                                          </p:val>
                                        </p:tav>
                                      </p:tavLst>
                                    </p:anim>
                                    <p:animEffect transition="in" filter="wipe(right)">
                                      <p:cBhvr>
                                        <p:cTn id="21" dur="500"/>
                                        <p:tgtEl>
                                          <p:spTgt spid="122"/>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123"/>
                                        </p:tgtEl>
                                        <p:attrNameLst>
                                          <p:attrName>style.visibility</p:attrName>
                                        </p:attrNameLst>
                                      </p:cBhvr>
                                      <p:to>
                                        <p:strVal val="visible"/>
                                      </p:to>
                                    </p:set>
                                    <p:animEffect transition="in" filter="wipe(left)">
                                      <p:cBhvr>
                                        <p:cTn id="25"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1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04960" y="991902"/>
            <a:ext cx="3936158" cy="3494911"/>
            <a:chOff x="3073416" y="1202879"/>
            <a:chExt cx="3446804" cy="3060000"/>
          </a:xfrm>
        </p:grpSpPr>
        <p:grpSp>
          <p:nvGrpSpPr>
            <p:cNvPr id="3" name="组合 2"/>
            <p:cNvGrpSpPr/>
            <p:nvPr/>
          </p:nvGrpSpPr>
          <p:grpSpPr>
            <a:xfrm>
              <a:off x="3630085" y="1922879"/>
              <a:ext cx="2340000" cy="2340000"/>
              <a:chOff x="1889832" y="1617774"/>
              <a:chExt cx="2340000" cy="2340000"/>
            </a:xfrm>
          </p:grpSpPr>
          <p:grpSp>
            <p:nvGrpSpPr>
              <p:cNvPr id="16" name="组合 15"/>
              <p:cNvGrpSpPr/>
              <p:nvPr/>
            </p:nvGrpSpPr>
            <p:grpSpPr>
              <a:xfrm>
                <a:off x="1889832" y="1617774"/>
                <a:ext cx="2340000" cy="2340000"/>
                <a:chOff x="1889832" y="1617774"/>
                <a:chExt cx="2340000" cy="2340000"/>
              </a:xfrm>
            </p:grpSpPr>
            <p:sp>
              <p:nvSpPr>
                <p:cNvPr id="18" name="椭圆 17"/>
                <p:cNvSpPr/>
                <p:nvPr/>
              </p:nvSpPr>
              <p:spPr>
                <a:xfrm>
                  <a:off x="1889832" y="1617774"/>
                  <a:ext cx="2340000" cy="234000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159832" y="1887774"/>
                  <a:ext cx="1800000" cy="18000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429832" y="2157774"/>
                  <a:ext cx="1260000" cy="1260000"/>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TextBox 9"/>
              <p:cNvSpPr txBox="1"/>
              <p:nvPr/>
            </p:nvSpPr>
            <p:spPr>
              <a:xfrm>
                <a:off x="2596788" y="2408766"/>
                <a:ext cx="1003937" cy="687165"/>
              </a:xfrm>
              <a:prstGeom prst="rect">
                <a:avLst/>
              </a:prstGeom>
              <a:noFill/>
            </p:spPr>
            <p:txBody>
              <a:bodyPr wrap="none" rtlCol="0">
                <a:spAutoFit/>
              </a:bodyPr>
              <a:lstStyle/>
              <a:p>
                <a:pPr algn="ctr">
                  <a:lnSpc>
                    <a:spcPct val="150000"/>
                  </a:lnSpc>
                </a:pPr>
                <a:r>
                  <a:rPr lang="zh-CN" altLang="en-US" sz="1500" dirty="0">
                    <a:latin typeface="微软雅黑" pitchFamily="34" charset="-122"/>
                    <a:ea typeface="微软雅黑" pitchFamily="34" charset="-122"/>
                  </a:rPr>
                  <a:t>请在此处</a:t>
                </a:r>
                <a:endParaRPr lang="en-US" altLang="zh-CN" sz="1500" dirty="0">
                  <a:latin typeface="微软雅黑" pitchFamily="34" charset="-122"/>
                  <a:ea typeface="微软雅黑" pitchFamily="34" charset="-122"/>
                </a:endParaRPr>
              </a:p>
              <a:p>
                <a:pPr algn="ctr">
                  <a:lnSpc>
                    <a:spcPct val="150000"/>
                  </a:lnSpc>
                </a:pPr>
                <a:r>
                  <a:rPr lang="zh-CN" altLang="en-US" sz="1500" dirty="0">
                    <a:latin typeface="微软雅黑" pitchFamily="34" charset="-122"/>
                    <a:ea typeface="微软雅黑" pitchFamily="34" charset="-122"/>
                  </a:rPr>
                  <a:t>添加关键字</a:t>
                </a:r>
              </a:p>
            </p:txBody>
          </p:sp>
        </p:grpSp>
        <p:grpSp>
          <p:nvGrpSpPr>
            <p:cNvPr id="4" name="组合 3"/>
            <p:cNvGrpSpPr/>
            <p:nvPr/>
          </p:nvGrpSpPr>
          <p:grpSpPr>
            <a:xfrm>
              <a:off x="4287073" y="1202879"/>
              <a:ext cx="1026024" cy="1260000"/>
              <a:chOff x="2546820" y="1160073"/>
              <a:chExt cx="1026024" cy="1260000"/>
            </a:xfrm>
          </p:grpSpPr>
          <p:sp>
            <p:nvSpPr>
              <p:cNvPr id="13" name="下箭头 12"/>
              <p:cNvSpPr/>
              <p:nvPr/>
            </p:nvSpPr>
            <p:spPr>
              <a:xfrm>
                <a:off x="2546820" y="1160073"/>
                <a:ext cx="1026024" cy="1260000"/>
              </a:xfrm>
              <a:prstGeom prst="downArrow">
                <a:avLst>
                  <a:gd name="adj1" fmla="val 53134"/>
                  <a:gd name="adj2"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790810" y="1160254"/>
                <a:ext cx="540000" cy="10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TextBox 6"/>
              <p:cNvSpPr txBox="1"/>
              <p:nvPr/>
            </p:nvSpPr>
            <p:spPr>
              <a:xfrm>
                <a:off x="2870188" y="1459218"/>
                <a:ext cx="379284" cy="525479"/>
              </a:xfrm>
              <a:prstGeom prst="rect">
                <a:avLst/>
              </a:prstGeom>
              <a:noFill/>
            </p:spPr>
            <p:txBody>
              <a:bodyPr wrap="none" rtlCol="0">
                <a:spAutoFit/>
              </a:bodyPr>
              <a:lstStyle/>
              <a:p>
                <a:pPr algn="ctr"/>
                <a:r>
                  <a:rPr lang="en-US" altLang="zh-CN" sz="3300" dirty="0">
                    <a:solidFill>
                      <a:schemeClr val="accent4"/>
                    </a:solidFill>
                    <a:latin typeface="微软雅黑" pitchFamily="34" charset="-122"/>
                    <a:ea typeface="微软雅黑" pitchFamily="34" charset="-122"/>
                  </a:rPr>
                  <a:t>1</a:t>
                </a:r>
                <a:endParaRPr lang="zh-CN" altLang="en-US" sz="3300" dirty="0">
                  <a:solidFill>
                    <a:schemeClr val="accent4"/>
                  </a:solidFill>
                  <a:latin typeface="微软雅黑" pitchFamily="34" charset="-122"/>
                  <a:ea typeface="微软雅黑" pitchFamily="34" charset="-122"/>
                </a:endParaRPr>
              </a:p>
            </p:txBody>
          </p:sp>
        </p:grpSp>
        <p:grpSp>
          <p:nvGrpSpPr>
            <p:cNvPr id="5" name="组合 4"/>
            <p:cNvGrpSpPr/>
            <p:nvPr/>
          </p:nvGrpSpPr>
          <p:grpSpPr>
            <a:xfrm rot="7200000">
              <a:off x="5377208" y="3118795"/>
              <a:ext cx="1026024" cy="1260000"/>
              <a:chOff x="2546820" y="1160073"/>
              <a:chExt cx="1026024" cy="1260000"/>
            </a:xfrm>
          </p:grpSpPr>
          <p:sp>
            <p:nvSpPr>
              <p:cNvPr id="10" name="下箭头 9"/>
              <p:cNvSpPr/>
              <p:nvPr/>
            </p:nvSpPr>
            <p:spPr>
              <a:xfrm>
                <a:off x="2546820" y="1160073"/>
                <a:ext cx="1026024" cy="1260000"/>
              </a:xfrm>
              <a:prstGeom prst="downArrow">
                <a:avLst>
                  <a:gd name="adj1" fmla="val 53134"/>
                  <a:gd name="adj2"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790810" y="1160254"/>
                <a:ext cx="540000" cy="10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TextBox 41"/>
              <p:cNvSpPr txBox="1"/>
              <p:nvPr/>
            </p:nvSpPr>
            <p:spPr>
              <a:xfrm rot="10800000">
                <a:off x="2852126" y="1508737"/>
                <a:ext cx="379232" cy="525550"/>
              </a:xfrm>
              <a:prstGeom prst="rect">
                <a:avLst/>
              </a:prstGeom>
              <a:noFill/>
            </p:spPr>
            <p:txBody>
              <a:bodyPr wrap="none" rtlCol="0">
                <a:spAutoFit/>
              </a:bodyPr>
              <a:lstStyle/>
              <a:p>
                <a:pPr algn="ctr"/>
                <a:r>
                  <a:rPr lang="en-US" altLang="zh-CN" sz="3300" dirty="0">
                    <a:solidFill>
                      <a:schemeClr val="accent4"/>
                    </a:solidFill>
                    <a:latin typeface="微软雅黑" pitchFamily="34" charset="-122"/>
                    <a:ea typeface="微软雅黑" pitchFamily="34" charset="-122"/>
                  </a:rPr>
                  <a:t>2</a:t>
                </a:r>
                <a:endParaRPr lang="zh-CN" altLang="en-US" sz="3300" dirty="0">
                  <a:solidFill>
                    <a:schemeClr val="accent4"/>
                  </a:solidFill>
                  <a:latin typeface="微软雅黑" pitchFamily="34" charset="-122"/>
                  <a:ea typeface="微软雅黑" pitchFamily="34" charset="-122"/>
                </a:endParaRPr>
              </a:p>
            </p:txBody>
          </p:sp>
        </p:grpSp>
        <p:grpSp>
          <p:nvGrpSpPr>
            <p:cNvPr id="6" name="组合 5"/>
            <p:cNvGrpSpPr/>
            <p:nvPr/>
          </p:nvGrpSpPr>
          <p:grpSpPr>
            <a:xfrm rot="14400000" flipH="1">
              <a:off x="3190404" y="3118795"/>
              <a:ext cx="1026024" cy="1260000"/>
              <a:chOff x="2546820" y="1160073"/>
              <a:chExt cx="1026024" cy="1260000"/>
            </a:xfrm>
          </p:grpSpPr>
          <p:sp>
            <p:nvSpPr>
              <p:cNvPr id="7" name="下箭头 6"/>
              <p:cNvSpPr/>
              <p:nvPr/>
            </p:nvSpPr>
            <p:spPr>
              <a:xfrm>
                <a:off x="2546820" y="1160073"/>
                <a:ext cx="1026024" cy="1260000"/>
              </a:xfrm>
              <a:prstGeom prst="downArrow">
                <a:avLst>
                  <a:gd name="adj1" fmla="val 53134"/>
                  <a:gd name="adj2"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790810" y="1160254"/>
                <a:ext cx="540000" cy="10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TextBox 45"/>
              <p:cNvSpPr txBox="1"/>
              <p:nvPr/>
            </p:nvSpPr>
            <p:spPr>
              <a:xfrm rot="10800126">
                <a:off x="2859013" y="1476005"/>
                <a:ext cx="379232" cy="525550"/>
              </a:xfrm>
              <a:prstGeom prst="rect">
                <a:avLst/>
              </a:prstGeom>
              <a:noFill/>
            </p:spPr>
            <p:txBody>
              <a:bodyPr wrap="none" rtlCol="0">
                <a:spAutoFit/>
              </a:bodyPr>
              <a:lstStyle/>
              <a:p>
                <a:pPr algn="ctr"/>
                <a:r>
                  <a:rPr lang="en-US" altLang="zh-CN" sz="3300" dirty="0">
                    <a:solidFill>
                      <a:schemeClr val="accent4"/>
                    </a:solidFill>
                    <a:latin typeface="微软雅黑" pitchFamily="34" charset="-122"/>
                    <a:ea typeface="微软雅黑" pitchFamily="34" charset="-122"/>
                  </a:rPr>
                  <a:t>3</a:t>
                </a:r>
                <a:endParaRPr lang="zh-CN" altLang="en-US" sz="3300" dirty="0">
                  <a:solidFill>
                    <a:schemeClr val="accent4"/>
                  </a:solidFill>
                  <a:latin typeface="微软雅黑" pitchFamily="34" charset="-122"/>
                  <a:ea typeface="微软雅黑" pitchFamily="34" charset="-122"/>
                </a:endParaRPr>
              </a:p>
            </p:txBody>
          </p:sp>
        </p:grpSp>
      </p:grpSp>
      <p:sp>
        <p:nvSpPr>
          <p:cNvPr id="24" name="文本框 23"/>
          <p:cNvSpPr txBox="1"/>
          <p:nvPr/>
        </p:nvSpPr>
        <p:spPr>
          <a:xfrm>
            <a:off x="5402444" y="945474"/>
            <a:ext cx="1783474" cy="288622"/>
          </a:xfrm>
          <a:prstGeom prst="rect">
            <a:avLst/>
          </a:prstGeom>
          <a:noFill/>
        </p:spPr>
        <p:txBody>
          <a:bodyPr wrap="none" lIns="68581" tIns="34291" rIns="68581" bIns="34291" rtlCol="0">
            <a:spAutoFit/>
          </a:bodyPr>
          <a:lstStyle/>
          <a:p>
            <a:r>
              <a:rPr lang="zh-CN" altLang="en-US" dirty="0" smtClean="0">
                <a:solidFill>
                  <a:schemeClr val="accent1">
                    <a:lumMod val="50000"/>
                  </a:schemeClr>
                </a:solidFill>
              </a:rPr>
              <a:t>请在此处添加小标题</a:t>
            </a:r>
            <a:endParaRPr lang="zh-CN" altLang="en-US" dirty="0">
              <a:solidFill>
                <a:schemeClr val="accent1">
                  <a:lumMod val="50000"/>
                </a:schemeClr>
              </a:solidFill>
            </a:endParaRPr>
          </a:p>
        </p:txBody>
      </p:sp>
      <p:sp>
        <p:nvSpPr>
          <p:cNvPr id="25" name="文本框 24"/>
          <p:cNvSpPr txBox="1"/>
          <p:nvPr/>
        </p:nvSpPr>
        <p:spPr>
          <a:xfrm>
            <a:off x="5403238" y="1202236"/>
            <a:ext cx="2668831" cy="484898"/>
          </a:xfrm>
          <a:prstGeom prst="rect">
            <a:avLst/>
          </a:prstGeom>
          <a:noFill/>
        </p:spPr>
        <p:txBody>
          <a:bodyPr wrap="square" lIns="68581" tIns="34291" rIns="68581" bIns="34291" rtlCol="0">
            <a:spAutoFit/>
          </a:bodyPr>
          <a:lstStyle/>
          <a:p>
            <a:pPr>
              <a:lnSpc>
                <a:spcPct val="150000"/>
              </a:lnSpc>
            </a:pPr>
            <a:r>
              <a:rPr lang="zh-CN" altLang="en-US" sz="900" dirty="0">
                <a:latin typeface="+mn-ea"/>
              </a:rPr>
              <a:t>请在此处添加正文内容，根据需要调整字体与字号，建议采用两端对其和</a:t>
            </a:r>
            <a:r>
              <a:rPr lang="en-US" altLang="zh-CN" sz="900" dirty="0">
                <a:latin typeface="+mn-ea"/>
              </a:rPr>
              <a:t>1.5</a:t>
            </a:r>
            <a:r>
              <a:rPr lang="zh-CN" altLang="en-US" sz="900" dirty="0">
                <a:latin typeface="+mn-ea"/>
              </a:rPr>
              <a:t>倍行距。</a:t>
            </a:r>
          </a:p>
        </p:txBody>
      </p:sp>
      <p:sp>
        <p:nvSpPr>
          <p:cNvPr id="26" name="文本框 25"/>
          <p:cNvSpPr txBox="1"/>
          <p:nvPr/>
        </p:nvSpPr>
        <p:spPr>
          <a:xfrm>
            <a:off x="6745114" y="3479628"/>
            <a:ext cx="1783474" cy="288622"/>
          </a:xfrm>
          <a:prstGeom prst="rect">
            <a:avLst/>
          </a:prstGeom>
          <a:noFill/>
        </p:spPr>
        <p:txBody>
          <a:bodyPr wrap="none" lIns="68581" tIns="34291" rIns="68581" bIns="34291" rtlCol="0">
            <a:spAutoFit/>
          </a:bodyPr>
          <a:lstStyle/>
          <a:p>
            <a:r>
              <a:rPr lang="zh-CN" altLang="en-US" dirty="0" smtClean="0">
                <a:solidFill>
                  <a:schemeClr val="accent1">
                    <a:lumMod val="50000"/>
                  </a:schemeClr>
                </a:solidFill>
              </a:rPr>
              <a:t>请在此处添加小标题</a:t>
            </a:r>
            <a:endParaRPr lang="zh-CN" altLang="en-US" dirty="0">
              <a:solidFill>
                <a:schemeClr val="accent1">
                  <a:lumMod val="50000"/>
                </a:schemeClr>
              </a:solidFill>
            </a:endParaRPr>
          </a:p>
        </p:txBody>
      </p:sp>
      <p:sp>
        <p:nvSpPr>
          <p:cNvPr id="27" name="文本框 26"/>
          <p:cNvSpPr txBox="1"/>
          <p:nvPr/>
        </p:nvSpPr>
        <p:spPr>
          <a:xfrm>
            <a:off x="6745908" y="3749091"/>
            <a:ext cx="2041497" cy="692711"/>
          </a:xfrm>
          <a:prstGeom prst="rect">
            <a:avLst/>
          </a:prstGeom>
          <a:noFill/>
        </p:spPr>
        <p:txBody>
          <a:bodyPr wrap="square" lIns="68581" tIns="34291" rIns="68581" bIns="34291" rtlCol="0">
            <a:spAutoFit/>
          </a:bodyPr>
          <a:lstStyle/>
          <a:p>
            <a:pPr>
              <a:lnSpc>
                <a:spcPct val="150000"/>
              </a:lnSpc>
            </a:pPr>
            <a:r>
              <a:rPr lang="zh-CN" altLang="en-US" sz="900" dirty="0">
                <a:latin typeface="+mn-ea"/>
              </a:rPr>
              <a:t>请在此处添加正文内容，根据需要调整字体与字号，建议采用两端对其和</a:t>
            </a:r>
            <a:r>
              <a:rPr lang="en-US" altLang="zh-CN" sz="900" dirty="0">
                <a:latin typeface="+mn-ea"/>
              </a:rPr>
              <a:t>1.5</a:t>
            </a:r>
            <a:r>
              <a:rPr lang="zh-CN" altLang="en-US" sz="900" dirty="0">
                <a:latin typeface="+mn-ea"/>
              </a:rPr>
              <a:t>倍行距。</a:t>
            </a:r>
          </a:p>
        </p:txBody>
      </p:sp>
      <p:sp>
        <p:nvSpPr>
          <p:cNvPr id="28" name="文本框 27"/>
          <p:cNvSpPr txBox="1"/>
          <p:nvPr/>
        </p:nvSpPr>
        <p:spPr>
          <a:xfrm>
            <a:off x="589365" y="3566219"/>
            <a:ext cx="1783474" cy="288622"/>
          </a:xfrm>
          <a:prstGeom prst="rect">
            <a:avLst/>
          </a:prstGeom>
          <a:noFill/>
        </p:spPr>
        <p:txBody>
          <a:bodyPr wrap="none" lIns="68581" tIns="34291" rIns="68581" bIns="34291" rtlCol="0">
            <a:spAutoFit/>
          </a:bodyPr>
          <a:lstStyle/>
          <a:p>
            <a:pPr algn="r"/>
            <a:r>
              <a:rPr lang="zh-CN" altLang="en-US" dirty="0" smtClean="0">
                <a:solidFill>
                  <a:schemeClr val="accent1">
                    <a:lumMod val="50000"/>
                  </a:schemeClr>
                </a:solidFill>
              </a:rPr>
              <a:t>请在此处添加小标题</a:t>
            </a:r>
            <a:endParaRPr lang="zh-CN" altLang="en-US" dirty="0">
              <a:solidFill>
                <a:schemeClr val="accent1">
                  <a:lumMod val="50000"/>
                </a:schemeClr>
              </a:solidFill>
            </a:endParaRPr>
          </a:p>
        </p:txBody>
      </p:sp>
      <p:sp>
        <p:nvSpPr>
          <p:cNvPr id="29" name="文本框 28"/>
          <p:cNvSpPr txBox="1"/>
          <p:nvPr/>
        </p:nvSpPr>
        <p:spPr>
          <a:xfrm>
            <a:off x="408635" y="3843303"/>
            <a:ext cx="2041497" cy="692711"/>
          </a:xfrm>
          <a:prstGeom prst="rect">
            <a:avLst/>
          </a:prstGeom>
          <a:noFill/>
        </p:spPr>
        <p:txBody>
          <a:bodyPr wrap="square" lIns="68581" tIns="34291" rIns="68581" bIns="34291" rtlCol="0">
            <a:spAutoFit/>
          </a:bodyPr>
          <a:lstStyle/>
          <a:p>
            <a:pPr>
              <a:lnSpc>
                <a:spcPct val="150000"/>
              </a:lnSpc>
            </a:pPr>
            <a:r>
              <a:rPr lang="zh-CN" altLang="en-US" sz="900" dirty="0">
                <a:latin typeface="+mn-ea"/>
              </a:rPr>
              <a:t>请在此处添加正文内容，根据需要调整字体与字号，建议采用两端对其和</a:t>
            </a:r>
            <a:r>
              <a:rPr lang="en-US" altLang="zh-CN" sz="900" dirty="0">
                <a:latin typeface="+mn-ea"/>
              </a:rPr>
              <a:t>1.5</a:t>
            </a:r>
            <a:r>
              <a:rPr lang="zh-CN" altLang="en-US" sz="900" dirty="0">
                <a:latin typeface="+mn-ea"/>
              </a:rPr>
              <a:t>倍行距。</a:t>
            </a:r>
          </a:p>
        </p:txBody>
      </p:sp>
      <p:sp>
        <p:nvSpPr>
          <p:cNvPr id="31"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Tree>
    <p:extLst>
      <p:ext uri="{BB962C8B-B14F-4D97-AF65-F5344CB8AC3E}">
        <p14:creationId xmlns:p14="http://schemas.microsoft.com/office/powerpoint/2010/main" val="306707680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1"/>
                                        </p:tgtEl>
                                        <p:attrNameLst>
                                          <p:attrName>style.visibility</p:attrName>
                                        </p:attrNameLst>
                                      </p:cBhvr>
                                      <p:to>
                                        <p:strVal val="visible"/>
                                      </p:to>
                                    </p:set>
                                    <p:anim by="(-#ppt_w*2)" calcmode="lin" valueType="num">
                                      <p:cBhvr rctx="PPT">
                                        <p:cTn id="7" dur="250" autoRev="1" fill="hold">
                                          <p:stCondLst>
                                            <p:cond delay="0"/>
                                          </p:stCondLst>
                                        </p:cTn>
                                        <p:tgtEl>
                                          <p:spTgt spid="31"/>
                                        </p:tgtEl>
                                        <p:attrNameLst>
                                          <p:attrName>ppt_w</p:attrName>
                                        </p:attrNameLst>
                                      </p:cBhvr>
                                    </p:anim>
                                    <p:anim by="(#ppt_w*0.50)" calcmode="lin" valueType="num">
                                      <p:cBhvr>
                                        <p:cTn id="8" dur="250" decel="50000" autoRev="1" fill="hold">
                                          <p:stCondLst>
                                            <p:cond delay="0"/>
                                          </p:stCondLst>
                                        </p:cTn>
                                        <p:tgtEl>
                                          <p:spTgt spid="31"/>
                                        </p:tgtEl>
                                        <p:attrNameLst>
                                          <p:attrName>ppt_x</p:attrName>
                                        </p:attrNameLst>
                                      </p:cBhvr>
                                    </p:anim>
                                    <p:anim from="(-#ppt_h/2)" to="(#ppt_y)" calcmode="lin" valueType="num">
                                      <p:cBhvr>
                                        <p:cTn id="9" dur="500" fill="hold">
                                          <p:stCondLst>
                                            <p:cond delay="0"/>
                                          </p:stCondLst>
                                        </p:cTn>
                                        <p:tgtEl>
                                          <p:spTgt spid="31"/>
                                        </p:tgtEl>
                                        <p:attrNameLst>
                                          <p:attrName>ppt_y</p:attrName>
                                        </p:attrNameLst>
                                      </p:cBhvr>
                                    </p:anim>
                                    <p:animRot by="21600000">
                                      <p:cBhvr>
                                        <p:cTn id="10" dur="500" fill="hold">
                                          <p:stCondLst>
                                            <p:cond delay="0"/>
                                          </p:stCondLst>
                                        </p:cTn>
                                        <p:tgtEl>
                                          <p:spTgt spid="31"/>
                                        </p:tgtEl>
                                        <p:attrNameLst>
                                          <p:attrName>r</p:attrName>
                                        </p:attrNameLst>
                                      </p:cBhvr>
                                    </p:animRot>
                                  </p:childTnLst>
                                </p:cTn>
                              </p:par>
                            </p:childTnLst>
                          </p:cTn>
                        </p:par>
                        <p:par>
                          <p:cTn id="11" fill="hold">
                            <p:stCondLst>
                              <p:cond delay="1000"/>
                            </p:stCondLst>
                            <p:childTnLst>
                              <p:par>
                                <p:cTn id="12" presetID="35"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2000"/>
                                        <p:tgtEl>
                                          <p:spTgt spid="2"/>
                                        </p:tgtEl>
                                      </p:cBhvr>
                                    </p:animEffect>
                                    <p:anim calcmode="lin" valueType="num">
                                      <p:cBhvr>
                                        <p:cTn id="15" dur="2000" fill="hold"/>
                                        <p:tgtEl>
                                          <p:spTgt spid="2"/>
                                        </p:tgtEl>
                                        <p:attrNameLst>
                                          <p:attrName>style.rotation</p:attrName>
                                        </p:attrNameLst>
                                      </p:cBhvr>
                                      <p:tavLst>
                                        <p:tav tm="0">
                                          <p:val>
                                            <p:fltVal val="720"/>
                                          </p:val>
                                        </p:tav>
                                        <p:tav tm="100000">
                                          <p:val>
                                            <p:fltVal val="0"/>
                                          </p:val>
                                        </p:tav>
                                      </p:tavLst>
                                    </p:anim>
                                    <p:anim calcmode="lin" valueType="num">
                                      <p:cBhvr>
                                        <p:cTn id="16" dur="2000" fill="hold"/>
                                        <p:tgtEl>
                                          <p:spTgt spid="2"/>
                                        </p:tgtEl>
                                        <p:attrNameLst>
                                          <p:attrName>ppt_h</p:attrName>
                                        </p:attrNameLst>
                                      </p:cBhvr>
                                      <p:tavLst>
                                        <p:tav tm="0">
                                          <p:val>
                                            <p:fltVal val="0"/>
                                          </p:val>
                                        </p:tav>
                                        <p:tav tm="100000">
                                          <p:val>
                                            <p:strVal val="#ppt_h"/>
                                          </p:val>
                                        </p:tav>
                                      </p:tavLst>
                                    </p:anim>
                                    <p:anim calcmode="lin" valueType="num">
                                      <p:cBhvr>
                                        <p:cTn id="17" dur="2000" fill="hold"/>
                                        <p:tgtEl>
                                          <p:spTgt spid="2"/>
                                        </p:tgtEl>
                                        <p:attrNameLst>
                                          <p:attrName>ppt_w</p:attrName>
                                        </p:attrNameLst>
                                      </p:cBhvr>
                                      <p:tavLst>
                                        <p:tav tm="0">
                                          <p:val>
                                            <p:fltVal val="0"/>
                                          </p:val>
                                        </p:tav>
                                        <p:tav tm="100000">
                                          <p:val>
                                            <p:strVal val="#ppt_w"/>
                                          </p:val>
                                        </p:tav>
                                      </p:tavLst>
                                    </p:anim>
                                  </p:childTnLst>
                                </p:cTn>
                              </p:par>
                            </p:childTnLst>
                          </p:cTn>
                        </p:par>
                        <p:par>
                          <p:cTn id="18" fill="hold">
                            <p:stCondLst>
                              <p:cond delay="3000"/>
                            </p:stCondLst>
                            <p:childTnLst>
                              <p:par>
                                <p:cTn id="19" presetID="2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500"/>
                                        <p:tgtEl>
                                          <p:spTgt spid="24"/>
                                        </p:tgtEl>
                                      </p:cBhvr>
                                    </p:animEffect>
                                  </p:childTnLst>
                                </p:cTn>
                              </p:par>
                            </p:childTnLst>
                          </p:cTn>
                        </p:par>
                        <p:par>
                          <p:cTn id="22" fill="hold">
                            <p:stCondLst>
                              <p:cond delay="3500"/>
                            </p:stCondLst>
                            <p:childTnLst>
                              <p:par>
                                <p:cTn id="23" presetID="22" presetClass="entr" presetSubtype="8"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left)">
                                      <p:cBhvr>
                                        <p:cTn id="25" dur="500"/>
                                        <p:tgtEl>
                                          <p:spTgt spid="25"/>
                                        </p:tgtEl>
                                      </p:cBhvr>
                                    </p:animEffect>
                                  </p:childTnLst>
                                </p:cTn>
                              </p:par>
                            </p:childTnLst>
                          </p:cTn>
                        </p:par>
                        <p:par>
                          <p:cTn id="26" fill="hold">
                            <p:stCondLst>
                              <p:cond delay="4000"/>
                            </p:stCondLst>
                            <p:childTnLst>
                              <p:par>
                                <p:cTn id="27" presetID="22" presetClass="entr" presetSubtype="8"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par>
                          <p:cTn id="30" fill="hold">
                            <p:stCondLst>
                              <p:cond delay="4500"/>
                            </p:stCondLst>
                            <p:childTnLst>
                              <p:par>
                                <p:cTn id="31" presetID="22" presetClass="entr" presetSubtype="8"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childTnLst>
                          </p:cTn>
                        </p:par>
                        <p:par>
                          <p:cTn id="34" fill="hold">
                            <p:stCondLst>
                              <p:cond delay="5000"/>
                            </p:stCondLst>
                            <p:childTnLst>
                              <p:par>
                                <p:cTn id="35" presetID="22" presetClass="entr" presetSubtype="8"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childTnLst>
                          </p:cTn>
                        </p:par>
                        <p:par>
                          <p:cTn id="38" fill="hold">
                            <p:stCondLst>
                              <p:cond delay="5500"/>
                            </p:stCondLst>
                            <p:childTnLst>
                              <p:par>
                                <p:cTn id="39" presetID="22" presetClass="entr" presetSubtype="8"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left)">
                                      <p:cBhvr>
                                        <p:cTn id="4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46500" y="3154853"/>
            <a:ext cx="2061697" cy="461665"/>
          </a:xfrm>
          <a:prstGeom prst="rect">
            <a:avLst/>
          </a:prstGeom>
          <a:noFill/>
        </p:spPr>
        <p:txBody>
          <a:bodyPr wrap="square" rtlCol="0">
            <a:spAutoFit/>
          </a:bodyPr>
          <a:lstStyle/>
          <a:p>
            <a:pPr algn="ctr"/>
            <a:r>
              <a:rPr lang="zh-CN" altLang="en-US" sz="2400" b="1" dirty="0" smtClean="0">
                <a:latin typeface="微软雅黑" pitchFamily="34" charset="-122"/>
                <a:ea typeface="微软雅黑" pitchFamily="34" charset="-122"/>
              </a:rPr>
              <a:t>添加标题</a:t>
            </a:r>
            <a:endParaRPr lang="zh-CN" altLang="en-US" sz="2400" b="1" dirty="0">
              <a:latin typeface="微软雅黑" pitchFamily="34" charset="-122"/>
              <a:ea typeface="微软雅黑" pitchFamily="34" charset="-122"/>
            </a:endParaRPr>
          </a:p>
        </p:txBody>
      </p:sp>
      <p:sp>
        <p:nvSpPr>
          <p:cNvPr id="5" name="TextBox 4"/>
          <p:cNvSpPr txBox="1"/>
          <p:nvPr/>
        </p:nvSpPr>
        <p:spPr>
          <a:xfrm>
            <a:off x="3275856" y="3978450"/>
            <a:ext cx="2639918" cy="954107"/>
          </a:xfrm>
          <a:prstGeom prst="rect">
            <a:avLst/>
          </a:prstGeom>
          <a:noFill/>
        </p:spPr>
        <p:txBody>
          <a:bodyPr wrap="square" rtlCol="0">
            <a:spAutoFit/>
          </a:bodyPr>
          <a:lstStyle/>
          <a:p>
            <a:pPr algn="ctr"/>
            <a:r>
              <a:rPr lang="zh-CN" altLang="en-US" sz="1400" dirty="0"/>
              <a:t>单击此处添加文本</a:t>
            </a:r>
            <a:endParaRPr lang="en-US" altLang="zh-CN" sz="1400" dirty="0"/>
          </a:p>
          <a:p>
            <a:pPr algn="ctr"/>
            <a:r>
              <a:rPr lang="zh-CN" altLang="en-US" sz="1400" dirty="0"/>
              <a:t>单击此处添加</a:t>
            </a:r>
            <a:r>
              <a:rPr lang="zh-CN" altLang="en-US" sz="1400" dirty="0" smtClean="0"/>
              <a:t>文本</a:t>
            </a:r>
            <a:endParaRPr lang="en-US" altLang="zh-CN" sz="1400" dirty="0" smtClean="0"/>
          </a:p>
          <a:p>
            <a:pPr algn="ctr"/>
            <a:r>
              <a:rPr lang="zh-CN" altLang="en-US" sz="1400" dirty="0"/>
              <a:t>单击此处添加文本</a:t>
            </a:r>
            <a:endParaRPr lang="en-US" altLang="zh-CN" sz="1400" dirty="0"/>
          </a:p>
          <a:p>
            <a:pPr algn="ctr"/>
            <a:r>
              <a:rPr lang="zh-CN" altLang="en-US" sz="1400" dirty="0"/>
              <a:t>单击此处添加文本</a:t>
            </a:r>
            <a:endParaRPr lang="en-US" altLang="zh-CN" sz="1400" dirty="0" smtClean="0">
              <a:latin typeface="微软雅黑" pitchFamily="34" charset="-122"/>
              <a:ea typeface="微软雅黑" pitchFamily="34" charset="-122"/>
            </a:endParaRPr>
          </a:p>
        </p:txBody>
      </p:sp>
      <p:grpSp>
        <p:nvGrpSpPr>
          <p:cNvPr id="6" name="组合 5"/>
          <p:cNvGrpSpPr/>
          <p:nvPr/>
        </p:nvGrpSpPr>
        <p:grpSpPr>
          <a:xfrm>
            <a:off x="5222840" y="2415834"/>
            <a:ext cx="2085464" cy="1814959"/>
            <a:chOff x="5222840" y="2057508"/>
            <a:chExt cx="2085464" cy="1814959"/>
          </a:xfrm>
          <a:solidFill>
            <a:schemeClr val="accent1">
              <a:lumMod val="75000"/>
            </a:schemeClr>
          </a:solidFill>
        </p:grpSpPr>
        <p:sp>
          <p:nvSpPr>
            <p:cNvPr id="7" name="燕尾形箭头 6"/>
            <p:cNvSpPr/>
            <p:nvPr/>
          </p:nvSpPr>
          <p:spPr>
            <a:xfrm>
              <a:off x="5222840" y="2057508"/>
              <a:ext cx="2085464" cy="1814959"/>
            </a:xfrm>
            <a:prstGeom prst="notchedRightArrow">
              <a:avLst>
                <a:gd name="adj1" fmla="val 60007"/>
                <a:gd name="adj2" fmla="val 36498"/>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5757318" y="2764596"/>
              <a:ext cx="1030848" cy="369332"/>
            </a:xfrm>
            <a:prstGeom prst="rect">
              <a:avLst/>
            </a:prstGeom>
            <a:grpFill/>
          </p:spPr>
          <p:txBody>
            <a:bodyPr wrap="square" rtlCol="0">
              <a:spAutoFit/>
            </a:bodyPr>
            <a:lstStyle/>
            <a:p>
              <a:pPr algn="ctr"/>
              <a:r>
                <a:rPr lang="zh-CN" altLang="en-US" b="1" dirty="0" smtClean="0">
                  <a:solidFill>
                    <a:schemeClr val="bg1"/>
                  </a:solidFill>
                  <a:latin typeface="微软雅黑" pitchFamily="34" charset="-122"/>
                  <a:ea typeface="微软雅黑" pitchFamily="34" charset="-122"/>
                </a:rPr>
                <a:t>文本</a:t>
              </a:r>
              <a:endParaRPr lang="zh-CN" altLang="en-US" b="1" dirty="0">
                <a:solidFill>
                  <a:schemeClr val="bg1"/>
                </a:solidFill>
                <a:latin typeface="微软雅黑" pitchFamily="34" charset="-122"/>
                <a:ea typeface="微软雅黑" pitchFamily="34" charset="-122"/>
              </a:endParaRPr>
            </a:p>
          </p:txBody>
        </p:sp>
      </p:grpSp>
      <p:grpSp>
        <p:nvGrpSpPr>
          <p:cNvPr id="9" name="组合 8"/>
          <p:cNvGrpSpPr/>
          <p:nvPr/>
        </p:nvGrpSpPr>
        <p:grpSpPr>
          <a:xfrm>
            <a:off x="3494510" y="1035139"/>
            <a:ext cx="2165675" cy="1747738"/>
            <a:chOff x="3494510" y="676813"/>
            <a:chExt cx="2165675" cy="1747738"/>
          </a:xfrm>
          <a:solidFill>
            <a:srgbClr val="E97117"/>
          </a:solidFill>
        </p:grpSpPr>
        <p:sp>
          <p:nvSpPr>
            <p:cNvPr id="10" name="燕尾形箭头 9"/>
            <p:cNvSpPr/>
            <p:nvPr/>
          </p:nvSpPr>
          <p:spPr>
            <a:xfrm rot="16200000">
              <a:off x="3703479" y="467844"/>
              <a:ext cx="1747738" cy="2165675"/>
            </a:xfrm>
            <a:prstGeom prst="notchedRightArrow">
              <a:avLst>
                <a:gd name="adj1" fmla="val 60007"/>
                <a:gd name="adj2" fmla="val 36498"/>
              </a:avLst>
            </a:prstGeom>
            <a:grpFill/>
            <a:ln w="190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4061923" y="1428670"/>
              <a:ext cx="1030848" cy="369332"/>
            </a:xfrm>
            <a:prstGeom prst="rect">
              <a:avLst/>
            </a:prstGeom>
            <a:grpFill/>
          </p:spPr>
          <p:txBody>
            <a:bodyPr wrap="square" rtlCol="0">
              <a:spAutoFit/>
            </a:bodyPr>
            <a:lstStyle/>
            <a:p>
              <a:pPr algn="ctr"/>
              <a:r>
                <a:rPr lang="zh-CN" altLang="en-US" b="1" dirty="0" smtClean="0">
                  <a:solidFill>
                    <a:schemeClr val="bg1"/>
                  </a:solidFill>
                  <a:latin typeface="微软雅黑" pitchFamily="34" charset="-122"/>
                  <a:ea typeface="微软雅黑" pitchFamily="34" charset="-122"/>
                </a:rPr>
                <a:t>文本</a:t>
              </a:r>
              <a:endParaRPr lang="zh-CN" altLang="en-US" b="1" dirty="0">
                <a:solidFill>
                  <a:schemeClr val="bg1"/>
                </a:solidFill>
                <a:latin typeface="微软雅黑" pitchFamily="34" charset="-122"/>
                <a:ea typeface="微软雅黑" pitchFamily="34" charset="-122"/>
              </a:endParaRPr>
            </a:p>
          </p:txBody>
        </p:sp>
      </p:grpSp>
      <p:grpSp>
        <p:nvGrpSpPr>
          <p:cNvPr id="12" name="组合 11"/>
          <p:cNvGrpSpPr/>
          <p:nvPr/>
        </p:nvGrpSpPr>
        <p:grpSpPr>
          <a:xfrm>
            <a:off x="1838464" y="2415833"/>
            <a:ext cx="2085464" cy="1814959"/>
            <a:chOff x="1835697" y="2057507"/>
            <a:chExt cx="2085464" cy="1814959"/>
          </a:xfrm>
          <a:solidFill>
            <a:schemeClr val="accent1">
              <a:lumMod val="75000"/>
            </a:schemeClr>
          </a:solidFill>
        </p:grpSpPr>
        <p:sp>
          <p:nvSpPr>
            <p:cNvPr id="13" name="燕尾形箭头 12"/>
            <p:cNvSpPr/>
            <p:nvPr/>
          </p:nvSpPr>
          <p:spPr>
            <a:xfrm flipH="1">
              <a:off x="1835697" y="2057507"/>
              <a:ext cx="2085464" cy="1814959"/>
            </a:xfrm>
            <a:prstGeom prst="notchedRightArrow">
              <a:avLst>
                <a:gd name="adj1" fmla="val 60007"/>
                <a:gd name="adj2" fmla="val 36498"/>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2265216" y="2764596"/>
              <a:ext cx="1030848" cy="369332"/>
            </a:xfrm>
            <a:prstGeom prst="rect">
              <a:avLst/>
            </a:prstGeom>
            <a:grpFill/>
          </p:spPr>
          <p:txBody>
            <a:bodyPr wrap="square" rtlCol="0">
              <a:spAutoFit/>
            </a:bodyPr>
            <a:lstStyle/>
            <a:p>
              <a:pPr algn="ctr"/>
              <a:r>
                <a:rPr lang="zh-CN" altLang="en-US" b="1" dirty="0" smtClean="0">
                  <a:solidFill>
                    <a:schemeClr val="bg1"/>
                  </a:solidFill>
                  <a:latin typeface="微软雅黑" pitchFamily="34" charset="-122"/>
                  <a:ea typeface="微软雅黑" pitchFamily="34" charset="-122"/>
                </a:rPr>
                <a:t>文本</a:t>
              </a:r>
              <a:endParaRPr lang="zh-CN" altLang="en-US" b="1" dirty="0">
                <a:solidFill>
                  <a:schemeClr val="bg1"/>
                </a:solidFill>
                <a:latin typeface="微软雅黑" pitchFamily="34" charset="-122"/>
                <a:ea typeface="微软雅黑" pitchFamily="34" charset="-122"/>
              </a:endParaRPr>
            </a:p>
          </p:txBody>
        </p:sp>
      </p:grpSp>
      <p:sp>
        <p:nvSpPr>
          <p:cNvPr id="15"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Tree>
    <p:extLst>
      <p:ext uri="{BB962C8B-B14F-4D97-AF65-F5344CB8AC3E}">
        <p14:creationId xmlns:p14="http://schemas.microsoft.com/office/powerpoint/2010/main" val="145193761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 by="(-#ppt_w*2)" calcmode="lin" valueType="num">
                                      <p:cBhvr rctx="PPT">
                                        <p:cTn id="7" dur="250" autoRev="1" fill="hold">
                                          <p:stCondLst>
                                            <p:cond delay="0"/>
                                          </p:stCondLst>
                                        </p:cTn>
                                        <p:tgtEl>
                                          <p:spTgt spid="15"/>
                                        </p:tgtEl>
                                        <p:attrNameLst>
                                          <p:attrName>ppt_w</p:attrName>
                                        </p:attrNameLst>
                                      </p:cBhvr>
                                    </p:anim>
                                    <p:anim by="(#ppt_w*0.50)" calcmode="lin" valueType="num">
                                      <p:cBhvr>
                                        <p:cTn id="8" dur="250" decel="50000" autoRev="1" fill="hold">
                                          <p:stCondLst>
                                            <p:cond delay="0"/>
                                          </p:stCondLst>
                                        </p:cTn>
                                        <p:tgtEl>
                                          <p:spTgt spid="15"/>
                                        </p:tgtEl>
                                        <p:attrNameLst>
                                          <p:attrName>ppt_x</p:attrName>
                                        </p:attrNameLst>
                                      </p:cBhvr>
                                    </p:anim>
                                    <p:anim from="(-#ppt_h/2)" to="(#ppt_y)" calcmode="lin" valueType="num">
                                      <p:cBhvr>
                                        <p:cTn id="9" dur="500" fill="hold">
                                          <p:stCondLst>
                                            <p:cond delay="0"/>
                                          </p:stCondLst>
                                        </p:cTn>
                                        <p:tgtEl>
                                          <p:spTgt spid="15"/>
                                        </p:tgtEl>
                                        <p:attrNameLst>
                                          <p:attrName>ppt_y</p:attrName>
                                        </p:attrNameLst>
                                      </p:cBhvr>
                                    </p:anim>
                                    <p:animRot by="21600000">
                                      <p:cBhvr>
                                        <p:cTn id="10" dur="500" fill="hold">
                                          <p:stCondLst>
                                            <p:cond delay="0"/>
                                          </p:stCondLst>
                                        </p:cTn>
                                        <p:tgtEl>
                                          <p:spTgt spid="15"/>
                                        </p:tgtEl>
                                        <p:attrNameLst>
                                          <p:attrName>r</p:attrName>
                                        </p:attrNameLst>
                                      </p:cBhvr>
                                    </p:animRo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p:tgtEl>
                                          <p:spTgt spid="12"/>
                                        </p:tgtEl>
                                        <p:attrNameLst>
                                          <p:attrName>ppt_x</p:attrName>
                                        </p:attrNameLst>
                                      </p:cBhvr>
                                      <p:tavLst>
                                        <p:tav tm="0">
                                          <p:val>
                                            <p:strVal val="#ppt_x+#ppt_w*1.125000"/>
                                          </p:val>
                                        </p:tav>
                                        <p:tav tm="100000">
                                          <p:val>
                                            <p:strVal val="#ppt_x"/>
                                          </p:val>
                                        </p:tav>
                                      </p:tavLst>
                                    </p:anim>
                                    <p:animEffect transition="in" filter="wipe(left)">
                                      <p:cBhvr>
                                        <p:cTn id="15" dur="500"/>
                                        <p:tgtEl>
                                          <p:spTgt spid="12"/>
                                        </p:tgtEl>
                                      </p:cBhvr>
                                    </p:animEffect>
                                  </p:childTnLst>
                                </p:cTn>
                              </p:par>
                              <p:par>
                                <p:cTn id="16" presetID="12" presetClass="entr" presetSubtype="4"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ppt_y</p:attrName>
                                        </p:attrNameLst>
                                      </p:cBhvr>
                                      <p:tavLst>
                                        <p:tav tm="0">
                                          <p:val>
                                            <p:strVal val="#ppt_y+#ppt_h*1.125000"/>
                                          </p:val>
                                        </p:tav>
                                        <p:tav tm="100000">
                                          <p:val>
                                            <p:strVal val="#ppt_y"/>
                                          </p:val>
                                        </p:tav>
                                      </p:tavLst>
                                    </p:anim>
                                    <p:animEffect transition="in" filter="wipe(up)">
                                      <p:cBhvr>
                                        <p:cTn id="19" dur="500"/>
                                        <p:tgtEl>
                                          <p:spTgt spid="9"/>
                                        </p:tgtEl>
                                      </p:cBhvr>
                                    </p:animEffect>
                                  </p:childTnLst>
                                </p:cTn>
                              </p:par>
                              <p:par>
                                <p:cTn id="20" presetID="12" presetClass="entr" presetSubtype="8"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ppt_x</p:attrName>
                                        </p:attrNameLst>
                                      </p:cBhvr>
                                      <p:tavLst>
                                        <p:tav tm="0">
                                          <p:val>
                                            <p:strVal val="#ppt_x-#ppt_w*1.125000"/>
                                          </p:val>
                                        </p:tav>
                                        <p:tav tm="100000">
                                          <p:val>
                                            <p:strVal val="#ppt_x"/>
                                          </p:val>
                                        </p:tav>
                                      </p:tavLst>
                                    </p:anim>
                                    <p:animEffect transition="in" filter="wipe(right)">
                                      <p:cBhvr>
                                        <p:cTn id="23" dur="500"/>
                                        <p:tgtEl>
                                          <p:spTgt spid="6"/>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up)">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82545" y="1283246"/>
            <a:ext cx="6876290" cy="3160712"/>
            <a:chOff x="3638900" y="1061887"/>
            <a:chExt cx="6876290" cy="3160712"/>
          </a:xfrm>
          <a:solidFill>
            <a:schemeClr val="accent1">
              <a:lumMod val="75000"/>
            </a:schemeClr>
          </a:solidFill>
        </p:grpSpPr>
        <p:sp>
          <p:nvSpPr>
            <p:cNvPr id="5" name="Freeform 6"/>
            <p:cNvSpPr>
              <a:spLocks/>
            </p:cNvSpPr>
            <p:nvPr/>
          </p:nvSpPr>
          <p:spPr bwMode="auto">
            <a:xfrm>
              <a:off x="5056538" y="1161182"/>
              <a:ext cx="47625" cy="25400"/>
            </a:xfrm>
            <a:custGeom>
              <a:avLst/>
              <a:gdLst>
                <a:gd name="T0" fmla="*/ 14 w 13"/>
                <a:gd name="T1" fmla="*/ 2 h 7"/>
                <a:gd name="T2" fmla="*/ 16 w 13"/>
                <a:gd name="T3" fmla="*/ 5 h 7"/>
                <a:gd name="T4" fmla="*/ 23 w 13"/>
                <a:gd name="T5" fmla="*/ 14 h 7"/>
                <a:gd name="T6" fmla="*/ 9 w 13"/>
                <a:gd name="T7" fmla="*/ 9 h 7"/>
                <a:gd name="T8" fmla="*/ 14 w 13"/>
                <a:gd name="T9" fmla="*/ 2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7">
                  <a:moveTo>
                    <a:pt x="6" y="1"/>
                  </a:moveTo>
                  <a:cubicBezTo>
                    <a:pt x="7" y="0"/>
                    <a:pt x="7" y="1"/>
                    <a:pt x="7" y="2"/>
                  </a:cubicBezTo>
                  <a:cubicBezTo>
                    <a:pt x="8" y="4"/>
                    <a:pt x="13" y="4"/>
                    <a:pt x="10" y="6"/>
                  </a:cubicBezTo>
                  <a:cubicBezTo>
                    <a:pt x="6" y="7"/>
                    <a:pt x="8" y="2"/>
                    <a:pt x="4" y="4"/>
                  </a:cubicBezTo>
                  <a:cubicBezTo>
                    <a:pt x="0" y="2"/>
                    <a:pt x="9" y="4"/>
                    <a:pt x="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 name="Freeform 7"/>
            <p:cNvSpPr>
              <a:spLocks/>
            </p:cNvSpPr>
            <p:nvPr/>
          </p:nvSpPr>
          <p:spPr bwMode="auto">
            <a:xfrm>
              <a:off x="5728050" y="1161182"/>
              <a:ext cx="93663" cy="47625"/>
            </a:xfrm>
            <a:custGeom>
              <a:avLst/>
              <a:gdLst>
                <a:gd name="T0" fmla="*/ 57 w 25"/>
                <a:gd name="T1" fmla="*/ 23 h 13"/>
                <a:gd name="T2" fmla="*/ 33 w 25"/>
                <a:gd name="T3" fmla="*/ 28 h 13"/>
                <a:gd name="T4" fmla="*/ 7 w 25"/>
                <a:gd name="T5" fmla="*/ 28 h 13"/>
                <a:gd name="T6" fmla="*/ 0 w 25"/>
                <a:gd name="T7" fmla="*/ 23 h 13"/>
                <a:gd name="T8" fmla="*/ 45 w 25"/>
                <a:gd name="T9" fmla="*/ 2 h 13"/>
                <a:gd name="T10" fmla="*/ 54 w 25"/>
                <a:gd name="T11" fmla="*/ 7 h 13"/>
                <a:gd name="T12" fmla="*/ 47 w 25"/>
                <a:gd name="T13" fmla="*/ 9 h 13"/>
                <a:gd name="T14" fmla="*/ 57 w 25"/>
                <a:gd name="T15" fmla="*/ 23 h 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 h="13">
                  <a:moveTo>
                    <a:pt x="24" y="10"/>
                  </a:moveTo>
                  <a:cubicBezTo>
                    <a:pt x="20" y="10"/>
                    <a:pt x="15" y="9"/>
                    <a:pt x="14" y="12"/>
                  </a:cubicBezTo>
                  <a:cubicBezTo>
                    <a:pt x="12" y="11"/>
                    <a:pt x="8" y="13"/>
                    <a:pt x="3" y="12"/>
                  </a:cubicBezTo>
                  <a:cubicBezTo>
                    <a:pt x="3" y="10"/>
                    <a:pt x="2" y="10"/>
                    <a:pt x="0" y="10"/>
                  </a:cubicBezTo>
                  <a:cubicBezTo>
                    <a:pt x="3" y="3"/>
                    <a:pt x="10" y="0"/>
                    <a:pt x="19" y="1"/>
                  </a:cubicBezTo>
                  <a:cubicBezTo>
                    <a:pt x="18" y="4"/>
                    <a:pt x="22" y="2"/>
                    <a:pt x="23" y="3"/>
                  </a:cubicBezTo>
                  <a:cubicBezTo>
                    <a:pt x="23" y="4"/>
                    <a:pt x="20" y="4"/>
                    <a:pt x="20" y="4"/>
                  </a:cubicBezTo>
                  <a:cubicBezTo>
                    <a:pt x="20" y="6"/>
                    <a:pt x="25" y="5"/>
                    <a:pt x="2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 name="Freeform 8"/>
            <p:cNvSpPr>
              <a:spLocks/>
            </p:cNvSpPr>
            <p:nvPr/>
          </p:nvSpPr>
          <p:spPr bwMode="auto">
            <a:xfrm>
              <a:off x="5202588" y="1167532"/>
              <a:ext cx="44450" cy="26987"/>
            </a:xfrm>
            <a:custGeom>
              <a:avLst/>
              <a:gdLst>
                <a:gd name="T0" fmla="*/ 28 w 12"/>
                <a:gd name="T1" fmla="*/ 2 h 7"/>
                <a:gd name="T2" fmla="*/ 26 w 12"/>
                <a:gd name="T3" fmla="*/ 15 h 7"/>
                <a:gd name="T4" fmla="*/ 14 w 12"/>
                <a:gd name="T5" fmla="*/ 17 h 7"/>
                <a:gd name="T6" fmla="*/ 0 w 12"/>
                <a:gd name="T7" fmla="*/ 7 h 7"/>
                <a:gd name="T8" fmla="*/ 16 w 12"/>
                <a:gd name="T9" fmla="*/ 7 h 7"/>
                <a:gd name="T10" fmla="*/ 28 w 12"/>
                <a:gd name="T11" fmla="*/ 2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
                  <a:moveTo>
                    <a:pt x="12" y="1"/>
                  </a:moveTo>
                  <a:cubicBezTo>
                    <a:pt x="11" y="2"/>
                    <a:pt x="11" y="4"/>
                    <a:pt x="11" y="6"/>
                  </a:cubicBezTo>
                  <a:cubicBezTo>
                    <a:pt x="8" y="5"/>
                    <a:pt x="8" y="6"/>
                    <a:pt x="6" y="7"/>
                  </a:cubicBezTo>
                  <a:cubicBezTo>
                    <a:pt x="4" y="6"/>
                    <a:pt x="0" y="7"/>
                    <a:pt x="0" y="3"/>
                  </a:cubicBezTo>
                  <a:cubicBezTo>
                    <a:pt x="4" y="4"/>
                    <a:pt x="5" y="1"/>
                    <a:pt x="7" y="3"/>
                  </a:cubicBezTo>
                  <a:cubicBezTo>
                    <a:pt x="9" y="3"/>
                    <a:pt x="8" y="0"/>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 name="Freeform 9"/>
            <p:cNvSpPr>
              <a:spLocks/>
            </p:cNvSpPr>
            <p:nvPr/>
          </p:nvSpPr>
          <p:spPr bwMode="auto">
            <a:xfrm>
              <a:off x="4916838" y="1180232"/>
              <a:ext cx="60325" cy="33337"/>
            </a:xfrm>
            <a:custGeom>
              <a:avLst/>
              <a:gdLst>
                <a:gd name="T0" fmla="*/ 36 w 16"/>
                <a:gd name="T1" fmla="*/ 0 h 9"/>
                <a:gd name="T2" fmla="*/ 31 w 16"/>
                <a:gd name="T3" fmla="*/ 9 h 9"/>
                <a:gd name="T4" fmla="*/ 21 w 16"/>
                <a:gd name="T5" fmla="*/ 16 h 9"/>
                <a:gd name="T6" fmla="*/ 17 w 16"/>
                <a:gd name="T7" fmla="*/ 12 h 9"/>
                <a:gd name="T8" fmla="*/ 7 w 16"/>
                <a:gd name="T9" fmla="*/ 14 h 9"/>
                <a:gd name="T10" fmla="*/ 2 w 16"/>
                <a:gd name="T11" fmla="*/ 9 h 9"/>
                <a:gd name="T12" fmla="*/ 17 w 16"/>
                <a:gd name="T13" fmla="*/ 7 h 9"/>
                <a:gd name="T14" fmla="*/ 17 w 16"/>
                <a:gd name="T15" fmla="*/ 2 h 9"/>
                <a:gd name="T16" fmla="*/ 36 w 16"/>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9">
                  <a:moveTo>
                    <a:pt x="15" y="0"/>
                  </a:moveTo>
                  <a:cubicBezTo>
                    <a:pt x="16" y="3"/>
                    <a:pt x="13" y="2"/>
                    <a:pt x="13" y="4"/>
                  </a:cubicBezTo>
                  <a:cubicBezTo>
                    <a:pt x="13" y="5"/>
                    <a:pt x="11" y="7"/>
                    <a:pt x="9" y="7"/>
                  </a:cubicBezTo>
                  <a:cubicBezTo>
                    <a:pt x="7" y="9"/>
                    <a:pt x="7" y="5"/>
                    <a:pt x="7" y="5"/>
                  </a:cubicBezTo>
                  <a:cubicBezTo>
                    <a:pt x="6" y="5"/>
                    <a:pt x="5" y="7"/>
                    <a:pt x="3" y="6"/>
                  </a:cubicBezTo>
                  <a:cubicBezTo>
                    <a:pt x="2" y="6"/>
                    <a:pt x="2" y="3"/>
                    <a:pt x="1" y="4"/>
                  </a:cubicBezTo>
                  <a:cubicBezTo>
                    <a:pt x="0" y="1"/>
                    <a:pt x="5" y="4"/>
                    <a:pt x="7" y="3"/>
                  </a:cubicBezTo>
                  <a:cubicBezTo>
                    <a:pt x="7" y="3"/>
                    <a:pt x="7" y="1"/>
                    <a:pt x="7" y="1"/>
                  </a:cubicBezTo>
                  <a:cubicBezTo>
                    <a:pt x="10" y="1"/>
                    <a:pt x="11" y="1"/>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 name="Freeform 10"/>
            <p:cNvSpPr>
              <a:spLocks/>
            </p:cNvSpPr>
            <p:nvPr/>
          </p:nvSpPr>
          <p:spPr bwMode="auto">
            <a:xfrm>
              <a:off x="5145438" y="1180232"/>
              <a:ext cx="49213" cy="14287"/>
            </a:xfrm>
            <a:custGeom>
              <a:avLst/>
              <a:gdLst>
                <a:gd name="T0" fmla="*/ 29 w 13"/>
                <a:gd name="T1" fmla="*/ 9 h 4"/>
                <a:gd name="T2" fmla="*/ 5 w 13"/>
                <a:gd name="T3" fmla="*/ 9 h 4"/>
                <a:gd name="T4" fmla="*/ 14 w 13"/>
                <a:gd name="T5" fmla="*/ 0 h 4"/>
                <a:gd name="T6" fmla="*/ 29 w 13"/>
                <a:gd name="T7" fmla="*/ 9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4">
                  <a:moveTo>
                    <a:pt x="12" y="4"/>
                  </a:moveTo>
                  <a:cubicBezTo>
                    <a:pt x="8" y="4"/>
                    <a:pt x="5" y="4"/>
                    <a:pt x="2" y="4"/>
                  </a:cubicBezTo>
                  <a:cubicBezTo>
                    <a:pt x="0" y="0"/>
                    <a:pt x="6" y="3"/>
                    <a:pt x="6" y="0"/>
                  </a:cubicBezTo>
                  <a:cubicBezTo>
                    <a:pt x="7" y="3"/>
                    <a:pt x="13" y="0"/>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 name="Freeform 11"/>
            <p:cNvSpPr>
              <a:spLocks/>
            </p:cNvSpPr>
            <p:nvPr/>
          </p:nvSpPr>
          <p:spPr bwMode="auto">
            <a:xfrm>
              <a:off x="5078763" y="1197694"/>
              <a:ext cx="55563" cy="19050"/>
            </a:xfrm>
            <a:custGeom>
              <a:avLst/>
              <a:gdLst>
                <a:gd name="T0" fmla="*/ 26 w 15"/>
                <a:gd name="T1" fmla="*/ 0 h 5"/>
                <a:gd name="T2" fmla="*/ 26 w 15"/>
                <a:gd name="T3" fmla="*/ 12 h 5"/>
                <a:gd name="T4" fmla="*/ 0 w 15"/>
                <a:gd name="T5" fmla="*/ 7 h 5"/>
                <a:gd name="T6" fmla="*/ 26 w 15"/>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5">
                  <a:moveTo>
                    <a:pt x="11" y="0"/>
                  </a:moveTo>
                  <a:cubicBezTo>
                    <a:pt x="15" y="2"/>
                    <a:pt x="11" y="1"/>
                    <a:pt x="11" y="5"/>
                  </a:cubicBezTo>
                  <a:cubicBezTo>
                    <a:pt x="7" y="4"/>
                    <a:pt x="2" y="5"/>
                    <a:pt x="0" y="3"/>
                  </a:cubicBezTo>
                  <a:cubicBezTo>
                    <a:pt x="2" y="1"/>
                    <a:pt x="9" y="2"/>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 name="Freeform 12"/>
            <p:cNvSpPr>
              <a:spLocks/>
            </p:cNvSpPr>
            <p:nvPr/>
          </p:nvSpPr>
          <p:spPr bwMode="auto">
            <a:xfrm>
              <a:off x="8935627" y="1219049"/>
              <a:ext cx="26988" cy="15875"/>
            </a:xfrm>
            <a:custGeom>
              <a:avLst/>
              <a:gdLst>
                <a:gd name="T0" fmla="*/ 0 w 7"/>
                <a:gd name="T1" fmla="*/ 0 h 4"/>
                <a:gd name="T2" fmla="*/ 15 w 7"/>
                <a:gd name="T3" fmla="*/ 10 h 4"/>
                <a:gd name="T4" fmla="*/ 0 w 7"/>
                <a:gd name="T5" fmla="*/ 0 h 4"/>
                <a:gd name="T6" fmla="*/ 0 60000 65536"/>
                <a:gd name="T7" fmla="*/ 0 60000 65536"/>
                <a:gd name="T8" fmla="*/ 0 60000 65536"/>
              </a:gdLst>
              <a:ahLst/>
              <a:cxnLst>
                <a:cxn ang="T6">
                  <a:pos x="T0" y="T1"/>
                </a:cxn>
                <a:cxn ang="T7">
                  <a:pos x="T2" y="T3"/>
                </a:cxn>
                <a:cxn ang="T8">
                  <a:pos x="T4" y="T5"/>
                </a:cxn>
              </a:cxnLst>
              <a:rect l="0" t="0" r="r" b="b"/>
              <a:pathLst>
                <a:path w="7" h="4">
                  <a:moveTo>
                    <a:pt x="0" y="0"/>
                  </a:moveTo>
                  <a:cubicBezTo>
                    <a:pt x="4" y="0"/>
                    <a:pt x="7" y="0"/>
                    <a:pt x="6" y="4"/>
                  </a:cubicBezTo>
                  <a:cubicBezTo>
                    <a:pt x="5" y="3"/>
                    <a:pt x="0" y="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 name="Freeform 13"/>
            <p:cNvSpPr>
              <a:spLocks/>
            </p:cNvSpPr>
            <p:nvPr/>
          </p:nvSpPr>
          <p:spPr bwMode="auto">
            <a:xfrm>
              <a:off x="5761388" y="1213569"/>
              <a:ext cx="101600" cy="52387"/>
            </a:xfrm>
            <a:custGeom>
              <a:avLst/>
              <a:gdLst>
                <a:gd name="T0" fmla="*/ 57 w 27"/>
                <a:gd name="T1" fmla="*/ 7 h 14"/>
                <a:gd name="T2" fmla="*/ 64 w 27"/>
                <a:gd name="T3" fmla="*/ 21 h 14"/>
                <a:gd name="T4" fmla="*/ 36 w 27"/>
                <a:gd name="T5" fmla="*/ 28 h 14"/>
                <a:gd name="T6" fmla="*/ 28 w 27"/>
                <a:gd name="T7" fmla="*/ 26 h 14"/>
                <a:gd name="T8" fmla="*/ 19 w 27"/>
                <a:gd name="T9" fmla="*/ 26 h 14"/>
                <a:gd name="T10" fmla="*/ 19 w 27"/>
                <a:gd name="T11" fmla="*/ 21 h 14"/>
                <a:gd name="T12" fmla="*/ 9 w 27"/>
                <a:gd name="T13" fmla="*/ 24 h 14"/>
                <a:gd name="T14" fmla="*/ 12 w 27"/>
                <a:gd name="T15" fmla="*/ 19 h 14"/>
                <a:gd name="T16" fmla="*/ 2 w 27"/>
                <a:gd name="T17" fmla="*/ 17 h 14"/>
                <a:gd name="T18" fmla="*/ 7 w 27"/>
                <a:gd name="T19" fmla="*/ 9 h 14"/>
                <a:gd name="T20" fmla="*/ 17 w 27"/>
                <a:gd name="T21" fmla="*/ 5 h 14"/>
                <a:gd name="T22" fmla="*/ 40 w 27"/>
                <a:gd name="T23" fmla="*/ 2 h 14"/>
                <a:gd name="T24" fmla="*/ 40 w 27"/>
                <a:gd name="T25" fmla="*/ 7 h 14"/>
                <a:gd name="T26" fmla="*/ 57 w 27"/>
                <a:gd name="T27" fmla="*/ 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7" h="14">
                  <a:moveTo>
                    <a:pt x="24" y="3"/>
                  </a:moveTo>
                  <a:cubicBezTo>
                    <a:pt x="23" y="7"/>
                    <a:pt x="20" y="9"/>
                    <a:pt x="27" y="9"/>
                  </a:cubicBezTo>
                  <a:cubicBezTo>
                    <a:pt x="27" y="14"/>
                    <a:pt x="19" y="13"/>
                    <a:pt x="15" y="12"/>
                  </a:cubicBezTo>
                  <a:cubicBezTo>
                    <a:pt x="13" y="12"/>
                    <a:pt x="13" y="12"/>
                    <a:pt x="12" y="11"/>
                  </a:cubicBezTo>
                  <a:cubicBezTo>
                    <a:pt x="10" y="9"/>
                    <a:pt x="11" y="13"/>
                    <a:pt x="8" y="11"/>
                  </a:cubicBezTo>
                  <a:cubicBezTo>
                    <a:pt x="7" y="11"/>
                    <a:pt x="8" y="9"/>
                    <a:pt x="8" y="9"/>
                  </a:cubicBezTo>
                  <a:cubicBezTo>
                    <a:pt x="7" y="9"/>
                    <a:pt x="6" y="11"/>
                    <a:pt x="4" y="10"/>
                  </a:cubicBezTo>
                  <a:cubicBezTo>
                    <a:pt x="4" y="10"/>
                    <a:pt x="6" y="8"/>
                    <a:pt x="5" y="8"/>
                  </a:cubicBezTo>
                  <a:cubicBezTo>
                    <a:pt x="5" y="7"/>
                    <a:pt x="0" y="9"/>
                    <a:pt x="1" y="7"/>
                  </a:cubicBezTo>
                  <a:cubicBezTo>
                    <a:pt x="0" y="4"/>
                    <a:pt x="2" y="5"/>
                    <a:pt x="3" y="4"/>
                  </a:cubicBezTo>
                  <a:cubicBezTo>
                    <a:pt x="5" y="3"/>
                    <a:pt x="4" y="2"/>
                    <a:pt x="7" y="2"/>
                  </a:cubicBezTo>
                  <a:cubicBezTo>
                    <a:pt x="7" y="2"/>
                    <a:pt x="13" y="0"/>
                    <a:pt x="17" y="1"/>
                  </a:cubicBezTo>
                  <a:cubicBezTo>
                    <a:pt x="17" y="1"/>
                    <a:pt x="17" y="3"/>
                    <a:pt x="17" y="3"/>
                  </a:cubicBezTo>
                  <a:cubicBezTo>
                    <a:pt x="19" y="4"/>
                    <a:pt x="23" y="2"/>
                    <a:pt x="2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Freeform 14"/>
            <p:cNvSpPr>
              <a:spLocks/>
            </p:cNvSpPr>
            <p:nvPr/>
          </p:nvSpPr>
          <p:spPr bwMode="auto">
            <a:xfrm>
              <a:off x="5720113" y="1213569"/>
              <a:ext cx="41275" cy="25400"/>
            </a:xfrm>
            <a:custGeom>
              <a:avLst/>
              <a:gdLst>
                <a:gd name="T0" fmla="*/ 26 w 11"/>
                <a:gd name="T1" fmla="*/ 9 h 7"/>
                <a:gd name="T2" fmla="*/ 17 w 11"/>
                <a:gd name="T3" fmla="*/ 9 h 7"/>
                <a:gd name="T4" fmla="*/ 14 w 11"/>
                <a:gd name="T5" fmla="*/ 16 h 7"/>
                <a:gd name="T6" fmla="*/ 0 w 11"/>
                <a:gd name="T7" fmla="*/ 9 h 7"/>
                <a:gd name="T8" fmla="*/ 26 w 11"/>
                <a:gd name="T9" fmla="*/ 9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7">
                  <a:moveTo>
                    <a:pt x="11" y="4"/>
                  </a:moveTo>
                  <a:cubicBezTo>
                    <a:pt x="10" y="6"/>
                    <a:pt x="8" y="4"/>
                    <a:pt x="7" y="4"/>
                  </a:cubicBezTo>
                  <a:cubicBezTo>
                    <a:pt x="6" y="4"/>
                    <a:pt x="6" y="6"/>
                    <a:pt x="6" y="7"/>
                  </a:cubicBezTo>
                  <a:cubicBezTo>
                    <a:pt x="2" y="7"/>
                    <a:pt x="4" y="3"/>
                    <a:pt x="0" y="4"/>
                  </a:cubicBezTo>
                  <a:cubicBezTo>
                    <a:pt x="2" y="0"/>
                    <a:pt x="7" y="3"/>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Freeform 15"/>
            <p:cNvSpPr>
              <a:spLocks/>
            </p:cNvSpPr>
            <p:nvPr/>
          </p:nvSpPr>
          <p:spPr bwMode="auto">
            <a:xfrm>
              <a:off x="8846727" y="1246037"/>
              <a:ext cx="104775" cy="60325"/>
            </a:xfrm>
            <a:custGeom>
              <a:avLst/>
              <a:gdLst>
                <a:gd name="T0" fmla="*/ 47 w 28"/>
                <a:gd name="T1" fmla="*/ 10 h 16"/>
                <a:gd name="T2" fmla="*/ 54 w 28"/>
                <a:gd name="T3" fmla="*/ 21 h 16"/>
                <a:gd name="T4" fmla="*/ 64 w 28"/>
                <a:gd name="T5" fmla="*/ 36 h 16"/>
                <a:gd name="T6" fmla="*/ 54 w 28"/>
                <a:gd name="T7" fmla="*/ 36 h 16"/>
                <a:gd name="T8" fmla="*/ 54 w 28"/>
                <a:gd name="T9" fmla="*/ 31 h 16"/>
                <a:gd name="T10" fmla="*/ 50 w 28"/>
                <a:gd name="T11" fmla="*/ 29 h 16"/>
                <a:gd name="T12" fmla="*/ 14 w 28"/>
                <a:gd name="T13" fmla="*/ 24 h 16"/>
                <a:gd name="T14" fmla="*/ 21 w 28"/>
                <a:gd name="T15" fmla="*/ 19 h 16"/>
                <a:gd name="T16" fmla="*/ 17 w 28"/>
                <a:gd name="T17" fmla="*/ 14 h 16"/>
                <a:gd name="T18" fmla="*/ 0 w 28"/>
                <a:gd name="T19" fmla="*/ 5 h 16"/>
                <a:gd name="T20" fmla="*/ 21 w 28"/>
                <a:gd name="T21" fmla="*/ 5 h 16"/>
                <a:gd name="T22" fmla="*/ 26 w 28"/>
                <a:gd name="T23" fmla="*/ 10 h 16"/>
                <a:gd name="T24" fmla="*/ 38 w 28"/>
                <a:gd name="T25" fmla="*/ 10 h 16"/>
                <a:gd name="T26" fmla="*/ 47 w 28"/>
                <a:gd name="T27" fmla="*/ 1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 h="16">
                  <a:moveTo>
                    <a:pt x="20" y="4"/>
                  </a:moveTo>
                  <a:cubicBezTo>
                    <a:pt x="21" y="6"/>
                    <a:pt x="22" y="7"/>
                    <a:pt x="23" y="9"/>
                  </a:cubicBezTo>
                  <a:cubicBezTo>
                    <a:pt x="24" y="11"/>
                    <a:pt x="28" y="12"/>
                    <a:pt x="27" y="15"/>
                  </a:cubicBezTo>
                  <a:cubicBezTo>
                    <a:pt x="26" y="15"/>
                    <a:pt x="24" y="16"/>
                    <a:pt x="23" y="15"/>
                  </a:cubicBezTo>
                  <a:cubicBezTo>
                    <a:pt x="23" y="15"/>
                    <a:pt x="24" y="13"/>
                    <a:pt x="23" y="13"/>
                  </a:cubicBezTo>
                  <a:cubicBezTo>
                    <a:pt x="23" y="12"/>
                    <a:pt x="20" y="15"/>
                    <a:pt x="21" y="12"/>
                  </a:cubicBezTo>
                  <a:cubicBezTo>
                    <a:pt x="14" y="11"/>
                    <a:pt x="9" y="11"/>
                    <a:pt x="6" y="10"/>
                  </a:cubicBezTo>
                  <a:cubicBezTo>
                    <a:pt x="5" y="8"/>
                    <a:pt x="7" y="8"/>
                    <a:pt x="9" y="8"/>
                  </a:cubicBezTo>
                  <a:cubicBezTo>
                    <a:pt x="9" y="7"/>
                    <a:pt x="7" y="7"/>
                    <a:pt x="7" y="6"/>
                  </a:cubicBezTo>
                  <a:cubicBezTo>
                    <a:pt x="2" y="4"/>
                    <a:pt x="0" y="7"/>
                    <a:pt x="0" y="2"/>
                  </a:cubicBezTo>
                  <a:cubicBezTo>
                    <a:pt x="2" y="0"/>
                    <a:pt x="6" y="1"/>
                    <a:pt x="9" y="2"/>
                  </a:cubicBezTo>
                  <a:cubicBezTo>
                    <a:pt x="11" y="3"/>
                    <a:pt x="11" y="2"/>
                    <a:pt x="11" y="4"/>
                  </a:cubicBezTo>
                  <a:cubicBezTo>
                    <a:pt x="13" y="6"/>
                    <a:pt x="16" y="1"/>
                    <a:pt x="16" y="4"/>
                  </a:cubicBezTo>
                  <a:cubicBezTo>
                    <a:pt x="16" y="6"/>
                    <a:pt x="20" y="6"/>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16"/>
            <p:cNvSpPr>
              <a:spLocks/>
            </p:cNvSpPr>
            <p:nvPr/>
          </p:nvSpPr>
          <p:spPr bwMode="auto">
            <a:xfrm>
              <a:off x="5866163" y="1246907"/>
              <a:ext cx="104775" cy="52387"/>
            </a:xfrm>
            <a:custGeom>
              <a:avLst/>
              <a:gdLst>
                <a:gd name="T0" fmla="*/ 28 w 28"/>
                <a:gd name="T1" fmla="*/ 0 h 14"/>
                <a:gd name="T2" fmla="*/ 38 w 28"/>
                <a:gd name="T3" fmla="*/ 7 h 14"/>
                <a:gd name="T4" fmla="*/ 40 w 28"/>
                <a:gd name="T5" fmla="*/ 2 h 14"/>
                <a:gd name="T6" fmla="*/ 47 w 28"/>
                <a:gd name="T7" fmla="*/ 7 h 14"/>
                <a:gd name="T8" fmla="*/ 52 w 28"/>
                <a:gd name="T9" fmla="*/ 7 h 14"/>
                <a:gd name="T10" fmla="*/ 52 w 28"/>
                <a:gd name="T11" fmla="*/ 12 h 14"/>
                <a:gd name="T12" fmla="*/ 64 w 28"/>
                <a:gd name="T13" fmla="*/ 14 h 14"/>
                <a:gd name="T14" fmla="*/ 45 w 28"/>
                <a:gd name="T15" fmla="*/ 19 h 14"/>
                <a:gd name="T16" fmla="*/ 40 w 28"/>
                <a:gd name="T17" fmla="*/ 26 h 14"/>
                <a:gd name="T18" fmla="*/ 17 w 28"/>
                <a:gd name="T19" fmla="*/ 26 h 14"/>
                <a:gd name="T20" fmla="*/ 14 w 28"/>
                <a:gd name="T21" fmla="*/ 31 h 14"/>
                <a:gd name="T22" fmla="*/ 2 w 28"/>
                <a:gd name="T23" fmla="*/ 28 h 14"/>
                <a:gd name="T24" fmla="*/ 2 w 28"/>
                <a:gd name="T25" fmla="*/ 19 h 14"/>
                <a:gd name="T26" fmla="*/ 7 w 28"/>
                <a:gd name="T27" fmla="*/ 19 h 14"/>
                <a:gd name="T28" fmla="*/ 9 w 28"/>
                <a:gd name="T29" fmla="*/ 12 h 14"/>
                <a:gd name="T30" fmla="*/ 17 w 28"/>
                <a:gd name="T31" fmla="*/ 12 h 14"/>
                <a:gd name="T32" fmla="*/ 28 w 28"/>
                <a:gd name="T33" fmla="*/ 0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 h="14">
                  <a:moveTo>
                    <a:pt x="12" y="0"/>
                  </a:moveTo>
                  <a:cubicBezTo>
                    <a:pt x="12" y="2"/>
                    <a:pt x="17" y="0"/>
                    <a:pt x="16" y="3"/>
                  </a:cubicBezTo>
                  <a:cubicBezTo>
                    <a:pt x="17" y="4"/>
                    <a:pt x="17" y="1"/>
                    <a:pt x="17" y="1"/>
                  </a:cubicBezTo>
                  <a:cubicBezTo>
                    <a:pt x="19" y="1"/>
                    <a:pt x="19" y="3"/>
                    <a:pt x="20" y="3"/>
                  </a:cubicBezTo>
                  <a:cubicBezTo>
                    <a:pt x="20" y="4"/>
                    <a:pt x="22" y="3"/>
                    <a:pt x="22" y="3"/>
                  </a:cubicBezTo>
                  <a:cubicBezTo>
                    <a:pt x="22" y="4"/>
                    <a:pt x="22" y="5"/>
                    <a:pt x="22" y="5"/>
                  </a:cubicBezTo>
                  <a:cubicBezTo>
                    <a:pt x="24" y="5"/>
                    <a:pt x="27" y="4"/>
                    <a:pt x="27" y="6"/>
                  </a:cubicBezTo>
                  <a:cubicBezTo>
                    <a:pt x="28" y="10"/>
                    <a:pt x="21" y="7"/>
                    <a:pt x="19" y="8"/>
                  </a:cubicBezTo>
                  <a:cubicBezTo>
                    <a:pt x="17" y="8"/>
                    <a:pt x="18" y="10"/>
                    <a:pt x="17" y="11"/>
                  </a:cubicBezTo>
                  <a:cubicBezTo>
                    <a:pt x="15" y="12"/>
                    <a:pt x="8" y="11"/>
                    <a:pt x="7" y="11"/>
                  </a:cubicBezTo>
                  <a:cubicBezTo>
                    <a:pt x="6" y="11"/>
                    <a:pt x="6" y="12"/>
                    <a:pt x="6" y="13"/>
                  </a:cubicBezTo>
                  <a:cubicBezTo>
                    <a:pt x="3" y="11"/>
                    <a:pt x="3" y="14"/>
                    <a:pt x="1" y="12"/>
                  </a:cubicBezTo>
                  <a:cubicBezTo>
                    <a:pt x="1" y="11"/>
                    <a:pt x="0" y="9"/>
                    <a:pt x="1" y="8"/>
                  </a:cubicBezTo>
                  <a:cubicBezTo>
                    <a:pt x="1" y="8"/>
                    <a:pt x="3" y="9"/>
                    <a:pt x="3" y="8"/>
                  </a:cubicBezTo>
                  <a:cubicBezTo>
                    <a:pt x="4" y="7"/>
                    <a:pt x="4" y="5"/>
                    <a:pt x="4" y="5"/>
                  </a:cubicBezTo>
                  <a:cubicBezTo>
                    <a:pt x="5" y="4"/>
                    <a:pt x="6" y="5"/>
                    <a:pt x="7" y="5"/>
                  </a:cubicBezTo>
                  <a:cubicBezTo>
                    <a:pt x="8" y="3"/>
                    <a:pt x="10" y="2"/>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 name="Freeform 17"/>
            <p:cNvSpPr>
              <a:spLocks/>
            </p:cNvSpPr>
            <p:nvPr/>
          </p:nvSpPr>
          <p:spPr bwMode="auto">
            <a:xfrm>
              <a:off x="8662577" y="1287312"/>
              <a:ext cx="19050" cy="30162"/>
            </a:xfrm>
            <a:custGeom>
              <a:avLst/>
              <a:gdLst>
                <a:gd name="T0" fmla="*/ 12 w 5"/>
                <a:gd name="T1" fmla="*/ 10 h 8"/>
                <a:gd name="T2" fmla="*/ 12 w 5"/>
                <a:gd name="T3" fmla="*/ 10 h 8"/>
                <a:gd name="T4" fmla="*/ 0 60000 65536"/>
                <a:gd name="T5" fmla="*/ 0 60000 65536"/>
              </a:gdLst>
              <a:ahLst/>
              <a:cxnLst>
                <a:cxn ang="T4">
                  <a:pos x="T0" y="T1"/>
                </a:cxn>
                <a:cxn ang="T5">
                  <a:pos x="T2" y="T3"/>
                </a:cxn>
              </a:cxnLst>
              <a:rect l="0" t="0" r="r" b="b"/>
              <a:pathLst>
                <a:path w="5" h="8">
                  <a:moveTo>
                    <a:pt x="5" y="4"/>
                  </a:moveTo>
                  <a:cubicBezTo>
                    <a:pt x="2" y="8"/>
                    <a:pt x="0" y="0"/>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18"/>
            <p:cNvSpPr>
              <a:spLocks/>
            </p:cNvSpPr>
            <p:nvPr/>
          </p:nvSpPr>
          <p:spPr bwMode="auto">
            <a:xfrm>
              <a:off x="8703852" y="1290487"/>
              <a:ext cx="55563" cy="38100"/>
            </a:xfrm>
            <a:custGeom>
              <a:avLst/>
              <a:gdLst>
                <a:gd name="T0" fmla="*/ 33 w 15"/>
                <a:gd name="T1" fmla="*/ 7 h 10"/>
                <a:gd name="T2" fmla="*/ 9 w 15"/>
                <a:gd name="T3" fmla="*/ 22 h 10"/>
                <a:gd name="T4" fmla="*/ 0 w 15"/>
                <a:gd name="T5" fmla="*/ 12 h 10"/>
                <a:gd name="T6" fmla="*/ 16 w 15"/>
                <a:gd name="T7" fmla="*/ 7 h 10"/>
                <a:gd name="T8" fmla="*/ 33 w 15"/>
                <a:gd name="T9" fmla="*/ 7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0">
                  <a:moveTo>
                    <a:pt x="14" y="3"/>
                  </a:moveTo>
                  <a:cubicBezTo>
                    <a:pt x="15" y="10"/>
                    <a:pt x="6" y="6"/>
                    <a:pt x="4" y="9"/>
                  </a:cubicBezTo>
                  <a:cubicBezTo>
                    <a:pt x="1" y="9"/>
                    <a:pt x="3" y="5"/>
                    <a:pt x="0" y="5"/>
                  </a:cubicBezTo>
                  <a:cubicBezTo>
                    <a:pt x="0" y="2"/>
                    <a:pt x="7" y="7"/>
                    <a:pt x="7" y="3"/>
                  </a:cubicBezTo>
                  <a:cubicBezTo>
                    <a:pt x="7" y="0"/>
                    <a:pt x="10" y="4"/>
                    <a:pt x="1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9"/>
            <p:cNvSpPr>
              <a:spLocks/>
            </p:cNvSpPr>
            <p:nvPr/>
          </p:nvSpPr>
          <p:spPr bwMode="auto">
            <a:xfrm>
              <a:off x="9018177" y="1298424"/>
              <a:ext cx="49213" cy="25400"/>
            </a:xfrm>
            <a:custGeom>
              <a:avLst/>
              <a:gdLst>
                <a:gd name="T0" fmla="*/ 26 w 13"/>
                <a:gd name="T1" fmla="*/ 5 h 7"/>
                <a:gd name="T2" fmla="*/ 26 w 13"/>
                <a:gd name="T3" fmla="*/ 11 h 7"/>
                <a:gd name="T4" fmla="*/ 19 w 13"/>
                <a:gd name="T5" fmla="*/ 14 h 7"/>
                <a:gd name="T6" fmla="*/ 17 w 13"/>
                <a:gd name="T7" fmla="*/ 16 h 7"/>
                <a:gd name="T8" fmla="*/ 7 w 13"/>
                <a:gd name="T9" fmla="*/ 14 h 7"/>
                <a:gd name="T10" fmla="*/ 5 w 13"/>
                <a:gd name="T11" fmla="*/ 16 h 7"/>
                <a:gd name="T12" fmla="*/ 2 w 13"/>
                <a:gd name="T13" fmla="*/ 14 h 7"/>
                <a:gd name="T14" fmla="*/ 26 w 13"/>
                <a:gd name="T15" fmla="*/ 5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 h="7">
                  <a:moveTo>
                    <a:pt x="11" y="2"/>
                  </a:moveTo>
                  <a:cubicBezTo>
                    <a:pt x="13" y="3"/>
                    <a:pt x="12" y="4"/>
                    <a:pt x="11" y="5"/>
                  </a:cubicBezTo>
                  <a:cubicBezTo>
                    <a:pt x="10" y="5"/>
                    <a:pt x="9" y="5"/>
                    <a:pt x="8" y="6"/>
                  </a:cubicBezTo>
                  <a:cubicBezTo>
                    <a:pt x="7" y="6"/>
                    <a:pt x="7" y="7"/>
                    <a:pt x="7" y="7"/>
                  </a:cubicBezTo>
                  <a:cubicBezTo>
                    <a:pt x="6" y="7"/>
                    <a:pt x="5" y="6"/>
                    <a:pt x="3" y="6"/>
                  </a:cubicBezTo>
                  <a:cubicBezTo>
                    <a:pt x="3" y="6"/>
                    <a:pt x="3" y="7"/>
                    <a:pt x="2" y="7"/>
                  </a:cubicBezTo>
                  <a:cubicBezTo>
                    <a:pt x="1" y="7"/>
                    <a:pt x="1" y="7"/>
                    <a:pt x="1" y="6"/>
                  </a:cubicBezTo>
                  <a:cubicBezTo>
                    <a:pt x="0" y="0"/>
                    <a:pt x="10" y="6"/>
                    <a:pt x="1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20"/>
            <p:cNvSpPr>
              <a:spLocks/>
            </p:cNvSpPr>
            <p:nvPr/>
          </p:nvSpPr>
          <p:spPr bwMode="auto">
            <a:xfrm>
              <a:off x="8830852" y="1309537"/>
              <a:ext cx="30163" cy="14287"/>
            </a:xfrm>
            <a:custGeom>
              <a:avLst/>
              <a:gdLst>
                <a:gd name="T0" fmla="*/ 0 w 8"/>
                <a:gd name="T1" fmla="*/ 7 h 4"/>
                <a:gd name="T2" fmla="*/ 14 w 8"/>
                <a:gd name="T3" fmla="*/ 9 h 4"/>
                <a:gd name="T4" fmla="*/ 0 w 8"/>
                <a:gd name="T5" fmla="*/ 7 h 4"/>
                <a:gd name="T6" fmla="*/ 0 60000 65536"/>
                <a:gd name="T7" fmla="*/ 0 60000 65536"/>
                <a:gd name="T8" fmla="*/ 0 60000 65536"/>
              </a:gdLst>
              <a:ahLst/>
              <a:cxnLst>
                <a:cxn ang="T6">
                  <a:pos x="T0" y="T1"/>
                </a:cxn>
                <a:cxn ang="T7">
                  <a:pos x="T2" y="T3"/>
                </a:cxn>
                <a:cxn ang="T8">
                  <a:pos x="T4" y="T5"/>
                </a:cxn>
              </a:cxnLst>
              <a:rect l="0" t="0" r="r" b="b"/>
              <a:pathLst>
                <a:path w="8" h="4">
                  <a:moveTo>
                    <a:pt x="0" y="3"/>
                  </a:moveTo>
                  <a:cubicBezTo>
                    <a:pt x="0" y="1"/>
                    <a:pt x="8" y="0"/>
                    <a:pt x="6" y="4"/>
                  </a:cubicBezTo>
                  <a:cubicBezTo>
                    <a:pt x="3" y="2"/>
                    <a:pt x="4" y="4"/>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 name="Freeform 21"/>
            <p:cNvSpPr>
              <a:spLocks/>
            </p:cNvSpPr>
            <p:nvPr/>
          </p:nvSpPr>
          <p:spPr bwMode="auto">
            <a:xfrm>
              <a:off x="9108664" y="1312712"/>
              <a:ext cx="14288" cy="15875"/>
            </a:xfrm>
            <a:custGeom>
              <a:avLst/>
              <a:gdLst>
                <a:gd name="T0" fmla="*/ 0 w 4"/>
                <a:gd name="T1" fmla="*/ 3 h 4"/>
                <a:gd name="T2" fmla="*/ 9 w 4"/>
                <a:gd name="T3" fmla="*/ 10 h 4"/>
                <a:gd name="T4" fmla="*/ 0 w 4"/>
                <a:gd name="T5" fmla="*/ 10 h 4"/>
                <a:gd name="T6" fmla="*/ 0 w 4"/>
                <a:gd name="T7" fmla="*/ 3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0" y="1"/>
                  </a:moveTo>
                  <a:cubicBezTo>
                    <a:pt x="3" y="0"/>
                    <a:pt x="4" y="2"/>
                    <a:pt x="4" y="4"/>
                  </a:cubicBezTo>
                  <a:cubicBezTo>
                    <a:pt x="3" y="4"/>
                    <a:pt x="2" y="4"/>
                    <a:pt x="0" y="4"/>
                  </a:cubicBezTo>
                  <a:cubicBezTo>
                    <a:pt x="0" y="3"/>
                    <a:pt x="0" y="2"/>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22"/>
            <p:cNvSpPr>
              <a:spLocks/>
            </p:cNvSpPr>
            <p:nvPr/>
          </p:nvSpPr>
          <p:spPr bwMode="auto">
            <a:xfrm>
              <a:off x="8992777" y="1334937"/>
              <a:ext cx="311150" cy="98425"/>
            </a:xfrm>
            <a:custGeom>
              <a:avLst/>
              <a:gdLst>
                <a:gd name="T0" fmla="*/ 196 w 83"/>
                <a:gd name="T1" fmla="*/ 36 h 26"/>
                <a:gd name="T2" fmla="*/ 196 w 83"/>
                <a:gd name="T3" fmla="*/ 48 h 26"/>
                <a:gd name="T4" fmla="*/ 189 w 83"/>
                <a:gd name="T5" fmla="*/ 55 h 26"/>
                <a:gd name="T6" fmla="*/ 153 w 83"/>
                <a:gd name="T7" fmla="*/ 55 h 26"/>
                <a:gd name="T8" fmla="*/ 144 w 83"/>
                <a:gd name="T9" fmla="*/ 60 h 26"/>
                <a:gd name="T10" fmla="*/ 135 w 83"/>
                <a:gd name="T11" fmla="*/ 57 h 26"/>
                <a:gd name="T12" fmla="*/ 132 w 83"/>
                <a:gd name="T13" fmla="*/ 60 h 26"/>
                <a:gd name="T14" fmla="*/ 120 w 83"/>
                <a:gd name="T15" fmla="*/ 60 h 26"/>
                <a:gd name="T16" fmla="*/ 120 w 83"/>
                <a:gd name="T17" fmla="*/ 57 h 26"/>
                <a:gd name="T18" fmla="*/ 116 w 83"/>
                <a:gd name="T19" fmla="*/ 60 h 26"/>
                <a:gd name="T20" fmla="*/ 104 w 83"/>
                <a:gd name="T21" fmla="*/ 55 h 26"/>
                <a:gd name="T22" fmla="*/ 64 w 83"/>
                <a:gd name="T23" fmla="*/ 55 h 26"/>
                <a:gd name="T24" fmla="*/ 66 w 83"/>
                <a:gd name="T25" fmla="*/ 48 h 26"/>
                <a:gd name="T26" fmla="*/ 59 w 83"/>
                <a:gd name="T27" fmla="*/ 45 h 26"/>
                <a:gd name="T28" fmla="*/ 54 w 83"/>
                <a:gd name="T29" fmla="*/ 36 h 26"/>
                <a:gd name="T30" fmla="*/ 59 w 83"/>
                <a:gd name="T31" fmla="*/ 29 h 26"/>
                <a:gd name="T32" fmla="*/ 54 w 83"/>
                <a:gd name="T33" fmla="*/ 19 h 26"/>
                <a:gd name="T34" fmla="*/ 28 w 83"/>
                <a:gd name="T35" fmla="*/ 21 h 26"/>
                <a:gd name="T36" fmla="*/ 24 w 83"/>
                <a:gd name="T37" fmla="*/ 14 h 26"/>
                <a:gd name="T38" fmla="*/ 19 w 83"/>
                <a:gd name="T39" fmla="*/ 12 h 26"/>
                <a:gd name="T40" fmla="*/ 7 w 83"/>
                <a:gd name="T41" fmla="*/ 14 h 26"/>
                <a:gd name="T42" fmla="*/ 2 w 83"/>
                <a:gd name="T43" fmla="*/ 5 h 26"/>
                <a:gd name="T44" fmla="*/ 33 w 83"/>
                <a:gd name="T45" fmla="*/ 0 h 26"/>
                <a:gd name="T46" fmla="*/ 38 w 83"/>
                <a:gd name="T47" fmla="*/ 5 h 26"/>
                <a:gd name="T48" fmla="*/ 38 w 83"/>
                <a:gd name="T49" fmla="*/ 10 h 26"/>
                <a:gd name="T50" fmla="*/ 47 w 83"/>
                <a:gd name="T51" fmla="*/ 14 h 26"/>
                <a:gd name="T52" fmla="*/ 71 w 83"/>
                <a:gd name="T53" fmla="*/ 14 h 26"/>
                <a:gd name="T54" fmla="*/ 71 w 83"/>
                <a:gd name="T55" fmla="*/ 29 h 26"/>
                <a:gd name="T56" fmla="*/ 90 w 83"/>
                <a:gd name="T57" fmla="*/ 31 h 26"/>
                <a:gd name="T58" fmla="*/ 90 w 83"/>
                <a:gd name="T59" fmla="*/ 38 h 26"/>
                <a:gd name="T60" fmla="*/ 97 w 83"/>
                <a:gd name="T61" fmla="*/ 36 h 26"/>
                <a:gd name="T62" fmla="*/ 130 w 83"/>
                <a:gd name="T63" fmla="*/ 36 h 26"/>
                <a:gd name="T64" fmla="*/ 135 w 83"/>
                <a:gd name="T65" fmla="*/ 38 h 26"/>
                <a:gd name="T66" fmla="*/ 144 w 83"/>
                <a:gd name="T67" fmla="*/ 31 h 26"/>
                <a:gd name="T68" fmla="*/ 151 w 83"/>
                <a:gd name="T69" fmla="*/ 31 h 26"/>
                <a:gd name="T70" fmla="*/ 196 w 83"/>
                <a:gd name="T71" fmla="*/ 36 h 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3" h="26">
                  <a:moveTo>
                    <a:pt x="83" y="15"/>
                  </a:moveTo>
                  <a:cubicBezTo>
                    <a:pt x="83" y="17"/>
                    <a:pt x="83" y="19"/>
                    <a:pt x="83" y="20"/>
                  </a:cubicBezTo>
                  <a:cubicBezTo>
                    <a:pt x="81" y="20"/>
                    <a:pt x="80" y="21"/>
                    <a:pt x="80" y="23"/>
                  </a:cubicBezTo>
                  <a:cubicBezTo>
                    <a:pt x="74" y="23"/>
                    <a:pt x="70" y="22"/>
                    <a:pt x="65" y="23"/>
                  </a:cubicBezTo>
                  <a:cubicBezTo>
                    <a:pt x="64" y="23"/>
                    <a:pt x="62" y="25"/>
                    <a:pt x="61" y="25"/>
                  </a:cubicBezTo>
                  <a:cubicBezTo>
                    <a:pt x="59" y="26"/>
                    <a:pt x="59" y="24"/>
                    <a:pt x="57" y="24"/>
                  </a:cubicBezTo>
                  <a:cubicBezTo>
                    <a:pt x="58" y="24"/>
                    <a:pt x="56" y="25"/>
                    <a:pt x="56" y="25"/>
                  </a:cubicBezTo>
                  <a:cubicBezTo>
                    <a:pt x="56" y="25"/>
                    <a:pt x="52" y="25"/>
                    <a:pt x="51" y="25"/>
                  </a:cubicBezTo>
                  <a:cubicBezTo>
                    <a:pt x="51" y="25"/>
                    <a:pt x="51" y="24"/>
                    <a:pt x="51" y="24"/>
                  </a:cubicBezTo>
                  <a:cubicBezTo>
                    <a:pt x="50" y="24"/>
                    <a:pt x="49" y="25"/>
                    <a:pt x="49" y="25"/>
                  </a:cubicBezTo>
                  <a:cubicBezTo>
                    <a:pt x="46" y="25"/>
                    <a:pt x="46" y="23"/>
                    <a:pt x="44" y="23"/>
                  </a:cubicBezTo>
                  <a:cubicBezTo>
                    <a:pt x="39" y="23"/>
                    <a:pt x="34" y="26"/>
                    <a:pt x="27" y="23"/>
                  </a:cubicBezTo>
                  <a:cubicBezTo>
                    <a:pt x="27" y="22"/>
                    <a:pt x="28" y="22"/>
                    <a:pt x="28" y="20"/>
                  </a:cubicBezTo>
                  <a:cubicBezTo>
                    <a:pt x="27" y="19"/>
                    <a:pt x="26" y="20"/>
                    <a:pt x="25" y="19"/>
                  </a:cubicBezTo>
                  <a:cubicBezTo>
                    <a:pt x="24" y="18"/>
                    <a:pt x="26" y="15"/>
                    <a:pt x="23" y="15"/>
                  </a:cubicBezTo>
                  <a:cubicBezTo>
                    <a:pt x="23" y="13"/>
                    <a:pt x="25" y="14"/>
                    <a:pt x="25" y="12"/>
                  </a:cubicBezTo>
                  <a:cubicBezTo>
                    <a:pt x="25" y="10"/>
                    <a:pt x="22" y="11"/>
                    <a:pt x="23" y="8"/>
                  </a:cubicBezTo>
                  <a:cubicBezTo>
                    <a:pt x="21" y="9"/>
                    <a:pt x="16" y="8"/>
                    <a:pt x="12" y="9"/>
                  </a:cubicBezTo>
                  <a:cubicBezTo>
                    <a:pt x="10" y="10"/>
                    <a:pt x="11" y="7"/>
                    <a:pt x="10" y="6"/>
                  </a:cubicBezTo>
                  <a:cubicBezTo>
                    <a:pt x="9" y="6"/>
                    <a:pt x="7" y="7"/>
                    <a:pt x="8" y="5"/>
                  </a:cubicBezTo>
                  <a:cubicBezTo>
                    <a:pt x="7" y="6"/>
                    <a:pt x="5" y="6"/>
                    <a:pt x="3" y="6"/>
                  </a:cubicBezTo>
                  <a:cubicBezTo>
                    <a:pt x="7" y="3"/>
                    <a:pt x="0" y="6"/>
                    <a:pt x="1" y="2"/>
                  </a:cubicBezTo>
                  <a:cubicBezTo>
                    <a:pt x="6" y="2"/>
                    <a:pt x="10" y="1"/>
                    <a:pt x="14" y="0"/>
                  </a:cubicBezTo>
                  <a:cubicBezTo>
                    <a:pt x="13" y="2"/>
                    <a:pt x="16" y="1"/>
                    <a:pt x="16" y="2"/>
                  </a:cubicBezTo>
                  <a:cubicBezTo>
                    <a:pt x="16" y="2"/>
                    <a:pt x="16" y="4"/>
                    <a:pt x="16" y="4"/>
                  </a:cubicBezTo>
                  <a:cubicBezTo>
                    <a:pt x="17" y="5"/>
                    <a:pt x="21" y="3"/>
                    <a:pt x="20" y="6"/>
                  </a:cubicBezTo>
                  <a:cubicBezTo>
                    <a:pt x="23" y="3"/>
                    <a:pt x="26" y="7"/>
                    <a:pt x="30" y="6"/>
                  </a:cubicBezTo>
                  <a:cubicBezTo>
                    <a:pt x="29" y="10"/>
                    <a:pt x="32" y="10"/>
                    <a:pt x="30" y="12"/>
                  </a:cubicBezTo>
                  <a:cubicBezTo>
                    <a:pt x="32" y="13"/>
                    <a:pt x="35" y="12"/>
                    <a:pt x="38" y="13"/>
                  </a:cubicBezTo>
                  <a:cubicBezTo>
                    <a:pt x="39" y="14"/>
                    <a:pt x="33" y="16"/>
                    <a:pt x="38" y="16"/>
                  </a:cubicBezTo>
                  <a:cubicBezTo>
                    <a:pt x="39" y="16"/>
                    <a:pt x="40" y="15"/>
                    <a:pt x="41" y="15"/>
                  </a:cubicBezTo>
                  <a:cubicBezTo>
                    <a:pt x="44" y="14"/>
                    <a:pt x="50" y="14"/>
                    <a:pt x="55" y="15"/>
                  </a:cubicBezTo>
                  <a:cubicBezTo>
                    <a:pt x="56" y="15"/>
                    <a:pt x="58" y="16"/>
                    <a:pt x="57" y="16"/>
                  </a:cubicBezTo>
                  <a:cubicBezTo>
                    <a:pt x="60" y="16"/>
                    <a:pt x="55" y="14"/>
                    <a:pt x="61" y="13"/>
                  </a:cubicBezTo>
                  <a:cubicBezTo>
                    <a:pt x="62" y="13"/>
                    <a:pt x="63" y="14"/>
                    <a:pt x="64" y="13"/>
                  </a:cubicBezTo>
                  <a:cubicBezTo>
                    <a:pt x="69" y="13"/>
                    <a:pt x="76" y="13"/>
                    <a:pt x="83"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23"/>
            <p:cNvSpPr>
              <a:spLocks/>
            </p:cNvSpPr>
            <p:nvPr/>
          </p:nvSpPr>
          <p:spPr bwMode="auto">
            <a:xfrm>
              <a:off x="4999388" y="1332632"/>
              <a:ext cx="319088" cy="225425"/>
            </a:xfrm>
            <a:custGeom>
              <a:avLst/>
              <a:gdLst>
                <a:gd name="T0" fmla="*/ 163 w 85"/>
                <a:gd name="T1" fmla="*/ 5 h 60"/>
                <a:gd name="T2" fmla="*/ 199 w 85"/>
                <a:gd name="T3" fmla="*/ 0 h 60"/>
                <a:gd name="T4" fmla="*/ 194 w 85"/>
                <a:gd name="T5" fmla="*/ 14 h 60"/>
                <a:gd name="T6" fmla="*/ 158 w 85"/>
                <a:gd name="T7" fmla="*/ 21 h 60"/>
                <a:gd name="T8" fmla="*/ 154 w 85"/>
                <a:gd name="T9" fmla="*/ 26 h 60"/>
                <a:gd name="T10" fmla="*/ 147 w 85"/>
                <a:gd name="T11" fmla="*/ 26 h 60"/>
                <a:gd name="T12" fmla="*/ 142 w 85"/>
                <a:gd name="T13" fmla="*/ 31 h 60"/>
                <a:gd name="T14" fmla="*/ 137 w 85"/>
                <a:gd name="T15" fmla="*/ 28 h 60"/>
                <a:gd name="T16" fmla="*/ 125 w 85"/>
                <a:gd name="T17" fmla="*/ 31 h 60"/>
                <a:gd name="T18" fmla="*/ 114 w 85"/>
                <a:gd name="T19" fmla="*/ 36 h 60"/>
                <a:gd name="T20" fmla="*/ 111 w 85"/>
                <a:gd name="T21" fmla="*/ 40 h 60"/>
                <a:gd name="T22" fmla="*/ 97 w 85"/>
                <a:gd name="T23" fmla="*/ 47 h 60"/>
                <a:gd name="T24" fmla="*/ 90 w 85"/>
                <a:gd name="T25" fmla="*/ 54 h 60"/>
                <a:gd name="T26" fmla="*/ 83 w 85"/>
                <a:gd name="T27" fmla="*/ 59 h 60"/>
                <a:gd name="T28" fmla="*/ 80 w 85"/>
                <a:gd name="T29" fmla="*/ 66 h 60"/>
                <a:gd name="T30" fmla="*/ 66 w 85"/>
                <a:gd name="T31" fmla="*/ 71 h 60"/>
                <a:gd name="T32" fmla="*/ 64 w 85"/>
                <a:gd name="T33" fmla="*/ 73 h 60"/>
                <a:gd name="T34" fmla="*/ 52 w 85"/>
                <a:gd name="T35" fmla="*/ 78 h 60"/>
                <a:gd name="T36" fmla="*/ 47 w 85"/>
                <a:gd name="T37" fmla="*/ 90 h 60"/>
                <a:gd name="T38" fmla="*/ 50 w 85"/>
                <a:gd name="T39" fmla="*/ 107 h 60"/>
                <a:gd name="T40" fmla="*/ 43 w 85"/>
                <a:gd name="T41" fmla="*/ 114 h 60"/>
                <a:gd name="T42" fmla="*/ 47 w 85"/>
                <a:gd name="T43" fmla="*/ 123 h 60"/>
                <a:gd name="T44" fmla="*/ 45 w 85"/>
                <a:gd name="T45" fmla="*/ 125 h 60"/>
                <a:gd name="T46" fmla="*/ 47 w 85"/>
                <a:gd name="T47" fmla="*/ 130 h 60"/>
                <a:gd name="T48" fmla="*/ 50 w 85"/>
                <a:gd name="T49" fmla="*/ 125 h 60"/>
                <a:gd name="T50" fmla="*/ 59 w 85"/>
                <a:gd name="T51" fmla="*/ 133 h 60"/>
                <a:gd name="T52" fmla="*/ 57 w 85"/>
                <a:gd name="T53" fmla="*/ 142 h 60"/>
                <a:gd name="T54" fmla="*/ 31 w 85"/>
                <a:gd name="T55" fmla="*/ 142 h 60"/>
                <a:gd name="T56" fmla="*/ 33 w 85"/>
                <a:gd name="T57" fmla="*/ 137 h 60"/>
                <a:gd name="T58" fmla="*/ 26 w 85"/>
                <a:gd name="T59" fmla="*/ 135 h 60"/>
                <a:gd name="T60" fmla="*/ 19 w 85"/>
                <a:gd name="T61" fmla="*/ 130 h 60"/>
                <a:gd name="T62" fmla="*/ 14 w 85"/>
                <a:gd name="T63" fmla="*/ 130 h 60"/>
                <a:gd name="T64" fmla="*/ 5 w 85"/>
                <a:gd name="T65" fmla="*/ 130 h 60"/>
                <a:gd name="T66" fmla="*/ 2 w 85"/>
                <a:gd name="T67" fmla="*/ 109 h 60"/>
                <a:gd name="T68" fmla="*/ 17 w 85"/>
                <a:gd name="T69" fmla="*/ 104 h 60"/>
                <a:gd name="T70" fmla="*/ 14 w 85"/>
                <a:gd name="T71" fmla="*/ 102 h 60"/>
                <a:gd name="T72" fmla="*/ 17 w 85"/>
                <a:gd name="T73" fmla="*/ 95 h 60"/>
                <a:gd name="T74" fmla="*/ 31 w 85"/>
                <a:gd name="T75" fmla="*/ 90 h 60"/>
                <a:gd name="T76" fmla="*/ 31 w 85"/>
                <a:gd name="T77" fmla="*/ 78 h 60"/>
                <a:gd name="T78" fmla="*/ 38 w 85"/>
                <a:gd name="T79" fmla="*/ 76 h 60"/>
                <a:gd name="T80" fmla="*/ 45 w 85"/>
                <a:gd name="T81" fmla="*/ 69 h 60"/>
                <a:gd name="T82" fmla="*/ 45 w 85"/>
                <a:gd name="T83" fmla="*/ 54 h 60"/>
                <a:gd name="T84" fmla="*/ 66 w 85"/>
                <a:gd name="T85" fmla="*/ 45 h 60"/>
                <a:gd name="T86" fmla="*/ 69 w 85"/>
                <a:gd name="T87" fmla="*/ 40 h 60"/>
                <a:gd name="T88" fmla="*/ 73 w 85"/>
                <a:gd name="T89" fmla="*/ 43 h 60"/>
                <a:gd name="T90" fmla="*/ 78 w 85"/>
                <a:gd name="T91" fmla="*/ 38 h 60"/>
                <a:gd name="T92" fmla="*/ 80 w 85"/>
                <a:gd name="T93" fmla="*/ 31 h 60"/>
                <a:gd name="T94" fmla="*/ 95 w 85"/>
                <a:gd name="T95" fmla="*/ 28 h 60"/>
                <a:gd name="T96" fmla="*/ 111 w 85"/>
                <a:gd name="T97" fmla="*/ 26 h 60"/>
                <a:gd name="T98" fmla="*/ 114 w 85"/>
                <a:gd name="T99" fmla="*/ 24 h 60"/>
                <a:gd name="T100" fmla="*/ 121 w 85"/>
                <a:gd name="T101" fmla="*/ 26 h 60"/>
                <a:gd name="T102" fmla="*/ 123 w 85"/>
                <a:gd name="T103" fmla="*/ 21 h 60"/>
                <a:gd name="T104" fmla="*/ 125 w 85"/>
                <a:gd name="T105" fmla="*/ 21 h 60"/>
                <a:gd name="T106" fmla="*/ 144 w 85"/>
                <a:gd name="T107" fmla="*/ 19 h 60"/>
                <a:gd name="T108" fmla="*/ 151 w 85"/>
                <a:gd name="T109" fmla="*/ 14 h 60"/>
                <a:gd name="T110" fmla="*/ 154 w 85"/>
                <a:gd name="T111" fmla="*/ 12 h 60"/>
                <a:gd name="T112" fmla="*/ 163 w 85"/>
                <a:gd name="T113" fmla="*/ 5 h 6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 h="60">
                  <a:moveTo>
                    <a:pt x="69" y="2"/>
                  </a:moveTo>
                  <a:cubicBezTo>
                    <a:pt x="73" y="4"/>
                    <a:pt x="79" y="0"/>
                    <a:pt x="84" y="0"/>
                  </a:cubicBezTo>
                  <a:cubicBezTo>
                    <a:pt x="85" y="4"/>
                    <a:pt x="82" y="4"/>
                    <a:pt x="82" y="6"/>
                  </a:cubicBezTo>
                  <a:cubicBezTo>
                    <a:pt x="78" y="4"/>
                    <a:pt x="72" y="8"/>
                    <a:pt x="67" y="9"/>
                  </a:cubicBezTo>
                  <a:cubicBezTo>
                    <a:pt x="66" y="9"/>
                    <a:pt x="66" y="11"/>
                    <a:pt x="65" y="11"/>
                  </a:cubicBezTo>
                  <a:cubicBezTo>
                    <a:pt x="64" y="11"/>
                    <a:pt x="63" y="11"/>
                    <a:pt x="62" y="11"/>
                  </a:cubicBezTo>
                  <a:cubicBezTo>
                    <a:pt x="62" y="11"/>
                    <a:pt x="60" y="13"/>
                    <a:pt x="60" y="13"/>
                  </a:cubicBezTo>
                  <a:cubicBezTo>
                    <a:pt x="59" y="14"/>
                    <a:pt x="59" y="12"/>
                    <a:pt x="58" y="12"/>
                  </a:cubicBezTo>
                  <a:cubicBezTo>
                    <a:pt x="57" y="13"/>
                    <a:pt x="55" y="13"/>
                    <a:pt x="53" y="13"/>
                  </a:cubicBezTo>
                  <a:cubicBezTo>
                    <a:pt x="52" y="14"/>
                    <a:pt x="50" y="14"/>
                    <a:pt x="48" y="15"/>
                  </a:cubicBezTo>
                  <a:cubicBezTo>
                    <a:pt x="47" y="15"/>
                    <a:pt x="48" y="16"/>
                    <a:pt x="47" y="17"/>
                  </a:cubicBezTo>
                  <a:cubicBezTo>
                    <a:pt x="46" y="18"/>
                    <a:pt x="41" y="17"/>
                    <a:pt x="41" y="20"/>
                  </a:cubicBezTo>
                  <a:cubicBezTo>
                    <a:pt x="41" y="22"/>
                    <a:pt x="38" y="22"/>
                    <a:pt x="38" y="23"/>
                  </a:cubicBezTo>
                  <a:cubicBezTo>
                    <a:pt x="37" y="23"/>
                    <a:pt x="36" y="25"/>
                    <a:pt x="35" y="25"/>
                  </a:cubicBezTo>
                  <a:cubicBezTo>
                    <a:pt x="35" y="26"/>
                    <a:pt x="34" y="26"/>
                    <a:pt x="34" y="28"/>
                  </a:cubicBezTo>
                  <a:cubicBezTo>
                    <a:pt x="30" y="29"/>
                    <a:pt x="31" y="27"/>
                    <a:pt x="28" y="30"/>
                  </a:cubicBezTo>
                  <a:cubicBezTo>
                    <a:pt x="28" y="31"/>
                    <a:pt x="27" y="30"/>
                    <a:pt x="27" y="31"/>
                  </a:cubicBezTo>
                  <a:cubicBezTo>
                    <a:pt x="27" y="33"/>
                    <a:pt x="24" y="32"/>
                    <a:pt x="22" y="33"/>
                  </a:cubicBezTo>
                  <a:cubicBezTo>
                    <a:pt x="22" y="36"/>
                    <a:pt x="24" y="39"/>
                    <a:pt x="20" y="38"/>
                  </a:cubicBezTo>
                  <a:cubicBezTo>
                    <a:pt x="21" y="40"/>
                    <a:pt x="19" y="45"/>
                    <a:pt x="21" y="45"/>
                  </a:cubicBezTo>
                  <a:cubicBezTo>
                    <a:pt x="20" y="46"/>
                    <a:pt x="19" y="47"/>
                    <a:pt x="18" y="48"/>
                  </a:cubicBezTo>
                  <a:cubicBezTo>
                    <a:pt x="16" y="51"/>
                    <a:pt x="21" y="50"/>
                    <a:pt x="20" y="52"/>
                  </a:cubicBezTo>
                  <a:cubicBezTo>
                    <a:pt x="20" y="52"/>
                    <a:pt x="18" y="53"/>
                    <a:pt x="19" y="53"/>
                  </a:cubicBezTo>
                  <a:cubicBezTo>
                    <a:pt x="19" y="53"/>
                    <a:pt x="21" y="55"/>
                    <a:pt x="20" y="55"/>
                  </a:cubicBezTo>
                  <a:cubicBezTo>
                    <a:pt x="21" y="55"/>
                    <a:pt x="22" y="54"/>
                    <a:pt x="21" y="53"/>
                  </a:cubicBezTo>
                  <a:cubicBezTo>
                    <a:pt x="22" y="54"/>
                    <a:pt x="22" y="56"/>
                    <a:pt x="25" y="56"/>
                  </a:cubicBezTo>
                  <a:cubicBezTo>
                    <a:pt x="25" y="58"/>
                    <a:pt x="23" y="58"/>
                    <a:pt x="24" y="60"/>
                  </a:cubicBezTo>
                  <a:cubicBezTo>
                    <a:pt x="20" y="60"/>
                    <a:pt x="16" y="60"/>
                    <a:pt x="13" y="60"/>
                  </a:cubicBezTo>
                  <a:cubicBezTo>
                    <a:pt x="13" y="60"/>
                    <a:pt x="15" y="59"/>
                    <a:pt x="14" y="58"/>
                  </a:cubicBezTo>
                  <a:cubicBezTo>
                    <a:pt x="13" y="57"/>
                    <a:pt x="12" y="58"/>
                    <a:pt x="11" y="57"/>
                  </a:cubicBezTo>
                  <a:cubicBezTo>
                    <a:pt x="10" y="57"/>
                    <a:pt x="9" y="55"/>
                    <a:pt x="8" y="55"/>
                  </a:cubicBezTo>
                  <a:cubicBezTo>
                    <a:pt x="8" y="54"/>
                    <a:pt x="6" y="55"/>
                    <a:pt x="6" y="55"/>
                  </a:cubicBezTo>
                  <a:cubicBezTo>
                    <a:pt x="5" y="53"/>
                    <a:pt x="5" y="55"/>
                    <a:pt x="2" y="55"/>
                  </a:cubicBezTo>
                  <a:cubicBezTo>
                    <a:pt x="2" y="52"/>
                    <a:pt x="0" y="50"/>
                    <a:pt x="1" y="46"/>
                  </a:cubicBezTo>
                  <a:cubicBezTo>
                    <a:pt x="5" y="50"/>
                    <a:pt x="2" y="42"/>
                    <a:pt x="7" y="44"/>
                  </a:cubicBezTo>
                  <a:cubicBezTo>
                    <a:pt x="8" y="43"/>
                    <a:pt x="6" y="43"/>
                    <a:pt x="6" y="43"/>
                  </a:cubicBezTo>
                  <a:cubicBezTo>
                    <a:pt x="6" y="42"/>
                    <a:pt x="10" y="41"/>
                    <a:pt x="7" y="40"/>
                  </a:cubicBezTo>
                  <a:cubicBezTo>
                    <a:pt x="8" y="39"/>
                    <a:pt x="11" y="39"/>
                    <a:pt x="13" y="38"/>
                  </a:cubicBezTo>
                  <a:cubicBezTo>
                    <a:pt x="12" y="36"/>
                    <a:pt x="16" y="34"/>
                    <a:pt x="13" y="33"/>
                  </a:cubicBezTo>
                  <a:cubicBezTo>
                    <a:pt x="13" y="32"/>
                    <a:pt x="15" y="32"/>
                    <a:pt x="16" y="32"/>
                  </a:cubicBezTo>
                  <a:cubicBezTo>
                    <a:pt x="16" y="30"/>
                    <a:pt x="17" y="29"/>
                    <a:pt x="19" y="29"/>
                  </a:cubicBezTo>
                  <a:cubicBezTo>
                    <a:pt x="17" y="26"/>
                    <a:pt x="20" y="27"/>
                    <a:pt x="19" y="23"/>
                  </a:cubicBezTo>
                  <a:cubicBezTo>
                    <a:pt x="23" y="23"/>
                    <a:pt x="25" y="20"/>
                    <a:pt x="28" y="19"/>
                  </a:cubicBezTo>
                  <a:cubicBezTo>
                    <a:pt x="30" y="20"/>
                    <a:pt x="29" y="17"/>
                    <a:pt x="29" y="17"/>
                  </a:cubicBezTo>
                  <a:cubicBezTo>
                    <a:pt x="30" y="17"/>
                    <a:pt x="31" y="18"/>
                    <a:pt x="31" y="18"/>
                  </a:cubicBezTo>
                  <a:cubicBezTo>
                    <a:pt x="31" y="18"/>
                    <a:pt x="32" y="16"/>
                    <a:pt x="33" y="16"/>
                  </a:cubicBezTo>
                  <a:cubicBezTo>
                    <a:pt x="33" y="15"/>
                    <a:pt x="34" y="15"/>
                    <a:pt x="34" y="13"/>
                  </a:cubicBezTo>
                  <a:cubicBezTo>
                    <a:pt x="36" y="14"/>
                    <a:pt x="38" y="13"/>
                    <a:pt x="40" y="12"/>
                  </a:cubicBezTo>
                  <a:cubicBezTo>
                    <a:pt x="42" y="11"/>
                    <a:pt x="43" y="12"/>
                    <a:pt x="47" y="11"/>
                  </a:cubicBezTo>
                  <a:cubicBezTo>
                    <a:pt x="48" y="11"/>
                    <a:pt x="48" y="10"/>
                    <a:pt x="48" y="10"/>
                  </a:cubicBezTo>
                  <a:cubicBezTo>
                    <a:pt x="50" y="9"/>
                    <a:pt x="50" y="11"/>
                    <a:pt x="51" y="11"/>
                  </a:cubicBezTo>
                  <a:cubicBezTo>
                    <a:pt x="52" y="11"/>
                    <a:pt x="50" y="9"/>
                    <a:pt x="52" y="9"/>
                  </a:cubicBezTo>
                  <a:cubicBezTo>
                    <a:pt x="52" y="9"/>
                    <a:pt x="53" y="9"/>
                    <a:pt x="53" y="9"/>
                  </a:cubicBezTo>
                  <a:cubicBezTo>
                    <a:pt x="54" y="8"/>
                    <a:pt x="58" y="8"/>
                    <a:pt x="61" y="8"/>
                  </a:cubicBezTo>
                  <a:cubicBezTo>
                    <a:pt x="63" y="7"/>
                    <a:pt x="63" y="7"/>
                    <a:pt x="64" y="6"/>
                  </a:cubicBezTo>
                  <a:cubicBezTo>
                    <a:pt x="64" y="6"/>
                    <a:pt x="65" y="5"/>
                    <a:pt x="65" y="5"/>
                  </a:cubicBezTo>
                  <a:cubicBezTo>
                    <a:pt x="68" y="3"/>
                    <a:pt x="70" y="7"/>
                    <a:pt x="6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24"/>
            <p:cNvSpPr>
              <a:spLocks/>
            </p:cNvSpPr>
            <p:nvPr/>
          </p:nvSpPr>
          <p:spPr bwMode="auto">
            <a:xfrm>
              <a:off x="8910227" y="1350812"/>
              <a:ext cx="33338" cy="11112"/>
            </a:xfrm>
            <a:custGeom>
              <a:avLst/>
              <a:gdLst>
                <a:gd name="T0" fmla="*/ 14 w 9"/>
                <a:gd name="T1" fmla="*/ 0 h 3"/>
                <a:gd name="T2" fmla="*/ 21 w 9"/>
                <a:gd name="T3" fmla="*/ 0 h 3"/>
                <a:gd name="T4" fmla="*/ 14 w 9"/>
                <a:gd name="T5" fmla="*/ 0 h 3"/>
                <a:gd name="T6" fmla="*/ 0 60000 65536"/>
                <a:gd name="T7" fmla="*/ 0 60000 65536"/>
                <a:gd name="T8" fmla="*/ 0 60000 65536"/>
              </a:gdLst>
              <a:ahLst/>
              <a:cxnLst>
                <a:cxn ang="T6">
                  <a:pos x="T0" y="T1"/>
                </a:cxn>
                <a:cxn ang="T7">
                  <a:pos x="T2" y="T3"/>
                </a:cxn>
                <a:cxn ang="T8">
                  <a:pos x="T4" y="T5"/>
                </a:cxn>
              </a:cxnLst>
              <a:rect l="0" t="0" r="r" b="b"/>
              <a:pathLst>
                <a:path w="9" h="3">
                  <a:moveTo>
                    <a:pt x="6" y="0"/>
                  </a:moveTo>
                  <a:cubicBezTo>
                    <a:pt x="7" y="0"/>
                    <a:pt x="8" y="0"/>
                    <a:pt x="9" y="0"/>
                  </a:cubicBezTo>
                  <a:cubicBezTo>
                    <a:pt x="9" y="3"/>
                    <a:pt x="0"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Freeform 25"/>
            <p:cNvSpPr>
              <a:spLocks/>
            </p:cNvSpPr>
            <p:nvPr/>
          </p:nvSpPr>
          <p:spPr bwMode="auto">
            <a:xfrm>
              <a:off x="6540850" y="1362794"/>
              <a:ext cx="98425" cy="76200"/>
            </a:xfrm>
            <a:custGeom>
              <a:avLst/>
              <a:gdLst>
                <a:gd name="T0" fmla="*/ 17 w 26"/>
                <a:gd name="T1" fmla="*/ 2 h 20"/>
                <a:gd name="T2" fmla="*/ 19 w 26"/>
                <a:gd name="T3" fmla="*/ 5 h 20"/>
                <a:gd name="T4" fmla="*/ 36 w 26"/>
                <a:gd name="T5" fmla="*/ 12 h 20"/>
                <a:gd name="T6" fmla="*/ 45 w 26"/>
                <a:gd name="T7" fmla="*/ 7 h 20"/>
                <a:gd name="T8" fmla="*/ 62 w 26"/>
                <a:gd name="T9" fmla="*/ 10 h 20"/>
                <a:gd name="T10" fmla="*/ 55 w 26"/>
                <a:gd name="T11" fmla="*/ 24 h 20"/>
                <a:gd name="T12" fmla="*/ 33 w 26"/>
                <a:gd name="T13" fmla="*/ 29 h 20"/>
                <a:gd name="T14" fmla="*/ 33 w 26"/>
                <a:gd name="T15" fmla="*/ 34 h 20"/>
                <a:gd name="T16" fmla="*/ 29 w 26"/>
                <a:gd name="T17" fmla="*/ 38 h 20"/>
                <a:gd name="T18" fmla="*/ 19 w 26"/>
                <a:gd name="T19" fmla="*/ 41 h 20"/>
                <a:gd name="T20" fmla="*/ 7 w 26"/>
                <a:gd name="T21" fmla="*/ 36 h 20"/>
                <a:gd name="T22" fmla="*/ 0 w 26"/>
                <a:gd name="T23" fmla="*/ 12 h 20"/>
                <a:gd name="T24" fmla="*/ 17 w 26"/>
                <a:gd name="T25" fmla="*/ 2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20">
                  <a:moveTo>
                    <a:pt x="7" y="1"/>
                  </a:moveTo>
                  <a:cubicBezTo>
                    <a:pt x="8" y="0"/>
                    <a:pt x="8" y="1"/>
                    <a:pt x="8" y="2"/>
                  </a:cubicBezTo>
                  <a:cubicBezTo>
                    <a:pt x="9" y="4"/>
                    <a:pt x="13" y="4"/>
                    <a:pt x="15" y="5"/>
                  </a:cubicBezTo>
                  <a:cubicBezTo>
                    <a:pt x="17" y="6"/>
                    <a:pt x="18" y="3"/>
                    <a:pt x="19" y="3"/>
                  </a:cubicBezTo>
                  <a:cubicBezTo>
                    <a:pt x="20" y="3"/>
                    <a:pt x="22" y="5"/>
                    <a:pt x="26" y="4"/>
                  </a:cubicBezTo>
                  <a:cubicBezTo>
                    <a:pt x="25" y="5"/>
                    <a:pt x="20" y="8"/>
                    <a:pt x="23" y="10"/>
                  </a:cubicBezTo>
                  <a:cubicBezTo>
                    <a:pt x="22" y="13"/>
                    <a:pt x="18" y="13"/>
                    <a:pt x="14" y="12"/>
                  </a:cubicBezTo>
                  <a:cubicBezTo>
                    <a:pt x="13" y="13"/>
                    <a:pt x="13" y="14"/>
                    <a:pt x="14" y="14"/>
                  </a:cubicBezTo>
                  <a:cubicBezTo>
                    <a:pt x="15" y="16"/>
                    <a:pt x="7" y="14"/>
                    <a:pt x="12" y="16"/>
                  </a:cubicBezTo>
                  <a:cubicBezTo>
                    <a:pt x="12" y="20"/>
                    <a:pt x="8" y="14"/>
                    <a:pt x="8" y="17"/>
                  </a:cubicBezTo>
                  <a:cubicBezTo>
                    <a:pt x="6" y="17"/>
                    <a:pt x="7" y="13"/>
                    <a:pt x="3" y="15"/>
                  </a:cubicBezTo>
                  <a:cubicBezTo>
                    <a:pt x="3" y="11"/>
                    <a:pt x="3" y="7"/>
                    <a:pt x="0" y="5"/>
                  </a:cubicBezTo>
                  <a:cubicBezTo>
                    <a:pt x="1" y="3"/>
                    <a:pt x="8" y="5"/>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Freeform 26"/>
            <p:cNvSpPr>
              <a:spLocks/>
            </p:cNvSpPr>
            <p:nvPr/>
          </p:nvSpPr>
          <p:spPr bwMode="auto">
            <a:xfrm>
              <a:off x="8587964" y="1376212"/>
              <a:ext cx="25400" cy="19050"/>
            </a:xfrm>
            <a:custGeom>
              <a:avLst/>
              <a:gdLst>
                <a:gd name="T0" fmla="*/ 9 w 7"/>
                <a:gd name="T1" fmla="*/ 0 h 5"/>
                <a:gd name="T2" fmla="*/ 11 w 7"/>
                <a:gd name="T3" fmla="*/ 12 h 5"/>
                <a:gd name="T4" fmla="*/ 0 w 7"/>
                <a:gd name="T5" fmla="*/ 10 h 5"/>
                <a:gd name="T6" fmla="*/ 9 w 7"/>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5">
                  <a:moveTo>
                    <a:pt x="4" y="0"/>
                  </a:moveTo>
                  <a:cubicBezTo>
                    <a:pt x="7" y="1"/>
                    <a:pt x="5" y="2"/>
                    <a:pt x="5" y="5"/>
                  </a:cubicBezTo>
                  <a:cubicBezTo>
                    <a:pt x="4" y="4"/>
                    <a:pt x="2" y="3"/>
                    <a:pt x="0" y="4"/>
                  </a:cubicBezTo>
                  <a:cubicBezTo>
                    <a:pt x="1" y="1"/>
                    <a:pt x="4" y="3"/>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 name="Freeform 27"/>
            <p:cNvSpPr>
              <a:spLocks/>
            </p:cNvSpPr>
            <p:nvPr/>
          </p:nvSpPr>
          <p:spPr bwMode="auto">
            <a:xfrm>
              <a:off x="6645625" y="1373907"/>
              <a:ext cx="46038" cy="41275"/>
            </a:xfrm>
            <a:custGeom>
              <a:avLst/>
              <a:gdLst>
                <a:gd name="T0" fmla="*/ 0 w 12"/>
                <a:gd name="T1" fmla="*/ 9 h 11"/>
                <a:gd name="T2" fmla="*/ 29 w 12"/>
                <a:gd name="T3" fmla="*/ 14 h 11"/>
                <a:gd name="T4" fmla="*/ 17 w 12"/>
                <a:gd name="T5" fmla="*/ 26 h 11"/>
                <a:gd name="T6" fmla="*/ 12 w 12"/>
                <a:gd name="T7" fmla="*/ 19 h 11"/>
                <a:gd name="T8" fmla="*/ 5 w 12"/>
                <a:gd name="T9" fmla="*/ 19 h 11"/>
                <a:gd name="T10" fmla="*/ 0 w 12"/>
                <a:gd name="T11" fmla="*/ 9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1">
                  <a:moveTo>
                    <a:pt x="0" y="4"/>
                  </a:moveTo>
                  <a:cubicBezTo>
                    <a:pt x="4" y="0"/>
                    <a:pt x="10" y="4"/>
                    <a:pt x="12" y="6"/>
                  </a:cubicBezTo>
                  <a:cubicBezTo>
                    <a:pt x="12" y="9"/>
                    <a:pt x="6" y="7"/>
                    <a:pt x="7" y="11"/>
                  </a:cubicBezTo>
                  <a:cubicBezTo>
                    <a:pt x="6" y="11"/>
                    <a:pt x="6" y="9"/>
                    <a:pt x="5" y="8"/>
                  </a:cubicBezTo>
                  <a:cubicBezTo>
                    <a:pt x="4" y="8"/>
                    <a:pt x="3" y="9"/>
                    <a:pt x="2" y="8"/>
                  </a:cubicBezTo>
                  <a:cubicBezTo>
                    <a:pt x="1" y="7"/>
                    <a:pt x="3"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 name="Freeform 28"/>
            <p:cNvSpPr>
              <a:spLocks/>
            </p:cNvSpPr>
            <p:nvPr/>
          </p:nvSpPr>
          <p:spPr bwMode="auto">
            <a:xfrm>
              <a:off x="6702775" y="1389782"/>
              <a:ext cx="66675" cy="33337"/>
            </a:xfrm>
            <a:custGeom>
              <a:avLst/>
              <a:gdLst>
                <a:gd name="T0" fmla="*/ 5 w 18"/>
                <a:gd name="T1" fmla="*/ 2 h 9"/>
                <a:gd name="T2" fmla="*/ 9 w 18"/>
                <a:gd name="T3" fmla="*/ 2 h 9"/>
                <a:gd name="T4" fmla="*/ 23 w 18"/>
                <a:gd name="T5" fmla="*/ 7 h 9"/>
                <a:gd name="T6" fmla="*/ 37 w 18"/>
                <a:gd name="T7" fmla="*/ 12 h 9"/>
                <a:gd name="T8" fmla="*/ 42 w 18"/>
                <a:gd name="T9" fmla="*/ 19 h 9"/>
                <a:gd name="T10" fmla="*/ 9 w 18"/>
                <a:gd name="T11" fmla="*/ 12 h 9"/>
                <a:gd name="T12" fmla="*/ 5 w 18"/>
                <a:gd name="T13" fmla="*/ 2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9">
                  <a:moveTo>
                    <a:pt x="2" y="1"/>
                  </a:moveTo>
                  <a:cubicBezTo>
                    <a:pt x="2" y="1"/>
                    <a:pt x="3" y="1"/>
                    <a:pt x="4" y="1"/>
                  </a:cubicBezTo>
                  <a:cubicBezTo>
                    <a:pt x="8" y="0"/>
                    <a:pt x="7" y="3"/>
                    <a:pt x="10" y="3"/>
                  </a:cubicBezTo>
                  <a:cubicBezTo>
                    <a:pt x="12" y="4"/>
                    <a:pt x="14" y="4"/>
                    <a:pt x="16" y="5"/>
                  </a:cubicBezTo>
                  <a:cubicBezTo>
                    <a:pt x="17" y="6"/>
                    <a:pt x="18" y="5"/>
                    <a:pt x="18" y="8"/>
                  </a:cubicBezTo>
                  <a:cubicBezTo>
                    <a:pt x="11" y="9"/>
                    <a:pt x="9" y="6"/>
                    <a:pt x="4" y="5"/>
                  </a:cubicBezTo>
                  <a:cubicBezTo>
                    <a:pt x="5" y="2"/>
                    <a:pt x="0" y="5"/>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Freeform 29"/>
            <p:cNvSpPr>
              <a:spLocks/>
            </p:cNvSpPr>
            <p:nvPr/>
          </p:nvSpPr>
          <p:spPr bwMode="auto">
            <a:xfrm>
              <a:off x="8888002" y="1447649"/>
              <a:ext cx="111125" cy="90487"/>
            </a:xfrm>
            <a:custGeom>
              <a:avLst/>
              <a:gdLst>
                <a:gd name="T0" fmla="*/ 23 w 30"/>
                <a:gd name="T1" fmla="*/ 12 h 24"/>
                <a:gd name="T2" fmla="*/ 23 w 30"/>
                <a:gd name="T3" fmla="*/ 7 h 24"/>
                <a:gd name="T4" fmla="*/ 54 w 30"/>
                <a:gd name="T5" fmla="*/ 0 h 24"/>
                <a:gd name="T6" fmla="*/ 58 w 30"/>
                <a:gd name="T7" fmla="*/ 12 h 24"/>
                <a:gd name="T8" fmla="*/ 54 w 30"/>
                <a:gd name="T9" fmla="*/ 19 h 24"/>
                <a:gd name="T10" fmla="*/ 68 w 30"/>
                <a:gd name="T11" fmla="*/ 21 h 24"/>
                <a:gd name="T12" fmla="*/ 70 w 30"/>
                <a:gd name="T13" fmla="*/ 45 h 24"/>
                <a:gd name="T14" fmla="*/ 61 w 30"/>
                <a:gd name="T15" fmla="*/ 45 h 24"/>
                <a:gd name="T16" fmla="*/ 61 w 30"/>
                <a:gd name="T17" fmla="*/ 50 h 24"/>
                <a:gd name="T18" fmla="*/ 54 w 30"/>
                <a:gd name="T19" fmla="*/ 50 h 24"/>
                <a:gd name="T20" fmla="*/ 44 w 30"/>
                <a:gd name="T21" fmla="*/ 55 h 24"/>
                <a:gd name="T22" fmla="*/ 37 w 30"/>
                <a:gd name="T23" fmla="*/ 48 h 24"/>
                <a:gd name="T24" fmla="*/ 28 w 30"/>
                <a:gd name="T25" fmla="*/ 38 h 24"/>
                <a:gd name="T26" fmla="*/ 23 w 30"/>
                <a:gd name="T27" fmla="*/ 33 h 24"/>
                <a:gd name="T28" fmla="*/ 9 w 30"/>
                <a:gd name="T29" fmla="*/ 31 h 24"/>
                <a:gd name="T30" fmla="*/ 0 w 30"/>
                <a:gd name="T31" fmla="*/ 24 h 24"/>
                <a:gd name="T32" fmla="*/ 28 w 30"/>
                <a:gd name="T33" fmla="*/ 29 h 24"/>
                <a:gd name="T34" fmla="*/ 30 w 30"/>
                <a:gd name="T35" fmla="*/ 17 h 24"/>
                <a:gd name="T36" fmla="*/ 21 w 30"/>
                <a:gd name="T37" fmla="*/ 7 h 24"/>
                <a:gd name="T38" fmla="*/ 23 w 30"/>
                <a:gd name="T39" fmla="*/ 12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24">
                  <a:moveTo>
                    <a:pt x="10" y="5"/>
                  </a:moveTo>
                  <a:cubicBezTo>
                    <a:pt x="11" y="4"/>
                    <a:pt x="11" y="3"/>
                    <a:pt x="10" y="3"/>
                  </a:cubicBezTo>
                  <a:cubicBezTo>
                    <a:pt x="13" y="1"/>
                    <a:pt x="21" y="4"/>
                    <a:pt x="23" y="0"/>
                  </a:cubicBezTo>
                  <a:cubicBezTo>
                    <a:pt x="24" y="1"/>
                    <a:pt x="25" y="2"/>
                    <a:pt x="25" y="5"/>
                  </a:cubicBezTo>
                  <a:cubicBezTo>
                    <a:pt x="26" y="7"/>
                    <a:pt x="23" y="6"/>
                    <a:pt x="23" y="8"/>
                  </a:cubicBezTo>
                  <a:cubicBezTo>
                    <a:pt x="24" y="12"/>
                    <a:pt x="26" y="10"/>
                    <a:pt x="29" y="9"/>
                  </a:cubicBezTo>
                  <a:cubicBezTo>
                    <a:pt x="30" y="14"/>
                    <a:pt x="29" y="14"/>
                    <a:pt x="30" y="19"/>
                  </a:cubicBezTo>
                  <a:cubicBezTo>
                    <a:pt x="29" y="19"/>
                    <a:pt x="27" y="18"/>
                    <a:pt x="26" y="19"/>
                  </a:cubicBezTo>
                  <a:cubicBezTo>
                    <a:pt x="26" y="19"/>
                    <a:pt x="27" y="21"/>
                    <a:pt x="26" y="21"/>
                  </a:cubicBezTo>
                  <a:cubicBezTo>
                    <a:pt x="25" y="22"/>
                    <a:pt x="24" y="21"/>
                    <a:pt x="23" y="21"/>
                  </a:cubicBezTo>
                  <a:cubicBezTo>
                    <a:pt x="21" y="21"/>
                    <a:pt x="21" y="23"/>
                    <a:pt x="19" y="23"/>
                  </a:cubicBezTo>
                  <a:cubicBezTo>
                    <a:pt x="17" y="24"/>
                    <a:pt x="17" y="21"/>
                    <a:pt x="16" y="20"/>
                  </a:cubicBezTo>
                  <a:cubicBezTo>
                    <a:pt x="15" y="19"/>
                    <a:pt x="11" y="19"/>
                    <a:pt x="12" y="16"/>
                  </a:cubicBezTo>
                  <a:cubicBezTo>
                    <a:pt x="10" y="17"/>
                    <a:pt x="10" y="15"/>
                    <a:pt x="10" y="14"/>
                  </a:cubicBezTo>
                  <a:cubicBezTo>
                    <a:pt x="8" y="15"/>
                    <a:pt x="6" y="14"/>
                    <a:pt x="4" y="13"/>
                  </a:cubicBezTo>
                  <a:cubicBezTo>
                    <a:pt x="2" y="12"/>
                    <a:pt x="0" y="13"/>
                    <a:pt x="0" y="10"/>
                  </a:cubicBezTo>
                  <a:cubicBezTo>
                    <a:pt x="6" y="10"/>
                    <a:pt x="7" y="12"/>
                    <a:pt x="12" y="12"/>
                  </a:cubicBezTo>
                  <a:cubicBezTo>
                    <a:pt x="14" y="11"/>
                    <a:pt x="13" y="9"/>
                    <a:pt x="13" y="7"/>
                  </a:cubicBezTo>
                  <a:cubicBezTo>
                    <a:pt x="14" y="4"/>
                    <a:pt x="7" y="8"/>
                    <a:pt x="9" y="3"/>
                  </a:cubicBezTo>
                  <a:cubicBezTo>
                    <a:pt x="10" y="3"/>
                    <a:pt x="10" y="4"/>
                    <a:pt x="1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 name="Freeform 30"/>
            <p:cNvSpPr>
              <a:spLocks/>
            </p:cNvSpPr>
            <p:nvPr/>
          </p:nvSpPr>
          <p:spPr bwMode="auto">
            <a:xfrm>
              <a:off x="9284877" y="1455587"/>
              <a:ext cx="68263" cy="30162"/>
            </a:xfrm>
            <a:custGeom>
              <a:avLst/>
              <a:gdLst>
                <a:gd name="T0" fmla="*/ 0 w 18"/>
                <a:gd name="T1" fmla="*/ 2 h 8"/>
                <a:gd name="T2" fmla="*/ 12 w 18"/>
                <a:gd name="T3" fmla="*/ 0 h 8"/>
                <a:gd name="T4" fmla="*/ 43 w 18"/>
                <a:gd name="T5" fmla="*/ 10 h 8"/>
                <a:gd name="T6" fmla="*/ 41 w 18"/>
                <a:gd name="T7" fmla="*/ 19 h 8"/>
                <a:gd name="T8" fmla="*/ 10 w 18"/>
                <a:gd name="T9" fmla="*/ 10 h 8"/>
                <a:gd name="T10" fmla="*/ 0 w 18"/>
                <a:gd name="T11" fmla="*/ 2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8">
                  <a:moveTo>
                    <a:pt x="0" y="1"/>
                  </a:moveTo>
                  <a:cubicBezTo>
                    <a:pt x="1" y="0"/>
                    <a:pt x="3" y="0"/>
                    <a:pt x="5" y="0"/>
                  </a:cubicBezTo>
                  <a:cubicBezTo>
                    <a:pt x="9" y="1"/>
                    <a:pt x="14" y="3"/>
                    <a:pt x="18" y="4"/>
                  </a:cubicBezTo>
                  <a:cubicBezTo>
                    <a:pt x="18" y="6"/>
                    <a:pt x="17" y="6"/>
                    <a:pt x="17" y="8"/>
                  </a:cubicBezTo>
                  <a:cubicBezTo>
                    <a:pt x="10" y="8"/>
                    <a:pt x="8" y="7"/>
                    <a:pt x="4" y="4"/>
                  </a:cubicBezTo>
                  <a:cubicBezTo>
                    <a:pt x="3" y="3"/>
                    <a:pt x="3"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31"/>
            <p:cNvSpPr>
              <a:spLocks/>
            </p:cNvSpPr>
            <p:nvPr/>
          </p:nvSpPr>
          <p:spPr bwMode="auto">
            <a:xfrm>
              <a:off x="6601175" y="1453282"/>
              <a:ext cx="44450" cy="19050"/>
            </a:xfrm>
            <a:custGeom>
              <a:avLst/>
              <a:gdLst>
                <a:gd name="T0" fmla="*/ 28 w 12"/>
                <a:gd name="T1" fmla="*/ 10 h 5"/>
                <a:gd name="T2" fmla="*/ 0 w 12"/>
                <a:gd name="T3" fmla="*/ 7 h 5"/>
                <a:gd name="T4" fmla="*/ 9 w 12"/>
                <a:gd name="T5" fmla="*/ 0 h 5"/>
                <a:gd name="T6" fmla="*/ 28 w 12"/>
                <a:gd name="T7" fmla="*/ 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5">
                  <a:moveTo>
                    <a:pt x="12" y="4"/>
                  </a:moveTo>
                  <a:cubicBezTo>
                    <a:pt x="11" y="5"/>
                    <a:pt x="3" y="4"/>
                    <a:pt x="0" y="3"/>
                  </a:cubicBezTo>
                  <a:cubicBezTo>
                    <a:pt x="1" y="1"/>
                    <a:pt x="4" y="2"/>
                    <a:pt x="4" y="0"/>
                  </a:cubicBezTo>
                  <a:cubicBezTo>
                    <a:pt x="7" y="1"/>
                    <a:pt x="12" y="0"/>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 name="Freeform 32"/>
            <p:cNvSpPr>
              <a:spLocks/>
            </p:cNvSpPr>
            <p:nvPr/>
          </p:nvSpPr>
          <p:spPr bwMode="auto">
            <a:xfrm>
              <a:off x="9772239" y="1552424"/>
              <a:ext cx="38100" cy="23812"/>
            </a:xfrm>
            <a:custGeom>
              <a:avLst/>
              <a:gdLst>
                <a:gd name="T0" fmla="*/ 22 w 10"/>
                <a:gd name="T1" fmla="*/ 13 h 6"/>
                <a:gd name="T2" fmla="*/ 0 w 10"/>
                <a:gd name="T3" fmla="*/ 5 h 6"/>
                <a:gd name="T4" fmla="*/ 22 w 10"/>
                <a:gd name="T5" fmla="*/ 13 h 6"/>
                <a:gd name="T6" fmla="*/ 0 60000 65536"/>
                <a:gd name="T7" fmla="*/ 0 60000 65536"/>
                <a:gd name="T8" fmla="*/ 0 60000 65536"/>
              </a:gdLst>
              <a:ahLst/>
              <a:cxnLst>
                <a:cxn ang="T6">
                  <a:pos x="T0" y="T1"/>
                </a:cxn>
                <a:cxn ang="T7">
                  <a:pos x="T2" y="T3"/>
                </a:cxn>
                <a:cxn ang="T8">
                  <a:pos x="T4" y="T5"/>
                </a:cxn>
              </a:cxnLst>
              <a:rect l="0" t="0" r="r" b="b"/>
              <a:pathLst>
                <a:path w="10" h="6">
                  <a:moveTo>
                    <a:pt x="9" y="5"/>
                  </a:moveTo>
                  <a:cubicBezTo>
                    <a:pt x="4" y="6"/>
                    <a:pt x="5" y="2"/>
                    <a:pt x="0" y="2"/>
                  </a:cubicBezTo>
                  <a:cubicBezTo>
                    <a:pt x="2" y="0"/>
                    <a:pt x="10" y="1"/>
                    <a:pt x="9"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Freeform 33"/>
            <p:cNvSpPr>
              <a:spLocks/>
            </p:cNvSpPr>
            <p:nvPr/>
          </p:nvSpPr>
          <p:spPr bwMode="auto">
            <a:xfrm>
              <a:off x="9746839" y="1579412"/>
              <a:ext cx="52388" cy="25400"/>
            </a:xfrm>
            <a:custGeom>
              <a:avLst/>
              <a:gdLst>
                <a:gd name="T0" fmla="*/ 33 w 14"/>
                <a:gd name="T1" fmla="*/ 9 h 7"/>
                <a:gd name="T2" fmla="*/ 5 w 14"/>
                <a:gd name="T3" fmla="*/ 9 h 7"/>
                <a:gd name="T4" fmla="*/ 14 w 14"/>
                <a:gd name="T5" fmla="*/ 0 h 7"/>
                <a:gd name="T6" fmla="*/ 33 w 14"/>
                <a:gd name="T7" fmla="*/ 9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7">
                  <a:moveTo>
                    <a:pt x="14" y="4"/>
                  </a:moveTo>
                  <a:cubicBezTo>
                    <a:pt x="13" y="7"/>
                    <a:pt x="4" y="7"/>
                    <a:pt x="2" y="4"/>
                  </a:cubicBezTo>
                  <a:cubicBezTo>
                    <a:pt x="0" y="0"/>
                    <a:pt x="6" y="3"/>
                    <a:pt x="6" y="0"/>
                  </a:cubicBezTo>
                  <a:cubicBezTo>
                    <a:pt x="8" y="2"/>
                    <a:pt x="10" y="3"/>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Freeform 34"/>
            <p:cNvSpPr>
              <a:spLocks/>
            </p:cNvSpPr>
            <p:nvPr/>
          </p:nvSpPr>
          <p:spPr bwMode="auto">
            <a:xfrm>
              <a:off x="4935888" y="1596157"/>
              <a:ext cx="33338" cy="25400"/>
            </a:xfrm>
            <a:custGeom>
              <a:avLst/>
              <a:gdLst>
                <a:gd name="T0" fmla="*/ 9 w 9"/>
                <a:gd name="T1" fmla="*/ 0 h 7"/>
                <a:gd name="T2" fmla="*/ 21 w 9"/>
                <a:gd name="T3" fmla="*/ 11 h 7"/>
                <a:gd name="T4" fmla="*/ 7 w 9"/>
                <a:gd name="T5" fmla="*/ 16 h 7"/>
                <a:gd name="T6" fmla="*/ 5 w 9"/>
                <a:gd name="T7" fmla="*/ 2 h 7"/>
                <a:gd name="T8" fmla="*/ 9 w 9"/>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7">
                  <a:moveTo>
                    <a:pt x="4" y="0"/>
                  </a:moveTo>
                  <a:cubicBezTo>
                    <a:pt x="7" y="0"/>
                    <a:pt x="9" y="2"/>
                    <a:pt x="9" y="5"/>
                  </a:cubicBezTo>
                  <a:cubicBezTo>
                    <a:pt x="6" y="4"/>
                    <a:pt x="3" y="4"/>
                    <a:pt x="3" y="7"/>
                  </a:cubicBezTo>
                  <a:cubicBezTo>
                    <a:pt x="0" y="7"/>
                    <a:pt x="2" y="3"/>
                    <a:pt x="2" y="1"/>
                  </a:cubicBezTo>
                  <a:cubicBezTo>
                    <a:pt x="3"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 name="Freeform 35"/>
            <p:cNvSpPr>
              <a:spLocks/>
            </p:cNvSpPr>
            <p:nvPr/>
          </p:nvSpPr>
          <p:spPr bwMode="auto">
            <a:xfrm>
              <a:off x="8786402" y="1612749"/>
              <a:ext cx="33338" cy="26987"/>
            </a:xfrm>
            <a:custGeom>
              <a:avLst/>
              <a:gdLst>
                <a:gd name="T0" fmla="*/ 21 w 9"/>
                <a:gd name="T1" fmla="*/ 12 h 7"/>
                <a:gd name="T2" fmla="*/ 0 w 9"/>
                <a:gd name="T3" fmla="*/ 17 h 7"/>
                <a:gd name="T4" fmla="*/ 21 w 9"/>
                <a:gd name="T5" fmla="*/ 12 h 7"/>
                <a:gd name="T6" fmla="*/ 0 60000 65536"/>
                <a:gd name="T7" fmla="*/ 0 60000 65536"/>
                <a:gd name="T8" fmla="*/ 0 60000 65536"/>
              </a:gdLst>
              <a:ahLst/>
              <a:cxnLst>
                <a:cxn ang="T6">
                  <a:pos x="T0" y="T1"/>
                </a:cxn>
                <a:cxn ang="T7">
                  <a:pos x="T2" y="T3"/>
                </a:cxn>
                <a:cxn ang="T8">
                  <a:pos x="T4" y="T5"/>
                </a:cxn>
              </a:cxnLst>
              <a:rect l="0" t="0" r="r" b="b"/>
              <a:pathLst>
                <a:path w="9" h="7">
                  <a:moveTo>
                    <a:pt x="9" y="5"/>
                  </a:moveTo>
                  <a:cubicBezTo>
                    <a:pt x="5" y="5"/>
                    <a:pt x="3" y="6"/>
                    <a:pt x="0" y="7"/>
                  </a:cubicBezTo>
                  <a:cubicBezTo>
                    <a:pt x="1" y="4"/>
                    <a:pt x="9" y="0"/>
                    <a:pt x="9"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Freeform 36"/>
            <p:cNvSpPr>
              <a:spLocks/>
            </p:cNvSpPr>
            <p:nvPr/>
          </p:nvSpPr>
          <p:spPr bwMode="auto">
            <a:xfrm>
              <a:off x="9340439" y="1631799"/>
              <a:ext cx="57150" cy="33337"/>
            </a:xfrm>
            <a:custGeom>
              <a:avLst/>
              <a:gdLst>
                <a:gd name="T0" fmla="*/ 29 w 15"/>
                <a:gd name="T1" fmla="*/ 5 h 9"/>
                <a:gd name="T2" fmla="*/ 34 w 15"/>
                <a:gd name="T3" fmla="*/ 21 h 9"/>
                <a:gd name="T4" fmla="*/ 5 w 15"/>
                <a:gd name="T5" fmla="*/ 14 h 9"/>
                <a:gd name="T6" fmla="*/ 10 w 15"/>
                <a:gd name="T7" fmla="*/ 5 h 9"/>
                <a:gd name="T8" fmla="*/ 29 w 15"/>
                <a:gd name="T9" fmla="*/ 5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9">
                  <a:moveTo>
                    <a:pt x="12" y="2"/>
                  </a:moveTo>
                  <a:cubicBezTo>
                    <a:pt x="14" y="3"/>
                    <a:pt x="15" y="7"/>
                    <a:pt x="14" y="9"/>
                  </a:cubicBezTo>
                  <a:cubicBezTo>
                    <a:pt x="9" y="8"/>
                    <a:pt x="3" y="9"/>
                    <a:pt x="2" y="6"/>
                  </a:cubicBezTo>
                  <a:cubicBezTo>
                    <a:pt x="0" y="2"/>
                    <a:pt x="6" y="5"/>
                    <a:pt x="4" y="2"/>
                  </a:cubicBezTo>
                  <a:cubicBezTo>
                    <a:pt x="8" y="0"/>
                    <a:pt x="12" y="3"/>
                    <a:pt x="1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Freeform 37"/>
            <p:cNvSpPr>
              <a:spLocks/>
            </p:cNvSpPr>
            <p:nvPr/>
          </p:nvSpPr>
          <p:spPr bwMode="auto">
            <a:xfrm>
              <a:off x="9322977" y="1725462"/>
              <a:ext cx="66675" cy="30162"/>
            </a:xfrm>
            <a:custGeom>
              <a:avLst/>
              <a:gdLst>
                <a:gd name="T0" fmla="*/ 37 w 18"/>
                <a:gd name="T1" fmla="*/ 10 h 8"/>
                <a:gd name="T2" fmla="*/ 28 w 18"/>
                <a:gd name="T3" fmla="*/ 14 h 8"/>
                <a:gd name="T4" fmla="*/ 16 w 18"/>
                <a:gd name="T5" fmla="*/ 17 h 8"/>
                <a:gd name="T6" fmla="*/ 5 w 18"/>
                <a:gd name="T7" fmla="*/ 14 h 8"/>
                <a:gd name="T8" fmla="*/ 7 w 18"/>
                <a:gd name="T9" fmla="*/ 5 h 8"/>
                <a:gd name="T10" fmla="*/ 16 w 18"/>
                <a:gd name="T11" fmla="*/ 0 h 8"/>
                <a:gd name="T12" fmla="*/ 37 w 18"/>
                <a:gd name="T13" fmla="*/ 10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8">
                  <a:moveTo>
                    <a:pt x="16" y="4"/>
                  </a:moveTo>
                  <a:cubicBezTo>
                    <a:pt x="18" y="7"/>
                    <a:pt x="13" y="6"/>
                    <a:pt x="12" y="6"/>
                  </a:cubicBezTo>
                  <a:cubicBezTo>
                    <a:pt x="11" y="6"/>
                    <a:pt x="8" y="8"/>
                    <a:pt x="7" y="7"/>
                  </a:cubicBezTo>
                  <a:cubicBezTo>
                    <a:pt x="6" y="6"/>
                    <a:pt x="4" y="7"/>
                    <a:pt x="2" y="6"/>
                  </a:cubicBezTo>
                  <a:cubicBezTo>
                    <a:pt x="0" y="3"/>
                    <a:pt x="7" y="4"/>
                    <a:pt x="3" y="2"/>
                  </a:cubicBezTo>
                  <a:cubicBezTo>
                    <a:pt x="4" y="1"/>
                    <a:pt x="7" y="2"/>
                    <a:pt x="7" y="0"/>
                  </a:cubicBezTo>
                  <a:cubicBezTo>
                    <a:pt x="10" y="1"/>
                    <a:pt x="14" y="2"/>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Freeform 38"/>
            <p:cNvSpPr>
              <a:spLocks/>
            </p:cNvSpPr>
            <p:nvPr/>
          </p:nvSpPr>
          <p:spPr bwMode="auto">
            <a:xfrm>
              <a:off x="9322977" y="1774674"/>
              <a:ext cx="33338" cy="14287"/>
            </a:xfrm>
            <a:custGeom>
              <a:avLst/>
              <a:gdLst>
                <a:gd name="T0" fmla="*/ 16 w 9"/>
                <a:gd name="T1" fmla="*/ 9 h 4"/>
                <a:gd name="T2" fmla="*/ 5 w 9"/>
                <a:gd name="T3" fmla="*/ 9 h 4"/>
                <a:gd name="T4" fmla="*/ 16 w 9"/>
                <a:gd name="T5" fmla="*/ 9 h 4"/>
                <a:gd name="T6" fmla="*/ 0 60000 65536"/>
                <a:gd name="T7" fmla="*/ 0 60000 65536"/>
                <a:gd name="T8" fmla="*/ 0 60000 65536"/>
              </a:gdLst>
              <a:ahLst/>
              <a:cxnLst>
                <a:cxn ang="T6">
                  <a:pos x="T0" y="T1"/>
                </a:cxn>
                <a:cxn ang="T7">
                  <a:pos x="T2" y="T3"/>
                </a:cxn>
                <a:cxn ang="T8">
                  <a:pos x="T4" y="T5"/>
                </a:cxn>
              </a:cxnLst>
              <a:rect l="0" t="0" r="r" b="b"/>
              <a:pathLst>
                <a:path w="9" h="4">
                  <a:moveTo>
                    <a:pt x="7" y="4"/>
                  </a:moveTo>
                  <a:cubicBezTo>
                    <a:pt x="5" y="2"/>
                    <a:pt x="5" y="4"/>
                    <a:pt x="2" y="4"/>
                  </a:cubicBezTo>
                  <a:cubicBezTo>
                    <a:pt x="0" y="0"/>
                    <a:pt x="9" y="0"/>
                    <a:pt x="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Freeform 39"/>
            <p:cNvSpPr>
              <a:spLocks/>
            </p:cNvSpPr>
            <p:nvPr/>
          </p:nvSpPr>
          <p:spPr bwMode="auto">
            <a:xfrm>
              <a:off x="9224552" y="1793724"/>
              <a:ext cx="38100" cy="22225"/>
            </a:xfrm>
            <a:custGeom>
              <a:avLst/>
              <a:gdLst>
                <a:gd name="T0" fmla="*/ 19 w 10"/>
                <a:gd name="T1" fmla="*/ 2 h 6"/>
                <a:gd name="T2" fmla="*/ 22 w 10"/>
                <a:gd name="T3" fmla="*/ 7 h 6"/>
                <a:gd name="T4" fmla="*/ 12 w 10"/>
                <a:gd name="T5" fmla="*/ 9 h 6"/>
                <a:gd name="T6" fmla="*/ 0 w 10"/>
                <a:gd name="T7" fmla="*/ 9 h 6"/>
                <a:gd name="T8" fmla="*/ 19 w 10"/>
                <a:gd name="T9" fmla="*/ 2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6">
                  <a:moveTo>
                    <a:pt x="8" y="1"/>
                  </a:moveTo>
                  <a:cubicBezTo>
                    <a:pt x="8" y="2"/>
                    <a:pt x="8" y="3"/>
                    <a:pt x="9" y="3"/>
                  </a:cubicBezTo>
                  <a:cubicBezTo>
                    <a:pt x="10" y="5"/>
                    <a:pt x="5" y="3"/>
                    <a:pt x="5" y="4"/>
                  </a:cubicBezTo>
                  <a:cubicBezTo>
                    <a:pt x="3" y="6"/>
                    <a:pt x="4" y="4"/>
                    <a:pt x="0" y="4"/>
                  </a:cubicBezTo>
                  <a:cubicBezTo>
                    <a:pt x="2" y="3"/>
                    <a:pt x="4" y="0"/>
                    <a:pt x="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 name="Freeform 40"/>
            <p:cNvSpPr>
              <a:spLocks/>
            </p:cNvSpPr>
            <p:nvPr/>
          </p:nvSpPr>
          <p:spPr bwMode="auto">
            <a:xfrm>
              <a:off x="9292814" y="1815949"/>
              <a:ext cx="11113" cy="22225"/>
            </a:xfrm>
            <a:custGeom>
              <a:avLst/>
              <a:gdLst>
                <a:gd name="T0" fmla="*/ 2 w 3"/>
                <a:gd name="T1" fmla="*/ 0 h 6"/>
                <a:gd name="T2" fmla="*/ 7 w 3"/>
                <a:gd name="T3" fmla="*/ 9 h 6"/>
                <a:gd name="T4" fmla="*/ 2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1" y="0"/>
                  </a:moveTo>
                  <a:cubicBezTo>
                    <a:pt x="3" y="0"/>
                    <a:pt x="3" y="2"/>
                    <a:pt x="3" y="4"/>
                  </a:cubicBezTo>
                  <a:cubicBezTo>
                    <a:pt x="0" y="6"/>
                    <a:pt x="1" y="2"/>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 name="Freeform 41"/>
            <p:cNvSpPr>
              <a:spLocks/>
            </p:cNvSpPr>
            <p:nvPr/>
          </p:nvSpPr>
          <p:spPr bwMode="auto">
            <a:xfrm>
              <a:off x="3889725" y="1996207"/>
              <a:ext cx="79375" cy="95250"/>
            </a:xfrm>
            <a:custGeom>
              <a:avLst/>
              <a:gdLst>
                <a:gd name="T0" fmla="*/ 19 w 21"/>
                <a:gd name="T1" fmla="*/ 0 h 25"/>
                <a:gd name="T2" fmla="*/ 21 w 21"/>
                <a:gd name="T3" fmla="*/ 2 h 25"/>
                <a:gd name="T4" fmla="*/ 40 w 21"/>
                <a:gd name="T5" fmla="*/ 2 h 25"/>
                <a:gd name="T6" fmla="*/ 50 w 21"/>
                <a:gd name="T7" fmla="*/ 10 h 25"/>
                <a:gd name="T8" fmla="*/ 45 w 21"/>
                <a:gd name="T9" fmla="*/ 14 h 25"/>
                <a:gd name="T10" fmla="*/ 40 w 21"/>
                <a:gd name="T11" fmla="*/ 17 h 25"/>
                <a:gd name="T12" fmla="*/ 45 w 21"/>
                <a:gd name="T13" fmla="*/ 31 h 25"/>
                <a:gd name="T14" fmla="*/ 43 w 21"/>
                <a:gd name="T15" fmla="*/ 46 h 25"/>
                <a:gd name="T16" fmla="*/ 29 w 21"/>
                <a:gd name="T17" fmla="*/ 46 h 25"/>
                <a:gd name="T18" fmla="*/ 26 w 21"/>
                <a:gd name="T19" fmla="*/ 53 h 25"/>
                <a:gd name="T20" fmla="*/ 21 w 21"/>
                <a:gd name="T21" fmla="*/ 60 h 25"/>
                <a:gd name="T22" fmla="*/ 5 w 21"/>
                <a:gd name="T23" fmla="*/ 60 h 25"/>
                <a:gd name="T24" fmla="*/ 10 w 21"/>
                <a:gd name="T25" fmla="*/ 43 h 25"/>
                <a:gd name="T26" fmla="*/ 10 w 21"/>
                <a:gd name="T27" fmla="*/ 31 h 25"/>
                <a:gd name="T28" fmla="*/ 5 w 21"/>
                <a:gd name="T29" fmla="*/ 17 h 25"/>
                <a:gd name="T30" fmla="*/ 14 w 21"/>
                <a:gd name="T31" fmla="*/ 19 h 25"/>
                <a:gd name="T32" fmla="*/ 19 w 21"/>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 h="25">
                  <a:moveTo>
                    <a:pt x="8" y="0"/>
                  </a:moveTo>
                  <a:cubicBezTo>
                    <a:pt x="9" y="0"/>
                    <a:pt x="9" y="1"/>
                    <a:pt x="9" y="1"/>
                  </a:cubicBezTo>
                  <a:cubicBezTo>
                    <a:pt x="9" y="3"/>
                    <a:pt x="14" y="0"/>
                    <a:pt x="17" y="1"/>
                  </a:cubicBezTo>
                  <a:cubicBezTo>
                    <a:pt x="17" y="3"/>
                    <a:pt x="18" y="4"/>
                    <a:pt x="21" y="4"/>
                  </a:cubicBezTo>
                  <a:cubicBezTo>
                    <a:pt x="21" y="5"/>
                    <a:pt x="20" y="6"/>
                    <a:pt x="19" y="6"/>
                  </a:cubicBezTo>
                  <a:cubicBezTo>
                    <a:pt x="19" y="7"/>
                    <a:pt x="18" y="7"/>
                    <a:pt x="17" y="7"/>
                  </a:cubicBezTo>
                  <a:cubicBezTo>
                    <a:pt x="17" y="10"/>
                    <a:pt x="19" y="10"/>
                    <a:pt x="19" y="13"/>
                  </a:cubicBezTo>
                  <a:cubicBezTo>
                    <a:pt x="19" y="15"/>
                    <a:pt x="18" y="16"/>
                    <a:pt x="18" y="19"/>
                  </a:cubicBezTo>
                  <a:cubicBezTo>
                    <a:pt x="16" y="19"/>
                    <a:pt x="14" y="19"/>
                    <a:pt x="12" y="19"/>
                  </a:cubicBezTo>
                  <a:cubicBezTo>
                    <a:pt x="11" y="19"/>
                    <a:pt x="12" y="21"/>
                    <a:pt x="11" y="22"/>
                  </a:cubicBezTo>
                  <a:cubicBezTo>
                    <a:pt x="11" y="23"/>
                    <a:pt x="8" y="23"/>
                    <a:pt x="9" y="25"/>
                  </a:cubicBezTo>
                  <a:cubicBezTo>
                    <a:pt x="6" y="25"/>
                    <a:pt x="4" y="25"/>
                    <a:pt x="2" y="25"/>
                  </a:cubicBezTo>
                  <a:cubicBezTo>
                    <a:pt x="2" y="22"/>
                    <a:pt x="0" y="17"/>
                    <a:pt x="4" y="18"/>
                  </a:cubicBezTo>
                  <a:cubicBezTo>
                    <a:pt x="4" y="14"/>
                    <a:pt x="2" y="15"/>
                    <a:pt x="4" y="13"/>
                  </a:cubicBezTo>
                  <a:cubicBezTo>
                    <a:pt x="5" y="9"/>
                    <a:pt x="1" y="11"/>
                    <a:pt x="2" y="7"/>
                  </a:cubicBezTo>
                  <a:cubicBezTo>
                    <a:pt x="4" y="7"/>
                    <a:pt x="5" y="8"/>
                    <a:pt x="6" y="8"/>
                  </a:cubicBezTo>
                  <a:cubicBezTo>
                    <a:pt x="9" y="8"/>
                    <a:pt x="7" y="2"/>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Freeform 42"/>
            <p:cNvSpPr>
              <a:spLocks/>
            </p:cNvSpPr>
            <p:nvPr/>
          </p:nvSpPr>
          <p:spPr bwMode="auto">
            <a:xfrm>
              <a:off x="7773577" y="2003274"/>
              <a:ext cx="22225" cy="22225"/>
            </a:xfrm>
            <a:custGeom>
              <a:avLst/>
              <a:gdLst>
                <a:gd name="T0" fmla="*/ 12 w 6"/>
                <a:gd name="T1" fmla="*/ 0 h 6"/>
                <a:gd name="T2" fmla="*/ 9 w 6"/>
                <a:gd name="T3" fmla="*/ 7 h 6"/>
                <a:gd name="T4" fmla="*/ 0 w 6"/>
                <a:gd name="T5" fmla="*/ 9 h 6"/>
                <a:gd name="T6" fmla="*/ 12 w 6"/>
                <a:gd name="T7" fmla="*/ 0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6">
                  <a:moveTo>
                    <a:pt x="5" y="0"/>
                  </a:moveTo>
                  <a:cubicBezTo>
                    <a:pt x="6" y="2"/>
                    <a:pt x="5" y="2"/>
                    <a:pt x="4" y="3"/>
                  </a:cubicBezTo>
                  <a:cubicBezTo>
                    <a:pt x="3" y="5"/>
                    <a:pt x="2" y="6"/>
                    <a:pt x="0" y="4"/>
                  </a:cubicBezTo>
                  <a:cubicBezTo>
                    <a:pt x="0" y="1"/>
                    <a:pt x="3"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 name="Freeform 43"/>
            <p:cNvSpPr>
              <a:spLocks/>
            </p:cNvSpPr>
            <p:nvPr/>
          </p:nvSpPr>
          <p:spPr bwMode="auto">
            <a:xfrm>
              <a:off x="8346664" y="2022324"/>
              <a:ext cx="30163" cy="44450"/>
            </a:xfrm>
            <a:custGeom>
              <a:avLst/>
              <a:gdLst>
                <a:gd name="T0" fmla="*/ 5 w 8"/>
                <a:gd name="T1" fmla="*/ 0 h 12"/>
                <a:gd name="T2" fmla="*/ 19 w 8"/>
                <a:gd name="T3" fmla="*/ 19 h 12"/>
                <a:gd name="T4" fmla="*/ 7 w 8"/>
                <a:gd name="T5" fmla="*/ 14 h 12"/>
                <a:gd name="T6" fmla="*/ 5 w 8"/>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2">
                  <a:moveTo>
                    <a:pt x="2" y="0"/>
                  </a:moveTo>
                  <a:cubicBezTo>
                    <a:pt x="4" y="2"/>
                    <a:pt x="5" y="7"/>
                    <a:pt x="8" y="8"/>
                  </a:cubicBezTo>
                  <a:cubicBezTo>
                    <a:pt x="6" y="12"/>
                    <a:pt x="3" y="8"/>
                    <a:pt x="3" y="6"/>
                  </a:cubicBezTo>
                  <a:cubicBezTo>
                    <a:pt x="0" y="6"/>
                    <a:pt x="0"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Freeform 44"/>
            <p:cNvSpPr>
              <a:spLocks/>
            </p:cNvSpPr>
            <p:nvPr/>
          </p:nvSpPr>
          <p:spPr bwMode="auto">
            <a:xfrm>
              <a:off x="6623400" y="2000969"/>
              <a:ext cx="46038" cy="206375"/>
            </a:xfrm>
            <a:custGeom>
              <a:avLst/>
              <a:gdLst>
                <a:gd name="T0" fmla="*/ 10 w 12"/>
                <a:gd name="T1" fmla="*/ 14 h 55"/>
                <a:gd name="T2" fmla="*/ 15 w 12"/>
                <a:gd name="T3" fmla="*/ 33 h 55"/>
                <a:gd name="T4" fmla="*/ 17 w 12"/>
                <a:gd name="T5" fmla="*/ 45 h 55"/>
                <a:gd name="T6" fmla="*/ 17 w 12"/>
                <a:gd name="T7" fmla="*/ 54 h 55"/>
                <a:gd name="T8" fmla="*/ 19 w 12"/>
                <a:gd name="T9" fmla="*/ 76 h 55"/>
                <a:gd name="T10" fmla="*/ 29 w 12"/>
                <a:gd name="T11" fmla="*/ 87 h 55"/>
                <a:gd name="T12" fmla="*/ 17 w 12"/>
                <a:gd name="T13" fmla="*/ 90 h 55"/>
                <a:gd name="T14" fmla="*/ 17 w 12"/>
                <a:gd name="T15" fmla="*/ 109 h 55"/>
                <a:gd name="T16" fmla="*/ 12 w 12"/>
                <a:gd name="T17" fmla="*/ 109 h 55"/>
                <a:gd name="T18" fmla="*/ 17 w 12"/>
                <a:gd name="T19" fmla="*/ 128 h 55"/>
                <a:gd name="T20" fmla="*/ 2 w 12"/>
                <a:gd name="T21" fmla="*/ 125 h 55"/>
                <a:gd name="T22" fmla="*/ 7 w 12"/>
                <a:gd name="T23" fmla="*/ 109 h 55"/>
                <a:gd name="T24" fmla="*/ 0 w 12"/>
                <a:gd name="T25" fmla="*/ 102 h 55"/>
                <a:gd name="T26" fmla="*/ 7 w 12"/>
                <a:gd name="T27" fmla="*/ 66 h 55"/>
                <a:gd name="T28" fmla="*/ 0 w 12"/>
                <a:gd name="T29" fmla="*/ 54 h 55"/>
                <a:gd name="T30" fmla="*/ 0 w 12"/>
                <a:gd name="T31" fmla="*/ 33 h 55"/>
                <a:gd name="T32" fmla="*/ 10 w 12"/>
                <a:gd name="T33" fmla="*/ 26 h 55"/>
                <a:gd name="T34" fmla="*/ 12 w 12"/>
                <a:gd name="T35" fmla="*/ 17 h 55"/>
                <a:gd name="T36" fmla="*/ 10 w 12"/>
                <a:gd name="T37" fmla="*/ 14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 h="55">
                  <a:moveTo>
                    <a:pt x="4" y="6"/>
                  </a:moveTo>
                  <a:cubicBezTo>
                    <a:pt x="9" y="0"/>
                    <a:pt x="4" y="13"/>
                    <a:pt x="6" y="14"/>
                  </a:cubicBezTo>
                  <a:cubicBezTo>
                    <a:pt x="8" y="16"/>
                    <a:pt x="5" y="16"/>
                    <a:pt x="7" y="19"/>
                  </a:cubicBezTo>
                  <a:cubicBezTo>
                    <a:pt x="9" y="21"/>
                    <a:pt x="7" y="21"/>
                    <a:pt x="7" y="23"/>
                  </a:cubicBezTo>
                  <a:cubicBezTo>
                    <a:pt x="7" y="24"/>
                    <a:pt x="10" y="28"/>
                    <a:pt x="8" y="32"/>
                  </a:cubicBezTo>
                  <a:cubicBezTo>
                    <a:pt x="8" y="35"/>
                    <a:pt x="10" y="36"/>
                    <a:pt x="12" y="37"/>
                  </a:cubicBezTo>
                  <a:cubicBezTo>
                    <a:pt x="12" y="39"/>
                    <a:pt x="9" y="39"/>
                    <a:pt x="7" y="38"/>
                  </a:cubicBezTo>
                  <a:cubicBezTo>
                    <a:pt x="7" y="41"/>
                    <a:pt x="7" y="46"/>
                    <a:pt x="7" y="46"/>
                  </a:cubicBezTo>
                  <a:cubicBezTo>
                    <a:pt x="7" y="46"/>
                    <a:pt x="5" y="46"/>
                    <a:pt x="5" y="46"/>
                  </a:cubicBezTo>
                  <a:cubicBezTo>
                    <a:pt x="5" y="49"/>
                    <a:pt x="8" y="50"/>
                    <a:pt x="7" y="54"/>
                  </a:cubicBezTo>
                  <a:cubicBezTo>
                    <a:pt x="4" y="53"/>
                    <a:pt x="4" y="55"/>
                    <a:pt x="1" y="53"/>
                  </a:cubicBezTo>
                  <a:cubicBezTo>
                    <a:pt x="4" y="50"/>
                    <a:pt x="1" y="50"/>
                    <a:pt x="3" y="46"/>
                  </a:cubicBezTo>
                  <a:cubicBezTo>
                    <a:pt x="3" y="44"/>
                    <a:pt x="2" y="43"/>
                    <a:pt x="0" y="43"/>
                  </a:cubicBezTo>
                  <a:cubicBezTo>
                    <a:pt x="1" y="40"/>
                    <a:pt x="4" y="35"/>
                    <a:pt x="3" y="28"/>
                  </a:cubicBezTo>
                  <a:cubicBezTo>
                    <a:pt x="2" y="26"/>
                    <a:pt x="0" y="25"/>
                    <a:pt x="0" y="23"/>
                  </a:cubicBezTo>
                  <a:cubicBezTo>
                    <a:pt x="0" y="19"/>
                    <a:pt x="3" y="17"/>
                    <a:pt x="0" y="14"/>
                  </a:cubicBezTo>
                  <a:cubicBezTo>
                    <a:pt x="1" y="13"/>
                    <a:pt x="2" y="11"/>
                    <a:pt x="4" y="11"/>
                  </a:cubicBezTo>
                  <a:cubicBezTo>
                    <a:pt x="4" y="9"/>
                    <a:pt x="4" y="7"/>
                    <a:pt x="5" y="7"/>
                  </a:cubicBezTo>
                  <a:cubicBezTo>
                    <a:pt x="5" y="6"/>
                    <a:pt x="4"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 name="Freeform 45"/>
            <p:cNvSpPr>
              <a:spLocks/>
            </p:cNvSpPr>
            <p:nvPr/>
          </p:nvSpPr>
          <p:spPr bwMode="auto">
            <a:xfrm>
              <a:off x="7735477" y="2025499"/>
              <a:ext cx="15875" cy="19050"/>
            </a:xfrm>
            <a:custGeom>
              <a:avLst/>
              <a:gdLst>
                <a:gd name="T0" fmla="*/ 3 w 4"/>
                <a:gd name="T1" fmla="*/ 0 h 5"/>
                <a:gd name="T2" fmla="*/ 0 w 4"/>
                <a:gd name="T3" fmla="*/ 10 h 5"/>
                <a:gd name="T4" fmla="*/ 0 w 4"/>
                <a:gd name="T5" fmla="*/ 2 h 5"/>
                <a:gd name="T6" fmla="*/ 3 w 4"/>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5">
                  <a:moveTo>
                    <a:pt x="1" y="0"/>
                  </a:moveTo>
                  <a:cubicBezTo>
                    <a:pt x="4" y="0"/>
                    <a:pt x="3" y="5"/>
                    <a:pt x="0" y="4"/>
                  </a:cubicBezTo>
                  <a:cubicBezTo>
                    <a:pt x="0" y="3"/>
                    <a:pt x="0" y="2"/>
                    <a:pt x="0" y="1"/>
                  </a:cubicBezTo>
                  <a:cubicBezTo>
                    <a:pt x="1" y="2"/>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 name="Freeform 46"/>
            <p:cNvSpPr>
              <a:spLocks/>
            </p:cNvSpPr>
            <p:nvPr/>
          </p:nvSpPr>
          <p:spPr bwMode="auto">
            <a:xfrm>
              <a:off x="9667464" y="2096937"/>
              <a:ext cx="131763" cy="112712"/>
            </a:xfrm>
            <a:custGeom>
              <a:avLst/>
              <a:gdLst>
                <a:gd name="T0" fmla="*/ 36 w 35"/>
                <a:gd name="T1" fmla="*/ 0 h 30"/>
                <a:gd name="T2" fmla="*/ 45 w 35"/>
                <a:gd name="T3" fmla="*/ 5 h 30"/>
                <a:gd name="T4" fmla="*/ 40 w 35"/>
                <a:gd name="T5" fmla="*/ 17 h 30"/>
                <a:gd name="T6" fmla="*/ 52 w 35"/>
                <a:gd name="T7" fmla="*/ 21 h 30"/>
                <a:gd name="T8" fmla="*/ 69 w 35"/>
                <a:gd name="T9" fmla="*/ 28 h 30"/>
                <a:gd name="T10" fmla="*/ 66 w 35"/>
                <a:gd name="T11" fmla="*/ 38 h 30"/>
                <a:gd name="T12" fmla="*/ 74 w 35"/>
                <a:gd name="T13" fmla="*/ 43 h 30"/>
                <a:gd name="T14" fmla="*/ 81 w 35"/>
                <a:gd name="T15" fmla="*/ 50 h 30"/>
                <a:gd name="T16" fmla="*/ 74 w 35"/>
                <a:gd name="T17" fmla="*/ 64 h 30"/>
                <a:gd name="T18" fmla="*/ 71 w 35"/>
                <a:gd name="T19" fmla="*/ 59 h 30"/>
                <a:gd name="T20" fmla="*/ 55 w 35"/>
                <a:gd name="T21" fmla="*/ 59 h 30"/>
                <a:gd name="T22" fmla="*/ 45 w 35"/>
                <a:gd name="T23" fmla="*/ 69 h 30"/>
                <a:gd name="T24" fmla="*/ 38 w 35"/>
                <a:gd name="T25" fmla="*/ 62 h 30"/>
                <a:gd name="T26" fmla="*/ 31 w 35"/>
                <a:gd name="T27" fmla="*/ 59 h 30"/>
                <a:gd name="T28" fmla="*/ 19 w 35"/>
                <a:gd name="T29" fmla="*/ 50 h 30"/>
                <a:gd name="T30" fmla="*/ 0 w 35"/>
                <a:gd name="T31" fmla="*/ 52 h 30"/>
                <a:gd name="T32" fmla="*/ 2 w 35"/>
                <a:gd name="T33" fmla="*/ 43 h 30"/>
                <a:gd name="T34" fmla="*/ 14 w 35"/>
                <a:gd name="T35" fmla="*/ 36 h 30"/>
                <a:gd name="T36" fmla="*/ 19 w 35"/>
                <a:gd name="T37" fmla="*/ 26 h 30"/>
                <a:gd name="T38" fmla="*/ 21 w 35"/>
                <a:gd name="T39" fmla="*/ 12 h 30"/>
                <a:gd name="T40" fmla="*/ 26 w 35"/>
                <a:gd name="T41" fmla="*/ 12 h 30"/>
                <a:gd name="T42" fmla="*/ 26 w 35"/>
                <a:gd name="T43" fmla="*/ 5 h 30"/>
                <a:gd name="T44" fmla="*/ 36 w 35"/>
                <a:gd name="T45" fmla="*/ 0 h 3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 h="30">
                  <a:moveTo>
                    <a:pt x="15" y="0"/>
                  </a:moveTo>
                  <a:cubicBezTo>
                    <a:pt x="17" y="0"/>
                    <a:pt x="17" y="2"/>
                    <a:pt x="19" y="2"/>
                  </a:cubicBezTo>
                  <a:cubicBezTo>
                    <a:pt x="18" y="5"/>
                    <a:pt x="15" y="5"/>
                    <a:pt x="17" y="7"/>
                  </a:cubicBezTo>
                  <a:cubicBezTo>
                    <a:pt x="17" y="10"/>
                    <a:pt x="20" y="8"/>
                    <a:pt x="22" y="9"/>
                  </a:cubicBezTo>
                  <a:cubicBezTo>
                    <a:pt x="23" y="10"/>
                    <a:pt x="24" y="13"/>
                    <a:pt x="29" y="12"/>
                  </a:cubicBezTo>
                  <a:cubicBezTo>
                    <a:pt x="29" y="15"/>
                    <a:pt x="31" y="15"/>
                    <a:pt x="28" y="16"/>
                  </a:cubicBezTo>
                  <a:cubicBezTo>
                    <a:pt x="28" y="18"/>
                    <a:pt x="31" y="17"/>
                    <a:pt x="31" y="18"/>
                  </a:cubicBezTo>
                  <a:cubicBezTo>
                    <a:pt x="32" y="18"/>
                    <a:pt x="31" y="22"/>
                    <a:pt x="34" y="21"/>
                  </a:cubicBezTo>
                  <a:cubicBezTo>
                    <a:pt x="35" y="25"/>
                    <a:pt x="31" y="23"/>
                    <a:pt x="31" y="27"/>
                  </a:cubicBezTo>
                  <a:cubicBezTo>
                    <a:pt x="30" y="27"/>
                    <a:pt x="31" y="26"/>
                    <a:pt x="30" y="25"/>
                  </a:cubicBezTo>
                  <a:cubicBezTo>
                    <a:pt x="26" y="25"/>
                    <a:pt x="27" y="26"/>
                    <a:pt x="23" y="25"/>
                  </a:cubicBezTo>
                  <a:cubicBezTo>
                    <a:pt x="22" y="26"/>
                    <a:pt x="18" y="26"/>
                    <a:pt x="19" y="29"/>
                  </a:cubicBezTo>
                  <a:cubicBezTo>
                    <a:pt x="16" y="30"/>
                    <a:pt x="17" y="27"/>
                    <a:pt x="16" y="26"/>
                  </a:cubicBezTo>
                  <a:cubicBezTo>
                    <a:pt x="15" y="25"/>
                    <a:pt x="13" y="25"/>
                    <a:pt x="13" y="25"/>
                  </a:cubicBezTo>
                  <a:cubicBezTo>
                    <a:pt x="12" y="24"/>
                    <a:pt x="11" y="22"/>
                    <a:pt x="8" y="21"/>
                  </a:cubicBezTo>
                  <a:cubicBezTo>
                    <a:pt x="4" y="21"/>
                    <a:pt x="4" y="23"/>
                    <a:pt x="0" y="22"/>
                  </a:cubicBezTo>
                  <a:cubicBezTo>
                    <a:pt x="1" y="21"/>
                    <a:pt x="1" y="20"/>
                    <a:pt x="1" y="18"/>
                  </a:cubicBezTo>
                  <a:cubicBezTo>
                    <a:pt x="5" y="19"/>
                    <a:pt x="2" y="14"/>
                    <a:pt x="6" y="15"/>
                  </a:cubicBezTo>
                  <a:cubicBezTo>
                    <a:pt x="4" y="12"/>
                    <a:pt x="7" y="12"/>
                    <a:pt x="8" y="11"/>
                  </a:cubicBezTo>
                  <a:cubicBezTo>
                    <a:pt x="9" y="9"/>
                    <a:pt x="8" y="7"/>
                    <a:pt x="9" y="5"/>
                  </a:cubicBezTo>
                  <a:cubicBezTo>
                    <a:pt x="9" y="4"/>
                    <a:pt x="11" y="5"/>
                    <a:pt x="11" y="5"/>
                  </a:cubicBezTo>
                  <a:cubicBezTo>
                    <a:pt x="12" y="4"/>
                    <a:pt x="11" y="3"/>
                    <a:pt x="11" y="2"/>
                  </a:cubicBezTo>
                  <a:cubicBezTo>
                    <a:pt x="13" y="1"/>
                    <a:pt x="15" y="2"/>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47"/>
            <p:cNvSpPr>
              <a:spLocks/>
            </p:cNvSpPr>
            <p:nvPr/>
          </p:nvSpPr>
          <p:spPr bwMode="auto">
            <a:xfrm>
              <a:off x="9596027" y="2130274"/>
              <a:ext cx="30163" cy="30162"/>
            </a:xfrm>
            <a:custGeom>
              <a:avLst/>
              <a:gdLst>
                <a:gd name="T0" fmla="*/ 0 w 8"/>
                <a:gd name="T1" fmla="*/ 0 h 8"/>
                <a:gd name="T2" fmla="*/ 19 w 8"/>
                <a:gd name="T3" fmla="*/ 10 h 8"/>
                <a:gd name="T4" fmla="*/ 0 w 8"/>
                <a:gd name="T5" fmla="*/ 0 h 8"/>
                <a:gd name="T6" fmla="*/ 0 60000 65536"/>
                <a:gd name="T7" fmla="*/ 0 60000 65536"/>
                <a:gd name="T8" fmla="*/ 0 60000 65536"/>
              </a:gdLst>
              <a:ahLst/>
              <a:cxnLst>
                <a:cxn ang="T6">
                  <a:pos x="T0" y="T1"/>
                </a:cxn>
                <a:cxn ang="T7">
                  <a:pos x="T2" y="T3"/>
                </a:cxn>
                <a:cxn ang="T8">
                  <a:pos x="T4" y="T5"/>
                </a:cxn>
              </a:cxnLst>
              <a:rect l="0" t="0" r="r" b="b"/>
              <a:pathLst>
                <a:path w="8" h="8">
                  <a:moveTo>
                    <a:pt x="0" y="0"/>
                  </a:moveTo>
                  <a:cubicBezTo>
                    <a:pt x="4" y="0"/>
                    <a:pt x="4" y="4"/>
                    <a:pt x="8" y="4"/>
                  </a:cubicBezTo>
                  <a:cubicBezTo>
                    <a:pt x="7" y="8"/>
                    <a:pt x="0"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 name="Freeform 48"/>
            <p:cNvSpPr>
              <a:spLocks/>
            </p:cNvSpPr>
            <p:nvPr/>
          </p:nvSpPr>
          <p:spPr bwMode="auto">
            <a:xfrm>
              <a:off x="6609113" y="2240682"/>
              <a:ext cx="88900" cy="63500"/>
            </a:xfrm>
            <a:custGeom>
              <a:avLst/>
              <a:gdLst>
                <a:gd name="T0" fmla="*/ 16 w 24"/>
                <a:gd name="T1" fmla="*/ 0 h 17"/>
                <a:gd name="T2" fmla="*/ 19 w 24"/>
                <a:gd name="T3" fmla="*/ 2 h 17"/>
                <a:gd name="T4" fmla="*/ 28 w 24"/>
                <a:gd name="T5" fmla="*/ 14 h 17"/>
                <a:gd name="T6" fmla="*/ 56 w 24"/>
                <a:gd name="T7" fmla="*/ 12 h 17"/>
                <a:gd name="T8" fmla="*/ 47 w 24"/>
                <a:gd name="T9" fmla="*/ 28 h 17"/>
                <a:gd name="T10" fmla="*/ 37 w 24"/>
                <a:gd name="T11" fmla="*/ 24 h 17"/>
                <a:gd name="T12" fmla="*/ 26 w 24"/>
                <a:gd name="T13" fmla="*/ 31 h 17"/>
                <a:gd name="T14" fmla="*/ 23 w 24"/>
                <a:gd name="T15" fmla="*/ 38 h 17"/>
                <a:gd name="T16" fmla="*/ 9 w 24"/>
                <a:gd name="T17" fmla="*/ 33 h 17"/>
                <a:gd name="T18" fmla="*/ 16 w 24"/>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17">
                  <a:moveTo>
                    <a:pt x="7" y="0"/>
                  </a:moveTo>
                  <a:cubicBezTo>
                    <a:pt x="8" y="0"/>
                    <a:pt x="8" y="0"/>
                    <a:pt x="8" y="1"/>
                  </a:cubicBezTo>
                  <a:cubicBezTo>
                    <a:pt x="8" y="4"/>
                    <a:pt x="12" y="3"/>
                    <a:pt x="12" y="6"/>
                  </a:cubicBezTo>
                  <a:cubicBezTo>
                    <a:pt x="16" y="4"/>
                    <a:pt x="20" y="6"/>
                    <a:pt x="24" y="5"/>
                  </a:cubicBezTo>
                  <a:cubicBezTo>
                    <a:pt x="24" y="8"/>
                    <a:pt x="20" y="8"/>
                    <a:pt x="20" y="12"/>
                  </a:cubicBezTo>
                  <a:cubicBezTo>
                    <a:pt x="18" y="12"/>
                    <a:pt x="18" y="10"/>
                    <a:pt x="16" y="10"/>
                  </a:cubicBezTo>
                  <a:cubicBezTo>
                    <a:pt x="14" y="10"/>
                    <a:pt x="12" y="16"/>
                    <a:pt x="11" y="13"/>
                  </a:cubicBezTo>
                  <a:cubicBezTo>
                    <a:pt x="10" y="13"/>
                    <a:pt x="10" y="15"/>
                    <a:pt x="10" y="16"/>
                  </a:cubicBezTo>
                  <a:cubicBezTo>
                    <a:pt x="7" y="17"/>
                    <a:pt x="7" y="10"/>
                    <a:pt x="4" y="14"/>
                  </a:cubicBezTo>
                  <a:cubicBezTo>
                    <a:pt x="0" y="11"/>
                    <a:pt x="3" y="2"/>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 name="Freeform 49"/>
            <p:cNvSpPr>
              <a:spLocks/>
            </p:cNvSpPr>
            <p:nvPr/>
          </p:nvSpPr>
          <p:spPr bwMode="auto">
            <a:xfrm>
              <a:off x="6444013" y="2320057"/>
              <a:ext cx="179388" cy="152400"/>
            </a:xfrm>
            <a:custGeom>
              <a:avLst/>
              <a:gdLst>
                <a:gd name="T0" fmla="*/ 99 w 48"/>
                <a:gd name="T1" fmla="*/ 0 h 41"/>
                <a:gd name="T2" fmla="*/ 108 w 48"/>
                <a:gd name="T3" fmla="*/ 2 h 41"/>
                <a:gd name="T4" fmla="*/ 108 w 48"/>
                <a:gd name="T5" fmla="*/ 44 h 41"/>
                <a:gd name="T6" fmla="*/ 106 w 48"/>
                <a:gd name="T7" fmla="*/ 37 h 41"/>
                <a:gd name="T8" fmla="*/ 106 w 48"/>
                <a:gd name="T9" fmla="*/ 56 h 41"/>
                <a:gd name="T10" fmla="*/ 99 w 48"/>
                <a:gd name="T11" fmla="*/ 52 h 41"/>
                <a:gd name="T12" fmla="*/ 99 w 48"/>
                <a:gd name="T13" fmla="*/ 80 h 41"/>
                <a:gd name="T14" fmla="*/ 94 w 48"/>
                <a:gd name="T15" fmla="*/ 77 h 41"/>
                <a:gd name="T16" fmla="*/ 85 w 48"/>
                <a:gd name="T17" fmla="*/ 82 h 41"/>
                <a:gd name="T18" fmla="*/ 80 w 48"/>
                <a:gd name="T19" fmla="*/ 80 h 41"/>
                <a:gd name="T20" fmla="*/ 68 w 48"/>
                <a:gd name="T21" fmla="*/ 82 h 41"/>
                <a:gd name="T22" fmla="*/ 57 w 48"/>
                <a:gd name="T23" fmla="*/ 84 h 41"/>
                <a:gd name="T24" fmla="*/ 49 w 48"/>
                <a:gd name="T25" fmla="*/ 96 h 41"/>
                <a:gd name="T26" fmla="*/ 38 w 48"/>
                <a:gd name="T27" fmla="*/ 82 h 41"/>
                <a:gd name="T28" fmla="*/ 33 w 48"/>
                <a:gd name="T29" fmla="*/ 89 h 41"/>
                <a:gd name="T30" fmla="*/ 28 w 48"/>
                <a:gd name="T31" fmla="*/ 84 h 41"/>
                <a:gd name="T32" fmla="*/ 0 w 48"/>
                <a:gd name="T33" fmla="*/ 91 h 41"/>
                <a:gd name="T34" fmla="*/ 2 w 48"/>
                <a:gd name="T35" fmla="*/ 80 h 41"/>
                <a:gd name="T36" fmla="*/ 9 w 48"/>
                <a:gd name="T37" fmla="*/ 82 h 41"/>
                <a:gd name="T38" fmla="*/ 12 w 48"/>
                <a:gd name="T39" fmla="*/ 77 h 41"/>
                <a:gd name="T40" fmla="*/ 49 w 48"/>
                <a:gd name="T41" fmla="*/ 75 h 41"/>
                <a:gd name="T42" fmla="*/ 57 w 48"/>
                <a:gd name="T43" fmla="*/ 56 h 41"/>
                <a:gd name="T44" fmla="*/ 61 w 48"/>
                <a:gd name="T45" fmla="*/ 49 h 41"/>
                <a:gd name="T46" fmla="*/ 78 w 48"/>
                <a:gd name="T47" fmla="*/ 52 h 41"/>
                <a:gd name="T48" fmla="*/ 78 w 48"/>
                <a:gd name="T49" fmla="*/ 42 h 41"/>
                <a:gd name="T50" fmla="*/ 80 w 48"/>
                <a:gd name="T51" fmla="*/ 47 h 41"/>
                <a:gd name="T52" fmla="*/ 82 w 48"/>
                <a:gd name="T53" fmla="*/ 33 h 41"/>
                <a:gd name="T54" fmla="*/ 92 w 48"/>
                <a:gd name="T55" fmla="*/ 12 h 41"/>
                <a:gd name="T56" fmla="*/ 99 w 48"/>
                <a:gd name="T57" fmla="*/ 0 h 4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8" h="41">
                  <a:moveTo>
                    <a:pt x="42" y="0"/>
                  </a:moveTo>
                  <a:cubicBezTo>
                    <a:pt x="44" y="0"/>
                    <a:pt x="44" y="1"/>
                    <a:pt x="46" y="1"/>
                  </a:cubicBezTo>
                  <a:cubicBezTo>
                    <a:pt x="46" y="10"/>
                    <a:pt x="48" y="14"/>
                    <a:pt x="46" y="19"/>
                  </a:cubicBezTo>
                  <a:cubicBezTo>
                    <a:pt x="45" y="19"/>
                    <a:pt x="45" y="17"/>
                    <a:pt x="45" y="16"/>
                  </a:cubicBezTo>
                  <a:cubicBezTo>
                    <a:pt x="41" y="18"/>
                    <a:pt x="45" y="21"/>
                    <a:pt x="45" y="24"/>
                  </a:cubicBezTo>
                  <a:cubicBezTo>
                    <a:pt x="44" y="23"/>
                    <a:pt x="44" y="22"/>
                    <a:pt x="42" y="22"/>
                  </a:cubicBezTo>
                  <a:cubicBezTo>
                    <a:pt x="42" y="26"/>
                    <a:pt x="42" y="30"/>
                    <a:pt x="42" y="34"/>
                  </a:cubicBezTo>
                  <a:cubicBezTo>
                    <a:pt x="41" y="34"/>
                    <a:pt x="41" y="33"/>
                    <a:pt x="40" y="33"/>
                  </a:cubicBezTo>
                  <a:cubicBezTo>
                    <a:pt x="38" y="32"/>
                    <a:pt x="37" y="35"/>
                    <a:pt x="36" y="35"/>
                  </a:cubicBezTo>
                  <a:cubicBezTo>
                    <a:pt x="36" y="35"/>
                    <a:pt x="35" y="34"/>
                    <a:pt x="34" y="34"/>
                  </a:cubicBezTo>
                  <a:cubicBezTo>
                    <a:pt x="34" y="34"/>
                    <a:pt x="31" y="35"/>
                    <a:pt x="29" y="35"/>
                  </a:cubicBezTo>
                  <a:cubicBezTo>
                    <a:pt x="29" y="35"/>
                    <a:pt x="27" y="37"/>
                    <a:pt x="24" y="36"/>
                  </a:cubicBezTo>
                  <a:cubicBezTo>
                    <a:pt x="21" y="37"/>
                    <a:pt x="23" y="40"/>
                    <a:pt x="21" y="41"/>
                  </a:cubicBezTo>
                  <a:cubicBezTo>
                    <a:pt x="19" y="40"/>
                    <a:pt x="16" y="39"/>
                    <a:pt x="16" y="35"/>
                  </a:cubicBezTo>
                  <a:cubicBezTo>
                    <a:pt x="14" y="34"/>
                    <a:pt x="15" y="37"/>
                    <a:pt x="14" y="38"/>
                  </a:cubicBezTo>
                  <a:cubicBezTo>
                    <a:pt x="13" y="38"/>
                    <a:pt x="12" y="36"/>
                    <a:pt x="12" y="36"/>
                  </a:cubicBezTo>
                  <a:cubicBezTo>
                    <a:pt x="8" y="37"/>
                    <a:pt x="3" y="41"/>
                    <a:pt x="0" y="39"/>
                  </a:cubicBezTo>
                  <a:cubicBezTo>
                    <a:pt x="1" y="38"/>
                    <a:pt x="1" y="36"/>
                    <a:pt x="1" y="34"/>
                  </a:cubicBezTo>
                  <a:cubicBezTo>
                    <a:pt x="2" y="33"/>
                    <a:pt x="3" y="35"/>
                    <a:pt x="4" y="35"/>
                  </a:cubicBezTo>
                  <a:cubicBezTo>
                    <a:pt x="5" y="35"/>
                    <a:pt x="4" y="33"/>
                    <a:pt x="5" y="33"/>
                  </a:cubicBezTo>
                  <a:cubicBezTo>
                    <a:pt x="9" y="32"/>
                    <a:pt x="16" y="34"/>
                    <a:pt x="21" y="32"/>
                  </a:cubicBezTo>
                  <a:cubicBezTo>
                    <a:pt x="19" y="27"/>
                    <a:pt x="25" y="28"/>
                    <a:pt x="24" y="24"/>
                  </a:cubicBezTo>
                  <a:cubicBezTo>
                    <a:pt x="26" y="25"/>
                    <a:pt x="26" y="25"/>
                    <a:pt x="26" y="21"/>
                  </a:cubicBezTo>
                  <a:cubicBezTo>
                    <a:pt x="28" y="24"/>
                    <a:pt x="31" y="20"/>
                    <a:pt x="33" y="22"/>
                  </a:cubicBezTo>
                  <a:cubicBezTo>
                    <a:pt x="34" y="22"/>
                    <a:pt x="32" y="18"/>
                    <a:pt x="33" y="18"/>
                  </a:cubicBezTo>
                  <a:cubicBezTo>
                    <a:pt x="34" y="17"/>
                    <a:pt x="34" y="20"/>
                    <a:pt x="34" y="20"/>
                  </a:cubicBezTo>
                  <a:cubicBezTo>
                    <a:pt x="35" y="20"/>
                    <a:pt x="38" y="19"/>
                    <a:pt x="35" y="14"/>
                  </a:cubicBezTo>
                  <a:cubicBezTo>
                    <a:pt x="40" y="13"/>
                    <a:pt x="37" y="8"/>
                    <a:pt x="39" y="5"/>
                  </a:cubicBezTo>
                  <a:cubicBezTo>
                    <a:pt x="40" y="3"/>
                    <a:pt x="44" y="3"/>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50"/>
            <p:cNvSpPr>
              <a:spLocks/>
            </p:cNvSpPr>
            <p:nvPr/>
          </p:nvSpPr>
          <p:spPr bwMode="auto">
            <a:xfrm>
              <a:off x="4227863" y="2326407"/>
              <a:ext cx="28575" cy="38100"/>
            </a:xfrm>
            <a:custGeom>
              <a:avLst/>
              <a:gdLst>
                <a:gd name="T0" fmla="*/ 5 w 8"/>
                <a:gd name="T1" fmla="*/ 0 h 10"/>
                <a:gd name="T2" fmla="*/ 0 w 8"/>
                <a:gd name="T3" fmla="*/ 22 h 10"/>
                <a:gd name="T4" fmla="*/ 5 w 8"/>
                <a:gd name="T5" fmla="*/ 0 h 10"/>
                <a:gd name="T6" fmla="*/ 0 60000 65536"/>
                <a:gd name="T7" fmla="*/ 0 60000 65536"/>
                <a:gd name="T8" fmla="*/ 0 60000 65536"/>
              </a:gdLst>
              <a:ahLst/>
              <a:cxnLst>
                <a:cxn ang="T6">
                  <a:pos x="T0" y="T1"/>
                </a:cxn>
                <a:cxn ang="T7">
                  <a:pos x="T2" y="T3"/>
                </a:cxn>
                <a:cxn ang="T8">
                  <a:pos x="T4" y="T5"/>
                </a:cxn>
              </a:cxnLst>
              <a:rect l="0" t="0" r="r" b="b"/>
              <a:pathLst>
                <a:path w="8" h="10">
                  <a:moveTo>
                    <a:pt x="2" y="0"/>
                  </a:moveTo>
                  <a:cubicBezTo>
                    <a:pt x="8" y="0"/>
                    <a:pt x="6" y="10"/>
                    <a:pt x="0" y="9"/>
                  </a:cubicBezTo>
                  <a:cubicBezTo>
                    <a:pt x="3" y="8"/>
                    <a:pt x="0"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 name="Freeform 51"/>
            <p:cNvSpPr>
              <a:spLocks/>
            </p:cNvSpPr>
            <p:nvPr/>
          </p:nvSpPr>
          <p:spPr bwMode="auto">
            <a:xfrm>
              <a:off x="4302475" y="2378794"/>
              <a:ext cx="44450" cy="34925"/>
            </a:xfrm>
            <a:custGeom>
              <a:avLst/>
              <a:gdLst>
                <a:gd name="T0" fmla="*/ 21 w 12"/>
                <a:gd name="T1" fmla="*/ 5 h 9"/>
                <a:gd name="T2" fmla="*/ 28 w 12"/>
                <a:gd name="T3" fmla="*/ 20 h 9"/>
                <a:gd name="T4" fmla="*/ 14 w 12"/>
                <a:gd name="T5" fmla="*/ 20 h 9"/>
                <a:gd name="T6" fmla="*/ 14 w 12"/>
                <a:gd name="T7" fmla="*/ 15 h 9"/>
                <a:gd name="T8" fmla="*/ 2 w 12"/>
                <a:gd name="T9" fmla="*/ 12 h 9"/>
                <a:gd name="T10" fmla="*/ 21 w 12"/>
                <a:gd name="T11" fmla="*/ 5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9">
                  <a:moveTo>
                    <a:pt x="9" y="2"/>
                  </a:moveTo>
                  <a:cubicBezTo>
                    <a:pt x="11" y="3"/>
                    <a:pt x="12" y="5"/>
                    <a:pt x="12" y="8"/>
                  </a:cubicBezTo>
                  <a:cubicBezTo>
                    <a:pt x="11" y="7"/>
                    <a:pt x="7" y="9"/>
                    <a:pt x="6" y="8"/>
                  </a:cubicBezTo>
                  <a:cubicBezTo>
                    <a:pt x="6" y="7"/>
                    <a:pt x="6" y="6"/>
                    <a:pt x="6" y="6"/>
                  </a:cubicBezTo>
                  <a:cubicBezTo>
                    <a:pt x="4" y="6"/>
                    <a:pt x="1" y="7"/>
                    <a:pt x="1" y="5"/>
                  </a:cubicBezTo>
                  <a:cubicBezTo>
                    <a:pt x="0" y="0"/>
                    <a:pt x="9" y="5"/>
                    <a:pt x="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 name="Freeform 52"/>
            <p:cNvSpPr>
              <a:spLocks/>
            </p:cNvSpPr>
            <p:nvPr/>
          </p:nvSpPr>
          <p:spPr bwMode="auto">
            <a:xfrm>
              <a:off x="4658075" y="2439119"/>
              <a:ext cx="33338" cy="19050"/>
            </a:xfrm>
            <a:custGeom>
              <a:avLst/>
              <a:gdLst>
                <a:gd name="T0" fmla="*/ 0 w 9"/>
                <a:gd name="T1" fmla="*/ 10 h 5"/>
                <a:gd name="T2" fmla="*/ 12 w 9"/>
                <a:gd name="T3" fmla="*/ 2 h 5"/>
                <a:gd name="T4" fmla="*/ 9 w 9"/>
                <a:gd name="T5" fmla="*/ 5 h 5"/>
                <a:gd name="T6" fmla="*/ 0 w 9"/>
                <a:gd name="T7" fmla="*/ 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0" y="4"/>
                  </a:moveTo>
                  <a:cubicBezTo>
                    <a:pt x="0" y="1"/>
                    <a:pt x="2" y="1"/>
                    <a:pt x="5" y="1"/>
                  </a:cubicBezTo>
                  <a:cubicBezTo>
                    <a:pt x="9" y="0"/>
                    <a:pt x="7" y="3"/>
                    <a:pt x="4" y="2"/>
                  </a:cubicBezTo>
                  <a:cubicBezTo>
                    <a:pt x="3" y="3"/>
                    <a:pt x="3" y="5"/>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Freeform 53"/>
            <p:cNvSpPr>
              <a:spLocks/>
            </p:cNvSpPr>
            <p:nvPr/>
          </p:nvSpPr>
          <p:spPr bwMode="auto">
            <a:xfrm>
              <a:off x="6458300" y="2469282"/>
              <a:ext cx="33338" cy="19050"/>
            </a:xfrm>
            <a:custGeom>
              <a:avLst/>
              <a:gdLst>
                <a:gd name="T0" fmla="*/ 19 w 9"/>
                <a:gd name="T1" fmla="*/ 0 h 5"/>
                <a:gd name="T2" fmla="*/ 12 w 9"/>
                <a:gd name="T3" fmla="*/ 12 h 5"/>
                <a:gd name="T4" fmla="*/ 2 w 9"/>
                <a:gd name="T5" fmla="*/ 2 h 5"/>
                <a:gd name="T6" fmla="*/ 19 w 9"/>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8" y="0"/>
                  </a:moveTo>
                  <a:cubicBezTo>
                    <a:pt x="9" y="4"/>
                    <a:pt x="4" y="1"/>
                    <a:pt x="5" y="5"/>
                  </a:cubicBezTo>
                  <a:cubicBezTo>
                    <a:pt x="2" y="5"/>
                    <a:pt x="0" y="4"/>
                    <a:pt x="1" y="1"/>
                  </a:cubicBezTo>
                  <a:cubicBezTo>
                    <a:pt x="4" y="4"/>
                    <a:pt x="4"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Freeform 54"/>
            <p:cNvSpPr>
              <a:spLocks/>
            </p:cNvSpPr>
            <p:nvPr/>
          </p:nvSpPr>
          <p:spPr bwMode="auto">
            <a:xfrm>
              <a:off x="6402738" y="2469282"/>
              <a:ext cx="47625" cy="49212"/>
            </a:xfrm>
            <a:custGeom>
              <a:avLst/>
              <a:gdLst>
                <a:gd name="T0" fmla="*/ 25 w 13"/>
                <a:gd name="T1" fmla="*/ 5 h 13"/>
                <a:gd name="T2" fmla="*/ 25 w 13"/>
                <a:gd name="T3" fmla="*/ 26 h 13"/>
                <a:gd name="T4" fmla="*/ 9 w 13"/>
                <a:gd name="T5" fmla="*/ 29 h 13"/>
                <a:gd name="T6" fmla="*/ 0 w 13"/>
                <a:gd name="T7" fmla="*/ 17 h 13"/>
                <a:gd name="T8" fmla="*/ 25 w 13"/>
                <a:gd name="T9" fmla="*/ 5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3">
                  <a:moveTo>
                    <a:pt x="11" y="2"/>
                  </a:moveTo>
                  <a:cubicBezTo>
                    <a:pt x="13" y="6"/>
                    <a:pt x="7" y="9"/>
                    <a:pt x="11" y="11"/>
                  </a:cubicBezTo>
                  <a:cubicBezTo>
                    <a:pt x="11" y="13"/>
                    <a:pt x="6" y="11"/>
                    <a:pt x="4" y="12"/>
                  </a:cubicBezTo>
                  <a:cubicBezTo>
                    <a:pt x="4" y="7"/>
                    <a:pt x="5" y="5"/>
                    <a:pt x="0" y="7"/>
                  </a:cubicBezTo>
                  <a:cubicBezTo>
                    <a:pt x="0" y="1"/>
                    <a:pt x="6" y="0"/>
                    <a:pt x="1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 name="Freeform 55"/>
            <p:cNvSpPr>
              <a:spLocks/>
            </p:cNvSpPr>
            <p:nvPr/>
          </p:nvSpPr>
          <p:spPr bwMode="auto">
            <a:xfrm>
              <a:off x="6237638" y="2645494"/>
              <a:ext cx="25400" cy="44450"/>
            </a:xfrm>
            <a:custGeom>
              <a:avLst/>
              <a:gdLst>
                <a:gd name="T0" fmla="*/ 16 w 7"/>
                <a:gd name="T1" fmla="*/ 12 h 12"/>
                <a:gd name="T2" fmla="*/ 9 w 7"/>
                <a:gd name="T3" fmla="*/ 28 h 12"/>
                <a:gd name="T4" fmla="*/ 0 w 7"/>
                <a:gd name="T5" fmla="*/ 28 h 12"/>
                <a:gd name="T6" fmla="*/ 2 w 7"/>
                <a:gd name="T7" fmla="*/ 9 h 12"/>
                <a:gd name="T8" fmla="*/ 16 w 7"/>
                <a:gd name="T9" fmla="*/ 12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2">
                  <a:moveTo>
                    <a:pt x="7" y="5"/>
                  </a:moveTo>
                  <a:cubicBezTo>
                    <a:pt x="7" y="8"/>
                    <a:pt x="3" y="7"/>
                    <a:pt x="4" y="12"/>
                  </a:cubicBezTo>
                  <a:cubicBezTo>
                    <a:pt x="3" y="12"/>
                    <a:pt x="1" y="12"/>
                    <a:pt x="0" y="12"/>
                  </a:cubicBezTo>
                  <a:cubicBezTo>
                    <a:pt x="0" y="10"/>
                    <a:pt x="4" y="5"/>
                    <a:pt x="1" y="4"/>
                  </a:cubicBezTo>
                  <a:cubicBezTo>
                    <a:pt x="2" y="1"/>
                    <a:pt x="7" y="0"/>
                    <a:pt x="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 name="Freeform 56"/>
            <p:cNvSpPr>
              <a:spLocks/>
            </p:cNvSpPr>
            <p:nvPr/>
          </p:nvSpPr>
          <p:spPr bwMode="auto">
            <a:xfrm>
              <a:off x="8748302" y="2670024"/>
              <a:ext cx="19050" cy="15875"/>
            </a:xfrm>
            <a:custGeom>
              <a:avLst/>
              <a:gdLst>
                <a:gd name="T0" fmla="*/ 0 w 5"/>
                <a:gd name="T1" fmla="*/ 3 h 4"/>
                <a:gd name="T2" fmla="*/ 12 w 5"/>
                <a:gd name="T3" fmla="*/ 0 h 4"/>
                <a:gd name="T4" fmla="*/ 7 w 5"/>
                <a:gd name="T5" fmla="*/ 10 h 4"/>
                <a:gd name="T6" fmla="*/ 2 w 5"/>
                <a:gd name="T7" fmla="*/ 10 h 4"/>
                <a:gd name="T8" fmla="*/ 0 w 5"/>
                <a:gd name="T9" fmla="*/ 3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4">
                  <a:moveTo>
                    <a:pt x="0" y="1"/>
                  </a:moveTo>
                  <a:cubicBezTo>
                    <a:pt x="0" y="0"/>
                    <a:pt x="3" y="0"/>
                    <a:pt x="5" y="0"/>
                  </a:cubicBezTo>
                  <a:cubicBezTo>
                    <a:pt x="5" y="2"/>
                    <a:pt x="3" y="2"/>
                    <a:pt x="3" y="4"/>
                  </a:cubicBezTo>
                  <a:cubicBezTo>
                    <a:pt x="3" y="4"/>
                    <a:pt x="2" y="4"/>
                    <a:pt x="1" y="4"/>
                  </a:cubicBezTo>
                  <a:cubicBezTo>
                    <a:pt x="1" y="2"/>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Freeform 57"/>
            <p:cNvSpPr>
              <a:spLocks/>
            </p:cNvSpPr>
            <p:nvPr/>
          </p:nvSpPr>
          <p:spPr bwMode="auto">
            <a:xfrm>
              <a:off x="9218202" y="2685899"/>
              <a:ext cx="179388" cy="66675"/>
            </a:xfrm>
            <a:custGeom>
              <a:avLst/>
              <a:gdLst>
                <a:gd name="T0" fmla="*/ 111 w 48"/>
                <a:gd name="T1" fmla="*/ 28 h 18"/>
                <a:gd name="T2" fmla="*/ 85 w 48"/>
                <a:gd name="T3" fmla="*/ 37 h 18"/>
                <a:gd name="T4" fmla="*/ 80 w 48"/>
                <a:gd name="T5" fmla="*/ 23 h 18"/>
                <a:gd name="T6" fmla="*/ 49 w 48"/>
                <a:gd name="T7" fmla="*/ 19 h 18"/>
                <a:gd name="T8" fmla="*/ 47 w 48"/>
                <a:gd name="T9" fmla="*/ 9 h 18"/>
                <a:gd name="T10" fmla="*/ 19 w 48"/>
                <a:gd name="T11" fmla="*/ 9 h 18"/>
                <a:gd name="T12" fmla="*/ 0 w 48"/>
                <a:gd name="T13" fmla="*/ 16 h 18"/>
                <a:gd name="T14" fmla="*/ 9 w 48"/>
                <a:gd name="T15" fmla="*/ 2 h 18"/>
                <a:gd name="T16" fmla="*/ 35 w 48"/>
                <a:gd name="T17" fmla="*/ 0 h 18"/>
                <a:gd name="T18" fmla="*/ 42 w 48"/>
                <a:gd name="T19" fmla="*/ 5 h 18"/>
                <a:gd name="T20" fmla="*/ 52 w 48"/>
                <a:gd name="T21" fmla="*/ 7 h 18"/>
                <a:gd name="T22" fmla="*/ 73 w 48"/>
                <a:gd name="T23" fmla="*/ 9 h 18"/>
                <a:gd name="T24" fmla="*/ 82 w 48"/>
                <a:gd name="T25" fmla="*/ 23 h 18"/>
                <a:gd name="T26" fmla="*/ 89 w 48"/>
                <a:gd name="T27" fmla="*/ 26 h 18"/>
                <a:gd name="T28" fmla="*/ 111 w 48"/>
                <a:gd name="T29" fmla="*/ 28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18">
                  <a:moveTo>
                    <a:pt x="47" y="12"/>
                  </a:moveTo>
                  <a:cubicBezTo>
                    <a:pt x="48" y="18"/>
                    <a:pt x="37" y="12"/>
                    <a:pt x="36" y="16"/>
                  </a:cubicBezTo>
                  <a:cubicBezTo>
                    <a:pt x="34" y="16"/>
                    <a:pt x="36" y="11"/>
                    <a:pt x="34" y="10"/>
                  </a:cubicBezTo>
                  <a:cubicBezTo>
                    <a:pt x="30" y="9"/>
                    <a:pt x="25" y="9"/>
                    <a:pt x="21" y="8"/>
                  </a:cubicBezTo>
                  <a:cubicBezTo>
                    <a:pt x="20" y="7"/>
                    <a:pt x="20" y="6"/>
                    <a:pt x="20" y="4"/>
                  </a:cubicBezTo>
                  <a:cubicBezTo>
                    <a:pt x="15" y="5"/>
                    <a:pt x="11" y="4"/>
                    <a:pt x="8" y="4"/>
                  </a:cubicBezTo>
                  <a:cubicBezTo>
                    <a:pt x="5" y="5"/>
                    <a:pt x="3" y="8"/>
                    <a:pt x="0" y="7"/>
                  </a:cubicBezTo>
                  <a:cubicBezTo>
                    <a:pt x="0" y="3"/>
                    <a:pt x="5" y="5"/>
                    <a:pt x="4" y="1"/>
                  </a:cubicBezTo>
                  <a:cubicBezTo>
                    <a:pt x="7" y="0"/>
                    <a:pt x="14" y="2"/>
                    <a:pt x="15" y="0"/>
                  </a:cubicBezTo>
                  <a:cubicBezTo>
                    <a:pt x="20" y="0"/>
                    <a:pt x="13" y="1"/>
                    <a:pt x="18" y="2"/>
                  </a:cubicBezTo>
                  <a:cubicBezTo>
                    <a:pt x="18" y="2"/>
                    <a:pt x="22" y="3"/>
                    <a:pt x="22" y="3"/>
                  </a:cubicBezTo>
                  <a:cubicBezTo>
                    <a:pt x="23" y="4"/>
                    <a:pt x="27" y="5"/>
                    <a:pt x="31" y="4"/>
                  </a:cubicBezTo>
                  <a:cubicBezTo>
                    <a:pt x="30" y="9"/>
                    <a:pt x="37" y="5"/>
                    <a:pt x="35" y="10"/>
                  </a:cubicBezTo>
                  <a:cubicBezTo>
                    <a:pt x="37" y="9"/>
                    <a:pt x="38" y="9"/>
                    <a:pt x="38" y="11"/>
                  </a:cubicBezTo>
                  <a:cubicBezTo>
                    <a:pt x="41" y="12"/>
                    <a:pt x="46" y="10"/>
                    <a:pt x="47"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Freeform 58"/>
            <p:cNvSpPr>
              <a:spLocks/>
            </p:cNvSpPr>
            <p:nvPr/>
          </p:nvSpPr>
          <p:spPr bwMode="auto">
            <a:xfrm>
              <a:off x="9427752" y="2744637"/>
              <a:ext cx="74613" cy="41275"/>
            </a:xfrm>
            <a:custGeom>
              <a:avLst/>
              <a:gdLst>
                <a:gd name="T0" fmla="*/ 2 w 20"/>
                <a:gd name="T1" fmla="*/ 0 h 11"/>
                <a:gd name="T2" fmla="*/ 26 w 20"/>
                <a:gd name="T3" fmla="*/ 2 h 11"/>
                <a:gd name="T4" fmla="*/ 35 w 20"/>
                <a:gd name="T5" fmla="*/ 5 h 11"/>
                <a:gd name="T6" fmla="*/ 47 w 20"/>
                <a:gd name="T7" fmla="*/ 12 h 11"/>
                <a:gd name="T8" fmla="*/ 9 w 20"/>
                <a:gd name="T9" fmla="*/ 17 h 11"/>
                <a:gd name="T10" fmla="*/ 14 w 20"/>
                <a:gd name="T11" fmla="*/ 14 h 11"/>
                <a:gd name="T12" fmla="*/ 2 w 20"/>
                <a:gd name="T13" fmla="*/ 0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1">
                  <a:moveTo>
                    <a:pt x="1" y="0"/>
                  </a:moveTo>
                  <a:cubicBezTo>
                    <a:pt x="4" y="2"/>
                    <a:pt x="8" y="0"/>
                    <a:pt x="11" y="1"/>
                  </a:cubicBezTo>
                  <a:cubicBezTo>
                    <a:pt x="11" y="1"/>
                    <a:pt x="14" y="6"/>
                    <a:pt x="15" y="2"/>
                  </a:cubicBezTo>
                  <a:cubicBezTo>
                    <a:pt x="17" y="3"/>
                    <a:pt x="16" y="6"/>
                    <a:pt x="20" y="5"/>
                  </a:cubicBezTo>
                  <a:cubicBezTo>
                    <a:pt x="20" y="11"/>
                    <a:pt x="8" y="8"/>
                    <a:pt x="4" y="7"/>
                  </a:cubicBezTo>
                  <a:cubicBezTo>
                    <a:pt x="3" y="6"/>
                    <a:pt x="6" y="6"/>
                    <a:pt x="6" y="6"/>
                  </a:cubicBezTo>
                  <a:cubicBezTo>
                    <a:pt x="6" y="4"/>
                    <a:pt x="0" y="4"/>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 name="Freeform 59"/>
            <p:cNvSpPr>
              <a:spLocks/>
            </p:cNvSpPr>
            <p:nvPr/>
          </p:nvSpPr>
          <p:spPr bwMode="auto">
            <a:xfrm>
              <a:off x="6028088" y="2747094"/>
              <a:ext cx="36513" cy="25400"/>
            </a:xfrm>
            <a:custGeom>
              <a:avLst/>
              <a:gdLst>
                <a:gd name="T0" fmla="*/ 21 w 10"/>
                <a:gd name="T1" fmla="*/ 0 h 7"/>
                <a:gd name="T2" fmla="*/ 14 w 10"/>
                <a:gd name="T3" fmla="*/ 16 h 7"/>
                <a:gd name="T4" fmla="*/ 0 w 10"/>
                <a:gd name="T5" fmla="*/ 7 h 7"/>
                <a:gd name="T6" fmla="*/ 7 w 10"/>
                <a:gd name="T7" fmla="*/ 0 h 7"/>
                <a:gd name="T8" fmla="*/ 21 w 10"/>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7">
                  <a:moveTo>
                    <a:pt x="9" y="0"/>
                  </a:moveTo>
                  <a:cubicBezTo>
                    <a:pt x="10" y="5"/>
                    <a:pt x="6" y="4"/>
                    <a:pt x="6" y="7"/>
                  </a:cubicBezTo>
                  <a:cubicBezTo>
                    <a:pt x="3" y="7"/>
                    <a:pt x="0" y="6"/>
                    <a:pt x="0" y="3"/>
                  </a:cubicBezTo>
                  <a:cubicBezTo>
                    <a:pt x="2" y="3"/>
                    <a:pt x="3" y="2"/>
                    <a:pt x="3" y="0"/>
                  </a:cubicBezTo>
                  <a:cubicBezTo>
                    <a:pt x="5" y="0"/>
                    <a:pt x="7"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Freeform 60"/>
            <p:cNvSpPr>
              <a:spLocks/>
            </p:cNvSpPr>
            <p:nvPr/>
          </p:nvSpPr>
          <p:spPr bwMode="auto">
            <a:xfrm>
              <a:off x="9400764" y="2760512"/>
              <a:ext cx="30163" cy="19050"/>
            </a:xfrm>
            <a:custGeom>
              <a:avLst/>
              <a:gdLst>
                <a:gd name="T0" fmla="*/ 14 w 8"/>
                <a:gd name="T1" fmla="*/ 12 h 5"/>
                <a:gd name="T2" fmla="*/ 0 w 8"/>
                <a:gd name="T3" fmla="*/ 10 h 5"/>
                <a:gd name="T4" fmla="*/ 14 w 8"/>
                <a:gd name="T5" fmla="*/ 12 h 5"/>
                <a:gd name="T6" fmla="*/ 0 60000 65536"/>
                <a:gd name="T7" fmla="*/ 0 60000 65536"/>
                <a:gd name="T8" fmla="*/ 0 60000 65536"/>
              </a:gdLst>
              <a:ahLst/>
              <a:cxnLst>
                <a:cxn ang="T6">
                  <a:pos x="T0" y="T1"/>
                </a:cxn>
                <a:cxn ang="T7">
                  <a:pos x="T2" y="T3"/>
                </a:cxn>
                <a:cxn ang="T8">
                  <a:pos x="T4" y="T5"/>
                </a:cxn>
              </a:cxnLst>
              <a:rect l="0" t="0" r="r" b="b"/>
              <a:pathLst>
                <a:path w="8" h="5">
                  <a:moveTo>
                    <a:pt x="6" y="5"/>
                  </a:moveTo>
                  <a:cubicBezTo>
                    <a:pt x="5" y="4"/>
                    <a:pt x="3" y="4"/>
                    <a:pt x="0" y="4"/>
                  </a:cubicBezTo>
                  <a:cubicBezTo>
                    <a:pt x="1" y="2"/>
                    <a:pt x="8" y="0"/>
                    <a:pt x="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 name="Freeform 61"/>
            <p:cNvSpPr>
              <a:spLocks/>
            </p:cNvSpPr>
            <p:nvPr/>
          </p:nvSpPr>
          <p:spPr bwMode="auto">
            <a:xfrm>
              <a:off x="9326152" y="2763687"/>
              <a:ext cx="33338" cy="22225"/>
            </a:xfrm>
            <a:custGeom>
              <a:avLst/>
              <a:gdLst>
                <a:gd name="T0" fmla="*/ 2 w 9"/>
                <a:gd name="T1" fmla="*/ 5 h 6"/>
                <a:gd name="T2" fmla="*/ 19 w 9"/>
                <a:gd name="T3" fmla="*/ 9 h 6"/>
                <a:gd name="T4" fmla="*/ 2 w 9"/>
                <a:gd name="T5" fmla="*/ 5 h 6"/>
                <a:gd name="T6" fmla="*/ 0 60000 65536"/>
                <a:gd name="T7" fmla="*/ 0 60000 65536"/>
                <a:gd name="T8" fmla="*/ 0 60000 65536"/>
              </a:gdLst>
              <a:ahLst/>
              <a:cxnLst>
                <a:cxn ang="T6">
                  <a:pos x="T0" y="T1"/>
                </a:cxn>
                <a:cxn ang="T7">
                  <a:pos x="T2" y="T3"/>
                </a:cxn>
                <a:cxn ang="T8">
                  <a:pos x="T4" y="T5"/>
                </a:cxn>
              </a:cxnLst>
              <a:rect l="0" t="0" r="r" b="b"/>
              <a:pathLst>
                <a:path w="9" h="6">
                  <a:moveTo>
                    <a:pt x="1" y="2"/>
                  </a:moveTo>
                  <a:cubicBezTo>
                    <a:pt x="4" y="3"/>
                    <a:pt x="9" y="0"/>
                    <a:pt x="8" y="4"/>
                  </a:cubicBezTo>
                  <a:cubicBezTo>
                    <a:pt x="6" y="4"/>
                    <a:pt x="0" y="6"/>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62"/>
            <p:cNvSpPr>
              <a:spLocks/>
            </p:cNvSpPr>
            <p:nvPr/>
          </p:nvSpPr>
          <p:spPr bwMode="auto">
            <a:xfrm>
              <a:off x="6226525" y="2772494"/>
              <a:ext cx="47625" cy="87312"/>
            </a:xfrm>
            <a:custGeom>
              <a:avLst/>
              <a:gdLst>
                <a:gd name="T0" fmla="*/ 14 w 13"/>
                <a:gd name="T1" fmla="*/ 0 h 23"/>
                <a:gd name="T2" fmla="*/ 25 w 13"/>
                <a:gd name="T3" fmla="*/ 0 h 23"/>
                <a:gd name="T4" fmla="*/ 30 w 13"/>
                <a:gd name="T5" fmla="*/ 19 h 23"/>
                <a:gd name="T6" fmla="*/ 23 w 13"/>
                <a:gd name="T7" fmla="*/ 29 h 23"/>
                <a:gd name="T8" fmla="*/ 21 w 13"/>
                <a:gd name="T9" fmla="*/ 38 h 23"/>
                <a:gd name="T10" fmla="*/ 16 w 13"/>
                <a:gd name="T11" fmla="*/ 50 h 23"/>
                <a:gd name="T12" fmla="*/ 9 w 13"/>
                <a:gd name="T13" fmla="*/ 43 h 23"/>
                <a:gd name="T14" fmla="*/ 0 w 13"/>
                <a:gd name="T15" fmla="*/ 31 h 23"/>
                <a:gd name="T16" fmla="*/ 7 w 13"/>
                <a:gd name="T17" fmla="*/ 14 h 23"/>
                <a:gd name="T18" fmla="*/ 14 w 13"/>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 h="23">
                  <a:moveTo>
                    <a:pt x="6" y="0"/>
                  </a:moveTo>
                  <a:cubicBezTo>
                    <a:pt x="8" y="0"/>
                    <a:pt x="9" y="0"/>
                    <a:pt x="11" y="0"/>
                  </a:cubicBezTo>
                  <a:cubicBezTo>
                    <a:pt x="12" y="2"/>
                    <a:pt x="12" y="6"/>
                    <a:pt x="13" y="8"/>
                  </a:cubicBezTo>
                  <a:cubicBezTo>
                    <a:pt x="11" y="9"/>
                    <a:pt x="12" y="12"/>
                    <a:pt x="10" y="12"/>
                  </a:cubicBezTo>
                  <a:cubicBezTo>
                    <a:pt x="10" y="14"/>
                    <a:pt x="10" y="15"/>
                    <a:pt x="9" y="16"/>
                  </a:cubicBezTo>
                  <a:cubicBezTo>
                    <a:pt x="8" y="17"/>
                    <a:pt x="10" y="22"/>
                    <a:pt x="7" y="21"/>
                  </a:cubicBezTo>
                  <a:cubicBezTo>
                    <a:pt x="3" y="23"/>
                    <a:pt x="7" y="18"/>
                    <a:pt x="4" y="18"/>
                  </a:cubicBezTo>
                  <a:cubicBezTo>
                    <a:pt x="2" y="18"/>
                    <a:pt x="2" y="15"/>
                    <a:pt x="0" y="13"/>
                  </a:cubicBezTo>
                  <a:cubicBezTo>
                    <a:pt x="0" y="10"/>
                    <a:pt x="4" y="11"/>
                    <a:pt x="3" y="6"/>
                  </a:cubicBezTo>
                  <a:cubicBezTo>
                    <a:pt x="6" y="9"/>
                    <a:pt x="6" y="3"/>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 name="Freeform 63"/>
            <p:cNvSpPr>
              <a:spLocks/>
            </p:cNvSpPr>
            <p:nvPr/>
          </p:nvSpPr>
          <p:spPr bwMode="auto">
            <a:xfrm>
              <a:off x="6274150" y="2848694"/>
              <a:ext cx="68263" cy="66675"/>
            </a:xfrm>
            <a:custGeom>
              <a:avLst/>
              <a:gdLst>
                <a:gd name="T0" fmla="*/ 24 w 18"/>
                <a:gd name="T1" fmla="*/ 2 h 18"/>
                <a:gd name="T2" fmla="*/ 31 w 18"/>
                <a:gd name="T3" fmla="*/ 12 h 18"/>
                <a:gd name="T4" fmla="*/ 29 w 18"/>
                <a:gd name="T5" fmla="*/ 14 h 18"/>
                <a:gd name="T6" fmla="*/ 31 w 18"/>
                <a:gd name="T7" fmla="*/ 21 h 18"/>
                <a:gd name="T8" fmla="*/ 43 w 18"/>
                <a:gd name="T9" fmla="*/ 33 h 18"/>
                <a:gd name="T10" fmla="*/ 38 w 18"/>
                <a:gd name="T11" fmla="*/ 42 h 18"/>
                <a:gd name="T12" fmla="*/ 29 w 18"/>
                <a:gd name="T13" fmla="*/ 42 h 18"/>
                <a:gd name="T14" fmla="*/ 14 w 18"/>
                <a:gd name="T15" fmla="*/ 28 h 18"/>
                <a:gd name="T16" fmla="*/ 19 w 18"/>
                <a:gd name="T17" fmla="*/ 23 h 18"/>
                <a:gd name="T18" fmla="*/ 0 w 18"/>
                <a:gd name="T19" fmla="*/ 7 h 18"/>
                <a:gd name="T20" fmla="*/ 24 w 18"/>
                <a:gd name="T21" fmla="*/ 2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8">
                  <a:moveTo>
                    <a:pt x="10" y="1"/>
                  </a:moveTo>
                  <a:cubicBezTo>
                    <a:pt x="7" y="5"/>
                    <a:pt x="12" y="4"/>
                    <a:pt x="13" y="5"/>
                  </a:cubicBezTo>
                  <a:cubicBezTo>
                    <a:pt x="14" y="6"/>
                    <a:pt x="12" y="6"/>
                    <a:pt x="12" y="6"/>
                  </a:cubicBezTo>
                  <a:cubicBezTo>
                    <a:pt x="12" y="6"/>
                    <a:pt x="13" y="8"/>
                    <a:pt x="13" y="9"/>
                  </a:cubicBezTo>
                  <a:cubicBezTo>
                    <a:pt x="14" y="11"/>
                    <a:pt x="18" y="11"/>
                    <a:pt x="18" y="14"/>
                  </a:cubicBezTo>
                  <a:cubicBezTo>
                    <a:pt x="15" y="14"/>
                    <a:pt x="16" y="16"/>
                    <a:pt x="16" y="18"/>
                  </a:cubicBezTo>
                  <a:cubicBezTo>
                    <a:pt x="15" y="17"/>
                    <a:pt x="12" y="16"/>
                    <a:pt x="12" y="18"/>
                  </a:cubicBezTo>
                  <a:cubicBezTo>
                    <a:pt x="9" y="17"/>
                    <a:pt x="10" y="13"/>
                    <a:pt x="6" y="12"/>
                  </a:cubicBezTo>
                  <a:cubicBezTo>
                    <a:pt x="6" y="11"/>
                    <a:pt x="8" y="11"/>
                    <a:pt x="8" y="10"/>
                  </a:cubicBezTo>
                  <a:cubicBezTo>
                    <a:pt x="6" y="8"/>
                    <a:pt x="4" y="4"/>
                    <a:pt x="0" y="3"/>
                  </a:cubicBezTo>
                  <a:cubicBezTo>
                    <a:pt x="3" y="0"/>
                    <a:pt x="5" y="1"/>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Freeform 64"/>
            <p:cNvSpPr>
              <a:spLocks/>
            </p:cNvSpPr>
            <p:nvPr/>
          </p:nvSpPr>
          <p:spPr bwMode="auto">
            <a:xfrm>
              <a:off x="6248750" y="2874094"/>
              <a:ext cx="14288" cy="11112"/>
            </a:xfrm>
            <a:custGeom>
              <a:avLst/>
              <a:gdLst>
                <a:gd name="T0" fmla="*/ 0 w 4"/>
                <a:gd name="T1" fmla="*/ 0 h 3"/>
                <a:gd name="T2" fmla="*/ 9 w 4"/>
                <a:gd name="T3" fmla="*/ 0 h 3"/>
                <a:gd name="T4" fmla="*/ 9 w 4"/>
                <a:gd name="T5" fmla="*/ 7 h 3"/>
                <a:gd name="T6" fmla="*/ 0 w 4"/>
                <a:gd name="T7" fmla="*/ 7 h 3"/>
                <a:gd name="T8" fmla="*/ 0 w 4"/>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6" name="Freeform 65"/>
            <p:cNvSpPr>
              <a:spLocks/>
            </p:cNvSpPr>
            <p:nvPr/>
          </p:nvSpPr>
          <p:spPr bwMode="auto">
            <a:xfrm>
              <a:off x="6270975" y="2889969"/>
              <a:ext cx="38100" cy="52387"/>
            </a:xfrm>
            <a:custGeom>
              <a:avLst/>
              <a:gdLst>
                <a:gd name="T0" fmla="*/ 22 w 10"/>
                <a:gd name="T1" fmla="*/ 28 h 14"/>
                <a:gd name="T2" fmla="*/ 10 w 10"/>
                <a:gd name="T3" fmla="*/ 31 h 14"/>
                <a:gd name="T4" fmla="*/ 0 w 10"/>
                <a:gd name="T5" fmla="*/ 17 h 14"/>
                <a:gd name="T6" fmla="*/ 22 w 10"/>
                <a:gd name="T7" fmla="*/ 28 h 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14">
                  <a:moveTo>
                    <a:pt x="9" y="12"/>
                  </a:moveTo>
                  <a:cubicBezTo>
                    <a:pt x="10" y="14"/>
                    <a:pt x="5" y="12"/>
                    <a:pt x="4" y="13"/>
                  </a:cubicBezTo>
                  <a:cubicBezTo>
                    <a:pt x="4" y="10"/>
                    <a:pt x="5" y="5"/>
                    <a:pt x="0" y="7"/>
                  </a:cubicBezTo>
                  <a:cubicBezTo>
                    <a:pt x="4" y="0"/>
                    <a:pt x="4" y="13"/>
                    <a:pt x="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66"/>
            <p:cNvSpPr>
              <a:spLocks/>
            </p:cNvSpPr>
            <p:nvPr/>
          </p:nvSpPr>
          <p:spPr bwMode="auto">
            <a:xfrm>
              <a:off x="5510563" y="2934419"/>
              <a:ext cx="36513" cy="63500"/>
            </a:xfrm>
            <a:custGeom>
              <a:avLst/>
              <a:gdLst>
                <a:gd name="T0" fmla="*/ 5 w 10"/>
                <a:gd name="T1" fmla="*/ 2 h 17"/>
                <a:gd name="T2" fmla="*/ 12 w 10"/>
                <a:gd name="T3" fmla="*/ 9 h 17"/>
                <a:gd name="T4" fmla="*/ 14 w 10"/>
                <a:gd name="T5" fmla="*/ 14 h 17"/>
                <a:gd name="T6" fmla="*/ 21 w 10"/>
                <a:gd name="T7" fmla="*/ 19 h 17"/>
                <a:gd name="T8" fmla="*/ 18 w 10"/>
                <a:gd name="T9" fmla="*/ 21 h 17"/>
                <a:gd name="T10" fmla="*/ 21 w 10"/>
                <a:gd name="T11" fmla="*/ 35 h 17"/>
                <a:gd name="T12" fmla="*/ 14 w 10"/>
                <a:gd name="T13" fmla="*/ 40 h 17"/>
                <a:gd name="T14" fmla="*/ 5 w 10"/>
                <a:gd name="T15" fmla="*/ 2 h 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17">
                  <a:moveTo>
                    <a:pt x="2" y="1"/>
                  </a:moveTo>
                  <a:cubicBezTo>
                    <a:pt x="4" y="0"/>
                    <a:pt x="5" y="3"/>
                    <a:pt x="5" y="4"/>
                  </a:cubicBezTo>
                  <a:cubicBezTo>
                    <a:pt x="6" y="5"/>
                    <a:pt x="6" y="4"/>
                    <a:pt x="6" y="6"/>
                  </a:cubicBezTo>
                  <a:cubicBezTo>
                    <a:pt x="7" y="7"/>
                    <a:pt x="9" y="7"/>
                    <a:pt x="9" y="8"/>
                  </a:cubicBezTo>
                  <a:cubicBezTo>
                    <a:pt x="9" y="9"/>
                    <a:pt x="8" y="9"/>
                    <a:pt x="8" y="9"/>
                  </a:cubicBezTo>
                  <a:cubicBezTo>
                    <a:pt x="7" y="10"/>
                    <a:pt x="10" y="12"/>
                    <a:pt x="9" y="15"/>
                  </a:cubicBezTo>
                  <a:cubicBezTo>
                    <a:pt x="7" y="15"/>
                    <a:pt x="7" y="16"/>
                    <a:pt x="6" y="17"/>
                  </a:cubicBezTo>
                  <a:cubicBezTo>
                    <a:pt x="0" y="15"/>
                    <a:pt x="1" y="8"/>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 name="Freeform 67"/>
            <p:cNvSpPr>
              <a:spLocks/>
            </p:cNvSpPr>
            <p:nvPr/>
          </p:nvSpPr>
          <p:spPr bwMode="auto">
            <a:xfrm>
              <a:off x="6304313" y="2937594"/>
              <a:ext cx="46038" cy="71437"/>
            </a:xfrm>
            <a:custGeom>
              <a:avLst/>
              <a:gdLst>
                <a:gd name="T0" fmla="*/ 24 w 12"/>
                <a:gd name="T1" fmla="*/ 0 h 19"/>
                <a:gd name="T2" fmla="*/ 29 w 12"/>
                <a:gd name="T3" fmla="*/ 21 h 19"/>
                <a:gd name="T4" fmla="*/ 22 w 12"/>
                <a:gd name="T5" fmla="*/ 24 h 19"/>
                <a:gd name="T6" fmla="*/ 22 w 12"/>
                <a:gd name="T7" fmla="*/ 45 h 19"/>
                <a:gd name="T8" fmla="*/ 7 w 12"/>
                <a:gd name="T9" fmla="*/ 36 h 19"/>
                <a:gd name="T10" fmla="*/ 10 w 12"/>
                <a:gd name="T11" fmla="*/ 24 h 19"/>
                <a:gd name="T12" fmla="*/ 10 w 12"/>
                <a:gd name="T13" fmla="*/ 19 h 19"/>
                <a:gd name="T14" fmla="*/ 7 w 12"/>
                <a:gd name="T15" fmla="*/ 19 h 19"/>
                <a:gd name="T16" fmla="*/ 12 w 12"/>
                <a:gd name="T17" fmla="*/ 12 h 19"/>
                <a:gd name="T18" fmla="*/ 19 w 12"/>
                <a:gd name="T19" fmla="*/ 2 h 19"/>
                <a:gd name="T20" fmla="*/ 24 w 12"/>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 h="19">
                  <a:moveTo>
                    <a:pt x="10" y="0"/>
                  </a:moveTo>
                  <a:cubicBezTo>
                    <a:pt x="10" y="4"/>
                    <a:pt x="10" y="8"/>
                    <a:pt x="12" y="9"/>
                  </a:cubicBezTo>
                  <a:cubicBezTo>
                    <a:pt x="12" y="11"/>
                    <a:pt x="10" y="10"/>
                    <a:pt x="9" y="10"/>
                  </a:cubicBezTo>
                  <a:cubicBezTo>
                    <a:pt x="11" y="12"/>
                    <a:pt x="8" y="14"/>
                    <a:pt x="9" y="19"/>
                  </a:cubicBezTo>
                  <a:cubicBezTo>
                    <a:pt x="5" y="19"/>
                    <a:pt x="6" y="15"/>
                    <a:pt x="3" y="15"/>
                  </a:cubicBezTo>
                  <a:cubicBezTo>
                    <a:pt x="2" y="13"/>
                    <a:pt x="4" y="12"/>
                    <a:pt x="4" y="10"/>
                  </a:cubicBezTo>
                  <a:cubicBezTo>
                    <a:pt x="4" y="9"/>
                    <a:pt x="2" y="8"/>
                    <a:pt x="4" y="8"/>
                  </a:cubicBezTo>
                  <a:cubicBezTo>
                    <a:pt x="4" y="7"/>
                    <a:pt x="3" y="7"/>
                    <a:pt x="3" y="8"/>
                  </a:cubicBezTo>
                  <a:cubicBezTo>
                    <a:pt x="0" y="8"/>
                    <a:pt x="3" y="3"/>
                    <a:pt x="5" y="5"/>
                  </a:cubicBezTo>
                  <a:cubicBezTo>
                    <a:pt x="5" y="3"/>
                    <a:pt x="7" y="2"/>
                    <a:pt x="8" y="1"/>
                  </a:cubicBezTo>
                  <a:cubicBezTo>
                    <a:pt x="8" y="1"/>
                    <a:pt x="9"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9" name="Freeform 68"/>
            <p:cNvSpPr>
              <a:spLocks/>
            </p:cNvSpPr>
            <p:nvPr/>
          </p:nvSpPr>
          <p:spPr bwMode="auto">
            <a:xfrm>
              <a:off x="6267800" y="2948707"/>
              <a:ext cx="36513" cy="34925"/>
            </a:xfrm>
            <a:custGeom>
              <a:avLst/>
              <a:gdLst>
                <a:gd name="T0" fmla="*/ 14 w 10"/>
                <a:gd name="T1" fmla="*/ 0 h 9"/>
                <a:gd name="T2" fmla="*/ 21 w 10"/>
                <a:gd name="T3" fmla="*/ 10 h 9"/>
                <a:gd name="T4" fmla="*/ 18 w 10"/>
                <a:gd name="T5" fmla="*/ 12 h 9"/>
                <a:gd name="T6" fmla="*/ 2 w 10"/>
                <a:gd name="T7" fmla="*/ 22 h 9"/>
                <a:gd name="T8" fmla="*/ 14 w 10"/>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9">
                  <a:moveTo>
                    <a:pt x="6" y="0"/>
                  </a:moveTo>
                  <a:cubicBezTo>
                    <a:pt x="8" y="0"/>
                    <a:pt x="10" y="1"/>
                    <a:pt x="9" y="4"/>
                  </a:cubicBezTo>
                  <a:cubicBezTo>
                    <a:pt x="7" y="4"/>
                    <a:pt x="7" y="5"/>
                    <a:pt x="8" y="5"/>
                  </a:cubicBezTo>
                  <a:cubicBezTo>
                    <a:pt x="7" y="6"/>
                    <a:pt x="4" y="8"/>
                    <a:pt x="1" y="9"/>
                  </a:cubicBezTo>
                  <a:cubicBezTo>
                    <a:pt x="0" y="4"/>
                    <a:pt x="6" y="5"/>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69"/>
            <p:cNvSpPr>
              <a:spLocks/>
            </p:cNvSpPr>
            <p:nvPr/>
          </p:nvSpPr>
          <p:spPr bwMode="auto">
            <a:xfrm>
              <a:off x="6369400" y="3066182"/>
              <a:ext cx="22225" cy="44450"/>
            </a:xfrm>
            <a:custGeom>
              <a:avLst/>
              <a:gdLst>
                <a:gd name="T0" fmla="*/ 2 w 6"/>
                <a:gd name="T1" fmla="*/ 0 h 12"/>
                <a:gd name="T2" fmla="*/ 14 w 6"/>
                <a:gd name="T3" fmla="*/ 7 h 12"/>
                <a:gd name="T4" fmla="*/ 0 w 6"/>
                <a:gd name="T5" fmla="*/ 26 h 12"/>
                <a:gd name="T6" fmla="*/ 5 w 6"/>
                <a:gd name="T7" fmla="*/ 21 h 12"/>
                <a:gd name="T8" fmla="*/ 2 w 6"/>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2">
                  <a:moveTo>
                    <a:pt x="1" y="0"/>
                  </a:moveTo>
                  <a:cubicBezTo>
                    <a:pt x="4" y="0"/>
                    <a:pt x="2" y="5"/>
                    <a:pt x="6" y="3"/>
                  </a:cubicBezTo>
                  <a:cubicBezTo>
                    <a:pt x="5" y="7"/>
                    <a:pt x="5" y="12"/>
                    <a:pt x="0" y="11"/>
                  </a:cubicBezTo>
                  <a:cubicBezTo>
                    <a:pt x="0" y="9"/>
                    <a:pt x="1" y="10"/>
                    <a:pt x="2" y="9"/>
                  </a:cubicBezTo>
                  <a:cubicBezTo>
                    <a:pt x="1" y="5"/>
                    <a:pt x="0" y="6"/>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 name="Freeform 70"/>
            <p:cNvSpPr>
              <a:spLocks/>
            </p:cNvSpPr>
            <p:nvPr/>
          </p:nvSpPr>
          <p:spPr bwMode="auto">
            <a:xfrm>
              <a:off x="6229700" y="3077294"/>
              <a:ext cx="90488" cy="30162"/>
            </a:xfrm>
            <a:custGeom>
              <a:avLst/>
              <a:gdLst>
                <a:gd name="T0" fmla="*/ 57 w 24"/>
                <a:gd name="T1" fmla="*/ 7 h 8"/>
                <a:gd name="T2" fmla="*/ 40 w 24"/>
                <a:gd name="T3" fmla="*/ 14 h 8"/>
                <a:gd name="T4" fmla="*/ 0 w 24"/>
                <a:gd name="T5" fmla="*/ 19 h 8"/>
                <a:gd name="T6" fmla="*/ 48 w 24"/>
                <a:gd name="T7" fmla="*/ 5 h 8"/>
                <a:gd name="T8" fmla="*/ 57 w 24"/>
                <a:gd name="T9" fmla="*/ 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8">
                  <a:moveTo>
                    <a:pt x="24" y="3"/>
                  </a:moveTo>
                  <a:cubicBezTo>
                    <a:pt x="24" y="6"/>
                    <a:pt x="20" y="6"/>
                    <a:pt x="17" y="6"/>
                  </a:cubicBezTo>
                  <a:cubicBezTo>
                    <a:pt x="12" y="7"/>
                    <a:pt x="5" y="6"/>
                    <a:pt x="0" y="8"/>
                  </a:cubicBezTo>
                  <a:cubicBezTo>
                    <a:pt x="1" y="0"/>
                    <a:pt x="18" y="8"/>
                    <a:pt x="20" y="2"/>
                  </a:cubicBezTo>
                  <a:cubicBezTo>
                    <a:pt x="21" y="2"/>
                    <a:pt x="22" y="3"/>
                    <a:pt x="2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 name="Freeform 71"/>
            <p:cNvSpPr>
              <a:spLocks/>
            </p:cNvSpPr>
            <p:nvPr/>
          </p:nvSpPr>
          <p:spPr bwMode="auto">
            <a:xfrm>
              <a:off x="6424963" y="3110632"/>
              <a:ext cx="60325" cy="38100"/>
            </a:xfrm>
            <a:custGeom>
              <a:avLst/>
              <a:gdLst>
                <a:gd name="T0" fmla="*/ 38 w 16"/>
                <a:gd name="T1" fmla="*/ 17 h 10"/>
                <a:gd name="T2" fmla="*/ 31 w 16"/>
                <a:gd name="T3" fmla="*/ 22 h 10"/>
                <a:gd name="T4" fmla="*/ 14 w 16"/>
                <a:gd name="T5" fmla="*/ 22 h 10"/>
                <a:gd name="T6" fmla="*/ 12 w 16"/>
                <a:gd name="T7" fmla="*/ 19 h 10"/>
                <a:gd name="T8" fmla="*/ 0 w 16"/>
                <a:gd name="T9" fmla="*/ 10 h 10"/>
                <a:gd name="T10" fmla="*/ 14 w 16"/>
                <a:gd name="T11" fmla="*/ 5 h 10"/>
                <a:gd name="T12" fmla="*/ 24 w 16"/>
                <a:gd name="T13" fmla="*/ 2 h 10"/>
                <a:gd name="T14" fmla="*/ 24 w 16"/>
                <a:gd name="T15" fmla="*/ 5 h 10"/>
                <a:gd name="T16" fmla="*/ 26 w 16"/>
                <a:gd name="T17" fmla="*/ 2 h 10"/>
                <a:gd name="T18" fmla="*/ 38 w 16"/>
                <a:gd name="T19" fmla="*/ 17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10">
                  <a:moveTo>
                    <a:pt x="16" y="7"/>
                  </a:moveTo>
                  <a:cubicBezTo>
                    <a:pt x="15" y="7"/>
                    <a:pt x="13" y="8"/>
                    <a:pt x="13" y="9"/>
                  </a:cubicBezTo>
                  <a:cubicBezTo>
                    <a:pt x="11" y="7"/>
                    <a:pt x="9" y="10"/>
                    <a:pt x="6" y="9"/>
                  </a:cubicBezTo>
                  <a:cubicBezTo>
                    <a:pt x="6" y="9"/>
                    <a:pt x="6" y="8"/>
                    <a:pt x="5" y="8"/>
                  </a:cubicBezTo>
                  <a:cubicBezTo>
                    <a:pt x="4" y="8"/>
                    <a:pt x="2" y="5"/>
                    <a:pt x="0" y="4"/>
                  </a:cubicBezTo>
                  <a:cubicBezTo>
                    <a:pt x="1" y="3"/>
                    <a:pt x="4" y="3"/>
                    <a:pt x="6" y="2"/>
                  </a:cubicBezTo>
                  <a:cubicBezTo>
                    <a:pt x="6" y="2"/>
                    <a:pt x="9" y="0"/>
                    <a:pt x="10" y="1"/>
                  </a:cubicBezTo>
                  <a:cubicBezTo>
                    <a:pt x="10" y="1"/>
                    <a:pt x="10" y="2"/>
                    <a:pt x="10" y="2"/>
                  </a:cubicBezTo>
                  <a:cubicBezTo>
                    <a:pt x="10" y="2"/>
                    <a:pt x="11" y="1"/>
                    <a:pt x="11" y="1"/>
                  </a:cubicBezTo>
                  <a:cubicBezTo>
                    <a:pt x="13" y="2"/>
                    <a:pt x="15" y="4"/>
                    <a:pt x="1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3" name="Freeform 72"/>
            <p:cNvSpPr>
              <a:spLocks/>
            </p:cNvSpPr>
            <p:nvPr/>
          </p:nvSpPr>
          <p:spPr bwMode="auto">
            <a:xfrm>
              <a:off x="6458300" y="3132857"/>
              <a:ext cx="319088" cy="168275"/>
            </a:xfrm>
            <a:custGeom>
              <a:avLst/>
              <a:gdLst>
                <a:gd name="T0" fmla="*/ 66 w 85"/>
                <a:gd name="T1" fmla="*/ 52 h 45"/>
                <a:gd name="T2" fmla="*/ 54 w 85"/>
                <a:gd name="T3" fmla="*/ 47 h 45"/>
                <a:gd name="T4" fmla="*/ 50 w 85"/>
                <a:gd name="T5" fmla="*/ 35 h 45"/>
                <a:gd name="T6" fmla="*/ 19 w 85"/>
                <a:gd name="T7" fmla="*/ 26 h 45"/>
                <a:gd name="T8" fmla="*/ 2 w 85"/>
                <a:gd name="T9" fmla="*/ 26 h 45"/>
                <a:gd name="T10" fmla="*/ 0 w 85"/>
                <a:gd name="T11" fmla="*/ 16 h 45"/>
                <a:gd name="T12" fmla="*/ 7 w 85"/>
                <a:gd name="T13" fmla="*/ 16 h 45"/>
                <a:gd name="T14" fmla="*/ 17 w 85"/>
                <a:gd name="T15" fmla="*/ 14 h 45"/>
                <a:gd name="T16" fmla="*/ 28 w 85"/>
                <a:gd name="T17" fmla="*/ 19 h 45"/>
                <a:gd name="T18" fmla="*/ 40 w 85"/>
                <a:gd name="T19" fmla="*/ 9 h 45"/>
                <a:gd name="T20" fmla="*/ 64 w 85"/>
                <a:gd name="T21" fmla="*/ 2 h 45"/>
                <a:gd name="T22" fmla="*/ 69 w 85"/>
                <a:gd name="T23" fmla="*/ 7 h 45"/>
                <a:gd name="T24" fmla="*/ 90 w 85"/>
                <a:gd name="T25" fmla="*/ 16 h 45"/>
                <a:gd name="T26" fmla="*/ 97 w 85"/>
                <a:gd name="T27" fmla="*/ 14 h 45"/>
                <a:gd name="T28" fmla="*/ 102 w 85"/>
                <a:gd name="T29" fmla="*/ 19 h 45"/>
                <a:gd name="T30" fmla="*/ 116 w 85"/>
                <a:gd name="T31" fmla="*/ 19 h 45"/>
                <a:gd name="T32" fmla="*/ 128 w 85"/>
                <a:gd name="T33" fmla="*/ 24 h 45"/>
                <a:gd name="T34" fmla="*/ 128 w 85"/>
                <a:gd name="T35" fmla="*/ 33 h 45"/>
                <a:gd name="T36" fmla="*/ 132 w 85"/>
                <a:gd name="T37" fmla="*/ 31 h 45"/>
                <a:gd name="T38" fmla="*/ 135 w 85"/>
                <a:gd name="T39" fmla="*/ 38 h 45"/>
                <a:gd name="T40" fmla="*/ 149 w 85"/>
                <a:gd name="T41" fmla="*/ 47 h 45"/>
                <a:gd name="T42" fmla="*/ 173 w 85"/>
                <a:gd name="T43" fmla="*/ 54 h 45"/>
                <a:gd name="T44" fmla="*/ 168 w 85"/>
                <a:gd name="T45" fmla="*/ 64 h 45"/>
                <a:gd name="T46" fmla="*/ 177 w 85"/>
                <a:gd name="T47" fmla="*/ 68 h 45"/>
                <a:gd name="T48" fmla="*/ 177 w 85"/>
                <a:gd name="T49" fmla="*/ 73 h 45"/>
                <a:gd name="T50" fmla="*/ 189 w 85"/>
                <a:gd name="T51" fmla="*/ 85 h 45"/>
                <a:gd name="T52" fmla="*/ 201 w 85"/>
                <a:gd name="T53" fmla="*/ 99 h 45"/>
                <a:gd name="T54" fmla="*/ 182 w 85"/>
                <a:gd name="T55" fmla="*/ 99 h 45"/>
                <a:gd name="T56" fmla="*/ 166 w 85"/>
                <a:gd name="T57" fmla="*/ 87 h 45"/>
                <a:gd name="T58" fmla="*/ 161 w 85"/>
                <a:gd name="T59" fmla="*/ 82 h 45"/>
                <a:gd name="T60" fmla="*/ 158 w 85"/>
                <a:gd name="T61" fmla="*/ 80 h 45"/>
                <a:gd name="T62" fmla="*/ 149 w 85"/>
                <a:gd name="T63" fmla="*/ 71 h 45"/>
                <a:gd name="T64" fmla="*/ 128 w 85"/>
                <a:gd name="T65" fmla="*/ 68 h 45"/>
                <a:gd name="T66" fmla="*/ 116 w 85"/>
                <a:gd name="T67" fmla="*/ 94 h 45"/>
                <a:gd name="T68" fmla="*/ 99 w 85"/>
                <a:gd name="T69" fmla="*/ 87 h 45"/>
                <a:gd name="T70" fmla="*/ 90 w 85"/>
                <a:gd name="T71" fmla="*/ 85 h 45"/>
                <a:gd name="T72" fmla="*/ 80 w 85"/>
                <a:gd name="T73" fmla="*/ 71 h 45"/>
                <a:gd name="T74" fmla="*/ 69 w 85"/>
                <a:gd name="T75" fmla="*/ 82 h 45"/>
                <a:gd name="T76" fmla="*/ 59 w 85"/>
                <a:gd name="T77" fmla="*/ 78 h 45"/>
                <a:gd name="T78" fmla="*/ 69 w 85"/>
                <a:gd name="T79" fmla="*/ 68 h 45"/>
                <a:gd name="T80" fmla="*/ 73 w 85"/>
                <a:gd name="T81" fmla="*/ 57 h 45"/>
                <a:gd name="T82" fmla="*/ 71 w 85"/>
                <a:gd name="T83" fmla="*/ 64 h 45"/>
                <a:gd name="T84" fmla="*/ 66 w 85"/>
                <a:gd name="T85" fmla="*/ 52 h 4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 h="45">
                  <a:moveTo>
                    <a:pt x="28" y="22"/>
                  </a:moveTo>
                  <a:cubicBezTo>
                    <a:pt x="25" y="22"/>
                    <a:pt x="26" y="19"/>
                    <a:pt x="23" y="20"/>
                  </a:cubicBezTo>
                  <a:cubicBezTo>
                    <a:pt x="22" y="18"/>
                    <a:pt x="21" y="17"/>
                    <a:pt x="21" y="15"/>
                  </a:cubicBezTo>
                  <a:cubicBezTo>
                    <a:pt x="16" y="15"/>
                    <a:pt x="11" y="14"/>
                    <a:pt x="8" y="11"/>
                  </a:cubicBezTo>
                  <a:cubicBezTo>
                    <a:pt x="4" y="13"/>
                    <a:pt x="5" y="12"/>
                    <a:pt x="1" y="11"/>
                  </a:cubicBezTo>
                  <a:cubicBezTo>
                    <a:pt x="1" y="10"/>
                    <a:pt x="1" y="7"/>
                    <a:pt x="0" y="7"/>
                  </a:cubicBezTo>
                  <a:cubicBezTo>
                    <a:pt x="0" y="4"/>
                    <a:pt x="2" y="7"/>
                    <a:pt x="3" y="7"/>
                  </a:cubicBezTo>
                  <a:cubicBezTo>
                    <a:pt x="5" y="7"/>
                    <a:pt x="5" y="5"/>
                    <a:pt x="7" y="6"/>
                  </a:cubicBezTo>
                  <a:cubicBezTo>
                    <a:pt x="9" y="6"/>
                    <a:pt x="10" y="8"/>
                    <a:pt x="12" y="8"/>
                  </a:cubicBezTo>
                  <a:cubicBezTo>
                    <a:pt x="15" y="9"/>
                    <a:pt x="16" y="5"/>
                    <a:pt x="17" y="4"/>
                  </a:cubicBezTo>
                  <a:cubicBezTo>
                    <a:pt x="20" y="3"/>
                    <a:pt x="24" y="3"/>
                    <a:pt x="27" y="1"/>
                  </a:cubicBezTo>
                  <a:cubicBezTo>
                    <a:pt x="29" y="0"/>
                    <a:pt x="28" y="3"/>
                    <a:pt x="29" y="3"/>
                  </a:cubicBezTo>
                  <a:cubicBezTo>
                    <a:pt x="31" y="4"/>
                    <a:pt x="39" y="2"/>
                    <a:pt x="38" y="7"/>
                  </a:cubicBezTo>
                  <a:cubicBezTo>
                    <a:pt x="40" y="8"/>
                    <a:pt x="41" y="5"/>
                    <a:pt x="41" y="6"/>
                  </a:cubicBezTo>
                  <a:cubicBezTo>
                    <a:pt x="42" y="6"/>
                    <a:pt x="42" y="8"/>
                    <a:pt x="43" y="8"/>
                  </a:cubicBezTo>
                  <a:cubicBezTo>
                    <a:pt x="45" y="9"/>
                    <a:pt x="47" y="7"/>
                    <a:pt x="49" y="8"/>
                  </a:cubicBezTo>
                  <a:cubicBezTo>
                    <a:pt x="50" y="8"/>
                    <a:pt x="50" y="12"/>
                    <a:pt x="54" y="10"/>
                  </a:cubicBezTo>
                  <a:cubicBezTo>
                    <a:pt x="55" y="12"/>
                    <a:pt x="54" y="12"/>
                    <a:pt x="54" y="14"/>
                  </a:cubicBezTo>
                  <a:cubicBezTo>
                    <a:pt x="55" y="14"/>
                    <a:pt x="56" y="13"/>
                    <a:pt x="56" y="13"/>
                  </a:cubicBezTo>
                  <a:cubicBezTo>
                    <a:pt x="57" y="13"/>
                    <a:pt x="57" y="15"/>
                    <a:pt x="57" y="16"/>
                  </a:cubicBezTo>
                  <a:cubicBezTo>
                    <a:pt x="58" y="18"/>
                    <a:pt x="61" y="18"/>
                    <a:pt x="63" y="20"/>
                  </a:cubicBezTo>
                  <a:cubicBezTo>
                    <a:pt x="64" y="20"/>
                    <a:pt x="69" y="23"/>
                    <a:pt x="73" y="23"/>
                  </a:cubicBezTo>
                  <a:cubicBezTo>
                    <a:pt x="73" y="25"/>
                    <a:pt x="71" y="25"/>
                    <a:pt x="71" y="27"/>
                  </a:cubicBezTo>
                  <a:cubicBezTo>
                    <a:pt x="72" y="28"/>
                    <a:pt x="74" y="28"/>
                    <a:pt x="75" y="29"/>
                  </a:cubicBezTo>
                  <a:cubicBezTo>
                    <a:pt x="75" y="29"/>
                    <a:pt x="74" y="31"/>
                    <a:pt x="75" y="31"/>
                  </a:cubicBezTo>
                  <a:cubicBezTo>
                    <a:pt x="76" y="33"/>
                    <a:pt x="78" y="34"/>
                    <a:pt x="80" y="36"/>
                  </a:cubicBezTo>
                  <a:cubicBezTo>
                    <a:pt x="81" y="38"/>
                    <a:pt x="82" y="41"/>
                    <a:pt x="85" y="42"/>
                  </a:cubicBezTo>
                  <a:cubicBezTo>
                    <a:pt x="83" y="45"/>
                    <a:pt x="79" y="42"/>
                    <a:pt x="77" y="42"/>
                  </a:cubicBezTo>
                  <a:cubicBezTo>
                    <a:pt x="75" y="41"/>
                    <a:pt x="73" y="40"/>
                    <a:pt x="70" y="37"/>
                  </a:cubicBezTo>
                  <a:cubicBezTo>
                    <a:pt x="69" y="37"/>
                    <a:pt x="69" y="36"/>
                    <a:pt x="68" y="35"/>
                  </a:cubicBezTo>
                  <a:cubicBezTo>
                    <a:pt x="67" y="34"/>
                    <a:pt x="67" y="35"/>
                    <a:pt x="67" y="34"/>
                  </a:cubicBezTo>
                  <a:cubicBezTo>
                    <a:pt x="67" y="34"/>
                    <a:pt x="63" y="30"/>
                    <a:pt x="63" y="30"/>
                  </a:cubicBezTo>
                  <a:cubicBezTo>
                    <a:pt x="60" y="29"/>
                    <a:pt x="57" y="31"/>
                    <a:pt x="54" y="29"/>
                  </a:cubicBezTo>
                  <a:cubicBezTo>
                    <a:pt x="51" y="32"/>
                    <a:pt x="50" y="36"/>
                    <a:pt x="49" y="40"/>
                  </a:cubicBezTo>
                  <a:cubicBezTo>
                    <a:pt x="48" y="38"/>
                    <a:pt x="44" y="39"/>
                    <a:pt x="42" y="37"/>
                  </a:cubicBezTo>
                  <a:cubicBezTo>
                    <a:pt x="40" y="36"/>
                    <a:pt x="43" y="34"/>
                    <a:pt x="38" y="36"/>
                  </a:cubicBezTo>
                  <a:cubicBezTo>
                    <a:pt x="41" y="30"/>
                    <a:pt x="32" y="35"/>
                    <a:pt x="34" y="30"/>
                  </a:cubicBezTo>
                  <a:cubicBezTo>
                    <a:pt x="31" y="31"/>
                    <a:pt x="28" y="31"/>
                    <a:pt x="29" y="35"/>
                  </a:cubicBezTo>
                  <a:cubicBezTo>
                    <a:pt x="28" y="34"/>
                    <a:pt x="28" y="32"/>
                    <a:pt x="25" y="33"/>
                  </a:cubicBezTo>
                  <a:cubicBezTo>
                    <a:pt x="26" y="31"/>
                    <a:pt x="28" y="30"/>
                    <a:pt x="29" y="29"/>
                  </a:cubicBezTo>
                  <a:cubicBezTo>
                    <a:pt x="30" y="28"/>
                    <a:pt x="32" y="28"/>
                    <a:pt x="31" y="24"/>
                  </a:cubicBezTo>
                  <a:cubicBezTo>
                    <a:pt x="30" y="24"/>
                    <a:pt x="30" y="27"/>
                    <a:pt x="30" y="27"/>
                  </a:cubicBezTo>
                  <a:cubicBezTo>
                    <a:pt x="28" y="26"/>
                    <a:pt x="29" y="19"/>
                    <a:pt x="28"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4" name="Freeform 73"/>
            <p:cNvSpPr>
              <a:spLocks/>
            </p:cNvSpPr>
            <p:nvPr/>
          </p:nvSpPr>
          <p:spPr bwMode="auto">
            <a:xfrm>
              <a:off x="6380513" y="3151907"/>
              <a:ext cx="33338" cy="30162"/>
            </a:xfrm>
            <a:custGeom>
              <a:avLst/>
              <a:gdLst>
                <a:gd name="T0" fmla="*/ 21 w 9"/>
                <a:gd name="T1" fmla="*/ 7 h 8"/>
                <a:gd name="T2" fmla="*/ 0 w 9"/>
                <a:gd name="T3" fmla="*/ 10 h 8"/>
                <a:gd name="T4" fmla="*/ 21 w 9"/>
                <a:gd name="T5" fmla="*/ 7 h 8"/>
                <a:gd name="T6" fmla="*/ 0 60000 65536"/>
                <a:gd name="T7" fmla="*/ 0 60000 65536"/>
                <a:gd name="T8" fmla="*/ 0 60000 65536"/>
              </a:gdLst>
              <a:ahLst/>
              <a:cxnLst>
                <a:cxn ang="T6">
                  <a:pos x="T0" y="T1"/>
                </a:cxn>
                <a:cxn ang="T7">
                  <a:pos x="T2" y="T3"/>
                </a:cxn>
                <a:cxn ang="T8">
                  <a:pos x="T4" y="T5"/>
                </a:cxn>
              </a:cxnLst>
              <a:rect l="0" t="0" r="r" b="b"/>
              <a:pathLst>
                <a:path w="9" h="8">
                  <a:moveTo>
                    <a:pt x="9" y="3"/>
                  </a:moveTo>
                  <a:cubicBezTo>
                    <a:pt x="9" y="8"/>
                    <a:pt x="2" y="4"/>
                    <a:pt x="0" y="4"/>
                  </a:cubicBezTo>
                  <a:cubicBezTo>
                    <a:pt x="2" y="3"/>
                    <a:pt x="7" y="0"/>
                    <a:pt x="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74"/>
            <p:cNvSpPr>
              <a:spLocks/>
            </p:cNvSpPr>
            <p:nvPr/>
          </p:nvSpPr>
          <p:spPr bwMode="auto">
            <a:xfrm>
              <a:off x="6339238" y="3159844"/>
              <a:ext cx="22225" cy="11112"/>
            </a:xfrm>
            <a:custGeom>
              <a:avLst/>
              <a:gdLst>
                <a:gd name="T0" fmla="*/ 2 w 6"/>
                <a:gd name="T1" fmla="*/ 5 h 3"/>
                <a:gd name="T2" fmla="*/ 9 w 6"/>
                <a:gd name="T3" fmla="*/ 7 h 3"/>
                <a:gd name="T4" fmla="*/ 5 w 6"/>
                <a:gd name="T5" fmla="*/ 7 h 3"/>
                <a:gd name="T6" fmla="*/ 2 w 6"/>
                <a:gd name="T7" fmla="*/ 5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3">
                  <a:moveTo>
                    <a:pt x="1" y="2"/>
                  </a:moveTo>
                  <a:cubicBezTo>
                    <a:pt x="0" y="0"/>
                    <a:pt x="6" y="0"/>
                    <a:pt x="4" y="3"/>
                  </a:cubicBezTo>
                  <a:cubicBezTo>
                    <a:pt x="4" y="3"/>
                    <a:pt x="3" y="3"/>
                    <a:pt x="2" y="3"/>
                  </a:cubicBezTo>
                  <a:cubicBezTo>
                    <a:pt x="2" y="2"/>
                    <a:pt x="2"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Freeform 75"/>
            <p:cNvSpPr>
              <a:spLocks/>
            </p:cNvSpPr>
            <p:nvPr/>
          </p:nvSpPr>
          <p:spPr bwMode="auto">
            <a:xfrm>
              <a:off x="6750400" y="3185244"/>
              <a:ext cx="65088" cy="46037"/>
            </a:xfrm>
            <a:custGeom>
              <a:avLst/>
              <a:gdLst>
                <a:gd name="T0" fmla="*/ 31 w 17"/>
                <a:gd name="T1" fmla="*/ 0 h 12"/>
                <a:gd name="T2" fmla="*/ 41 w 17"/>
                <a:gd name="T3" fmla="*/ 0 h 12"/>
                <a:gd name="T4" fmla="*/ 41 w 17"/>
                <a:gd name="T5" fmla="*/ 7 h 12"/>
                <a:gd name="T6" fmla="*/ 36 w 17"/>
                <a:gd name="T7" fmla="*/ 10 h 12"/>
                <a:gd name="T8" fmla="*/ 36 w 17"/>
                <a:gd name="T9" fmla="*/ 19 h 12"/>
                <a:gd name="T10" fmla="*/ 29 w 17"/>
                <a:gd name="T11" fmla="*/ 22 h 12"/>
                <a:gd name="T12" fmla="*/ 5 w 17"/>
                <a:gd name="T13" fmla="*/ 15 h 12"/>
                <a:gd name="T14" fmla="*/ 31 w 17"/>
                <a:gd name="T15" fmla="*/ 0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 h="12">
                  <a:moveTo>
                    <a:pt x="13" y="0"/>
                  </a:moveTo>
                  <a:cubicBezTo>
                    <a:pt x="15" y="0"/>
                    <a:pt x="16" y="0"/>
                    <a:pt x="17" y="0"/>
                  </a:cubicBezTo>
                  <a:cubicBezTo>
                    <a:pt x="17" y="1"/>
                    <a:pt x="17" y="2"/>
                    <a:pt x="17" y="3"/>
                  </a:cubicBezTo>
                  <a:cubicBezTo>
                    <a:pt x="17" y="4"/>
                    <a:pt x="15" y="4"/>
                    <a:pt x="15" y="4"/>
                  </a:cubicBezTo>
                  <a:cubicBezTo>
                    <a:pt x="14" y="5"/>
                    <a:pt x="16" y="7"/>
                    <a:pt x="15" y="8"/>
                  </a:cubicBezTo>
                  <a:cubicBezTo>
                    <a:pt x="13" y="7"/>
                    <a:pt x="12" y="7"/>
                    <a:pt x="12" y="9"/>
                  </a:cubicBezTo>
                  <a:cubicBezTo>
                    <a:pt x="8" y="8"/>
                    <a:pt x="0" y="12"/>
                    <a:pt x="2" y="6"/>
                  </a:cubicBezTo>
                  <a:cubicBezTo>
                    <a:pt x="8" y="8"/>
                    <a:pt x="12" y="5"/>
                    <a:pt x="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7" name="Freeform 76"/>
            <p:cNvSpPr>
              <a:spLocks/>
            </p:cNvSpPr>
            <p:nvPr/>
          </p:nvSpPr>
          <p:spPr bwMode="auto">
            <a:xfrm>
              <a:off x="6177313" y="3253507"/>
              <a:ext cx="38100" cy="17462"/>
            </a:xfrm>
            <a:custGeom>
              <a:avLst/>
              <a:gdLst>
                <a:gd name="T0" fmla="*/ 24 w 10"/>
                <a:gd name="T1" fmla="*/ 2 h 5"/>
                <a:gd name="T2" fmla="*/ 0 w 10"/>
                <a:gd name="T3" fmla="*/ 9 h 5"/>
                <a:gd name="T4" fmla="*/ 24 w 10"/>
                <a:gd name="T5" fmla="*/ 2 h 5"/>
                <a:gd name="T6" fmla="*/ 0 60000 65536"/>
                <a:gd name="T7" fmla="*/ 0 60000 65536"/>
                <a:gd name="T8" fmla="*/ 0 60000 65536"/>
              </a:gdLst>
              <a:ahLst/>
              <a:cxnLst>
                <a:cxn ang="T6">
                  <a:pos x="T0" y="T1"/>
                </a:cxn>
                <a:cxn ang="T7">
                  <a:pos x="T2" y="T3"/>
                </a:cxn>
                <a:cxn ang="T8">
                  <a:pos x="T4" y="T5"/>
                </a:cxn>
              </a:cxnLst>
              <a:rect l="0" t="0" r="r" b="b"/>
              <a:pathLst>
                <a:path w="10" h="5">
                  <a:moveTo>
                    <a:pt x="10" y="1"/>
                  </a:moveTo>
                  <a:cubicBezTo>
                    <a:pt x="8" y="3"/>
                    <a:pt x="5" y="5"/>
                    <a:pt x="0" y="4"/>
                  </a:cubicBezTo>
                  <a:cubicBezTo>
                    <a:pt x="1" y="0"/>
                    <a:pt x="6" y="1"/>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8" name="Freeform 77"/>
            <p:cNvSpPr>
              <a:spLocks/>
            </p:cNvSpPr>
            <p:nvPr/>
          </p:nvSpPr>
          <p:spPr bwMode="auto">
            <a:xfrm>
              <a:off x="6229700" y="3253507"/>
              <a:ext cx="38100" cy="11112"/>
            </a:xfrm>
            <a:custGeom>
              <a:avLst/>
              <a:gdLst>
                <a:gd name="T0" fmla="*/ 24 w 10"/>
                <a:gd name="T1" fmla="*/ 2 h 3"/>
                <a:gd name="T2" fmla="*/ 0 w 10"/>
                <a:gd name="T3" fmla="*/ 7 h 3"/>
                <a:gd name="T4" fmla="*/ 24 w 10"/>
                <a:gd name="T5" fmla="*/ 2 h 3"/>
                <a:gd name="T6" fmla="*/ 0 60000 65536"/>
                <a:gd name="T7" fmla="*/ 0 60000 65536"/>
                <a:gd name="T8" fmla="*/ 0 60000 65536"/>
              </a:gdLst>
              <a:ahLst/>
              <a:cxnLst>
                <a:cxn ang="T6">
                  <a:pos x="T0" y="T1"/>
                </a:cxn>
                <a:cxn ang="T7">
                  <a:pos x="T2" y="T3"/>
                </a:cxn>
                <a:cxn ang="T8">
                  <a:pos x="T4" y="T5"/>
                </a:cxn>
              </a:cxnLst>
              <a:rect l="0" t="0" r="r" b="b"/>
              <a:pathLst>
                <a:path w="10" h="3">
                  <a:moveTo>
                    <a:pt x="10" y="1"/>
                  </a:moveTo>
                  <a:cubicBezTo>
                    <a:pt x="9" y="3"/>
                    <a:pt x="4" y="3"/>
                    <a:pt x="0" y="3"/>
                  </a:cubicBezTo>
                  <a:cubicBezTo>
                    <a:pt x="2" y="0"/>
                    <a:pt x="6" y="1"/>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9" name="Freeform 78"/>
            <p:cNvSpPr>
              <a:spLocks/>
            </p:cNvSpPr>
            <p:nvPr/>
          </p:nvSpPr>
          <p:spPr bwMode="auto">
            <a:xfrm>
              <a:off x="6297963" y="3253507"/>
              <a:ext cx="58738" cy="41275"/>
            </a:xfrm>
            <a:custGeom>
              <a:avLst/>
              <a:gdLst>
                <a:gd name="T0" fmla="*/ 35 w 16"/>
                <a:gd name="T1" fmla="*/ 2 h 11"/>
                <a:gd name="T2" fmla="*/ 32 w 16"/>
                <a:gd name="T3" fmla="*/ 12 h 11"/>
                <a:gd name="T4" fmla="*/ 28 w 16"/>
                <a:gd name="T5" fmla="*/ 12 h 11"/>
                <a:gd name="T6" fmla="*/ 2 w 16"/>
                <a:gd name="T7" fmla="*/ 24 h 11"/>
                <a:gd name="T8" fmla="*/ 12 w 16"/>
                <a:gd name="T9" fmla="*/ 14 h 11"/>
                <a:gd name="T10" fmla="*/ 16 w 16"/>
                <a:gd name="T11" fmla="*/ 9 h 11"/>
                <a:gd name="T12" fmla="*/ 23 w 16"/>
                <a:gd name="T13" fmla="*/ 5 h 11"/>
                <a:gd name="T14" fmla="*/ 35 w 16"/>
                <a:gd name="T15" fmla="*/ 2 h 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 h="11">
                  <a:moveTo>
                    <a:pt x="15" y="1"/>
                  </a:moveTo>
                  <a:cubicBezTo>
                    <a:pt x="16" y="3"/>
                    <a:pt x="15" y="4"/>
                    <a:pt x="14" y="5"/>
                  </a:cubicBezTo>
                  <a:cubicBezTo>
                    <a:pt x="14" y="6"/>
                    <a:pt x="12" y="5"/>
                    <a:pt x="12" y="5"/>
                  </a:cubicBezTo>
                  <a:cubicBezTo>
                    <a:pt x="10" y="7"/>
                    <a:pt x="7" y="11"/>
                    <a:pt x="1" y="10"/>
                  </a:cubicBezTo>
                  <a:cubicBezTo>
                    <a:pt x="0" y="7"/>
                    <a:pt x="4" y="7"/>
                    <a:pt x="5" y="6"/>
                  </a:cubicBezTo>
                  <a:cubicBezTo>
                    <a:pt x="6" y="6"/>
                    <a:pt x="6" y="5"/>
                    <a:pt x="7" y="4"/>
                  </a:cubicBezTo>
                  <a:cubicBezTo>
                    <a:pt x="8" y="3"/>
                    <a:pt x="9" y="3"/>
                    <a:pt x="10" y="2"/>
                  </a:cubicBezTo>
                  <a:cubicBezTo>
                    <a:pt x="13" y="3"/>
                    <a:pt x="13" y="0"/>
                    <a:pt x="1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0" name="Freeform 79"/>
            <p:cNvSpPr>
              <a:spLocks/>
            </p:cNvSpPr>
            <p:nvPr/>
          </p:nvSpPr>
          <p:spPr bwMode="auto">
            <a:xfrm>
              <a:off x="7193313" y="3759919"/>
              <a:ext cx="34925" cy="44450"/>
            </a:xfrm>
            <a:custGeom>
              <a:avLst/>
              <a:gdLst>
                <a:gd name="T0" fmla="*/ 2 w 9"/>
                <a:gd name="T1" fmla="*/ 0 h 12"/>
                <a:gd name="T2" fmla="*/ 5 w 9"/>
                <a:gd name="T3" fmla="*/ 5 h 12"/>
                <a:gd name="T4" fmla="*/ 15 w 9"/>
                <a:gd name="T5" fmla="*/ 14 h 12"/>
                <a:gd name="T6" fmla="*/ 17 w 9"/>
                <a:gd name="T7" fmla="*/ 28 h 12"/>
                <a:gd name="T8" fmla="*/ 10 w 9"/>
                <a:gd name="T9" fmla="*/ 28 h 12"/>
                <a:gd name="T10" fmla="*/ 0 w 9"/>
                <a:gd name="T11" fmla="*/ 5 h 12"/>
                <a:gd name="T12" fmla="*/ 2 w 9"/>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2">
                  <a:moveTo>
                    <a:pt x="1" y="0"/>
                  </a:moveTo>
                  <a:cubicBezTo>
                    <a:pt x="2" y="0"/>
                    <a:pt x="2" y="1"/>
                    <a:pt x="2" y="2"/>
                  </a:cubicBezTo>
                  <a:cubicBezTo>
                    <a:pt x="1" y="4"/>
                    <a:pt x="8" y="4"/>
                    <a:pt x="6" y="6"/>
                  </a:cubicBezTo>
                  <a:cubicBezTo>
                    <a:pt x="4" y="8"/>
                    <a:pt x="9" y="6"/>
                    <a:pt x="7" y="12"/>
                  </a:cubicBezTo>
                  <a:cubicBezTo>
                    <a:pt x="5" y="12"/>
                    <a:pt x="4" y="10"/>
                    <a:pt x="4" y="12"/>
                  </a:cubicBezTo>
                  <a:cubicBezTo>
                    <a:pt x="2" y="10"/>
                    <a:pt x="1" y="5"/>
                    <a:pt x="0" y="2"/>
                  </a:cubicBezTo>
                  <a:cubicBezTo>
                    <a:pt x="1" y="2"/>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 name="Freeform 80"/>
            <p:cNvSpPr>
              <a:spLocks/>
            </p:cNvSpPr>
            <p:nvPr/>
          </p:nvSpPr>
          <p:spPr bwMode="auto">
            <a:xfrm>
              <a:off x="7201250" y="3796432"/>
              <a:ext cx="71438" cy="98425"/>
            </a:xfrm>
            <a:custGeom>
              <a:avLst/>
              <a:gdLst>
                <a:gd name="T0" fmla="*/ 14 w 19"/>
                <a:gd name="T1" fmla="*/ 0 h 26"/>
                <a:gd name="T2" fmla="*/ 19 w 19"/>
                <a:gd name="T3" fmla="*/ 5 h 26"/>
                <a:gd name="T4" fmla="*/ 24 w 19"/>
                <a:gd name="T5" fmla="*/ 5 h 26"/>
                <a:gd name="T6" fmla="*/ 45 w 19"/>
                <a:gd name="T7" fmla="*/ 14 h 26"/>
                <a:gd name="T8" fmla="*/ 45 w 19"/>
                <a:gd name="T9" fmla="*/ 29 h 26"/>
                <a:gd name="T10" fmla="*/ 38 w 19"/>
                <a:gd name="T11" fmla="*/ 29 h 26"/>
                <a:gd name="T12" fmla="*/ 36 w 19"/>
                <a:gd name="T13" fmla="*/ 36 h 26"/>
                <a:gd name="T14" fmla="*/ 31 w 19"/>
                <a:gd name="T15" fmla="*/ 52 h 26"/>
                <a:gd name="T16" fmla="*/ 28 w 19"/>
                <a:gd name="T17" fmla="*/ 57 h 26"/>
                <a:gd name="T18" fmla="*/ 14 w 19"/>
                <a:gd name="T19" fmla="*/ 60 h 26"/>
                <a:gd name="T20" fmla="*/ 12 w 19"/>
                <a:gd name="T21" fmla="*/ 52 h 26"/>
                <a:gd name="T22" fmla="*/ 19 w 19"/>
                <a:gd name="T23" fmla="*/ 45 h 26"/>
                <a:gd name="T24" fmla="*/ 0 w 19"/>
                <a:gd name="T25" fmla="*/ 38 h 26"/>
                <a:gd name="T26" fmla="*/ 12 w 19"/>
                <a:gd name="T27" fmla="*/ 26 h 26"/>
                <a:gd name="T28" fmla="*/ 14 w 19"/>
                <a:gd name="T29" fmla="*/ 0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9" h="26">
                  <a:moveTo>
                    <a:pt x="6" y="0"/>
                  </a:moveTo>
                  <a:cubicBezTo>
                    <a:pt x="7" y="0"/>
                    <a:pt x="7" y="1"/>
                    <a:pt x="8" y="2"/>
                  </a:cubicBezTo>
                  <a:cubicBezTo>
                    <a:pt x="7" y="4"/>
                    <a:pt x="10" y="2"/>
                    <a:pt x="10" y="2"/>
                  </a:cubicBezTo>
                  <a:cubicBezTo>
                    <a:pt x="14" y="4"/>
                    <a:pt x="12" y="8"/>
                    <a:pt x="19" y="6"/>
                  </a:cubicBezTo>
                  <a:cubicBezTo>
                    <a:pt x="19" y="8"/>
                    <a:pt x="19" y="10"/>
                    <a:pt x="19" y="12"/>
                  </a:cubicBezTo>
                  <a:cubicBezTo>
                    <a:pt x="18" y="12"/>
                    <a:pt x="17" y="12"/>
                    <a:pt x="16" y="12"/>
                  </a:cubicBezTo>
                  <a:cubicBezTo>
                    <a:pt x="16" y="14"/>
                    <a:pt x="16" y="14"/>
                    <a:pt x="15" y="15"/>
                  </a:cubicBezTo>
                  <a:cubicBezTo>
                    <a:pt x="17" y="17"/>
                    <a:pt x="14" y="18"/>
                    <a:pt x="13" y="22"/>
                  </a:cubicBezTo>
                  <a:cubicBezTo>
                    <a:pt x="13" y="23"/>
                    <a:pt x="10" y="23"/>
                    <a:pt x="12" y="24"/>
                  </a:cubicBezTo>
                  <a:cubicBezTo>
                    <a:pt x="12" y="26"/>
                    <a:pt x="8" y="24"/>
                    <a:pt x="6" y="25"/>
                  </a:cubicBezTo>
                  <a:cubicBezTo>
                    <a:pt x="7" y="23"/>
                    <a:pt x="5" y="23"/>
                    <a:pt x="5" y="22"/>
                  </a:cubicBezTo>
                  <a:cubicBezTo>
                    <a:pt x="5" y="20"/>
                    <a:pt x="6" y="19"/>
                    <a:pt x="8" y="19"/>
                  </a:cubicBezTo>
                  <a:cubicBezTo>
                    <a:pt x="6" y="18"/>
                    <a:pt x="5" y="15"/>
                    <a:pt x="0" y="16"/>
                  </a:cubicBezTo>
                  <a:cubicBezTo>
                    <a:pt x="0" y="12"/>
                    <a:pt x="4" y="13"/>
                    <a:pt x="5" y="11"/>
                  </a:cubicBezTo>
                  <a:cubicBezTo>
                    <a:pt x="6" y="5"/>
                    <a:pt x="5" y="5"/>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 name="Freeform 81"/>
            <p:cNvSpPr>
              <a:spLocks/>
            </p:cNvSpPr>
            <p:nvPr/>
          </p:nvSpPr>
          <p:spPr bwMode="auto">
            <a:xfrm>
              <a:off x="6686900" y="3878982"/>
              <a:ext cx="60325" cy="63500"/>
            </a:xfrm>
            <a:custGeom>
              <a:avLst/>
              <a:gdLst>
                <a:gd name="T0" fmla="*/ 36 w 16"/>
                <a:gd name="T1" fmla="*/ 2 h 17"/>
                <a:gd name="T2" fmla="*/ 36 w 16"/>
                <a:gd name="T3" fmla="*/ 19 h 17"/>
                <a:gd name="T4" fmla="*/ 33 w 16"/>
                <a:gd name="T5" fmla="*/ 12 h 17"/>
                <a:gd name="T6" fmla="*/ 31 w 16"/>
                <a:gd name="T7" fmla="*/ 16 h 17"/>
                <a:gd name="T8" fmla="*/ 31 w 16"/>
                <a:gd name="T9" fmla="*/ 31 h 17"/>
                <a:gd name="T10" fmla="*/ 24 w 16"/>
                <a:gd name="T11" fmla="*/ 31 h 17"/>
                <a:gd name="T12" fmla="*/ 24 w 16"/>
                <a:gd name="T13" fmla="*/ 35 h 17"/>
                <a:gd name="T14" fmla="*/ 17 w 16"/>
                <a:gd name="T15" fmla="*/ 40 h 17"/>
                <a:gd name="T16" fmla="*/ 10 w 16"/>
                <a:gd name="T17" fmla="*/ 33 h 17"/>
                <a:gd name="T18" fmla="*/ 5 w 16"/>
                <a:gd name="T19" fmla="*/ 26 h 17"/>
                <a:gd name="T20" fmla="*/ 0 w 16"/>
                <a:gd name="T21" fmla="*/ 9 h 17"/>
                <a:gd name="T22" fmla="*/ 21 w 16"/>
                <a:gd name="T23" fmla="*/ 5 h 17"/>
                <a:gd name="T24" fmla="*/ 36 w 16"/>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 h="17">
                  <a:moveTo>
                    <a:pt x="15" y="1"/>
                  </a:moveTo>
                  <a:cubicBezTo>
                    <a:pt x="14" y="3"/>
                    <a:pt x="16" y="5"/>
                    <a:pt x="15" y="8"/>
                  </a:cubicBezTo>
                  <a:cubicBezTo>
                    <a:pt x="15" y="8"/>
                    <a:pt x="14" y="6"/>
                    <a:pt x="14" y="5"/>
                  </a:cubicBezTo>
                  <a:cubicBezTo>
                    <a:pt x="14" y="6"/>
                    <a:pt x="13" y="6"/>
                    <a:pt x="13" y="7"/>
                  </a:cubicBezTo>
                  <a:cubicBezTo>
                    <a:pt x="12" y="8"/>
                    <a:pt x="13" y="11"/>
                    <a:pt x="13" y="13"/>
                  </a:cubicBezTo>
                  <a:cubicBezTo>
                    <a:pt x="13" y="13"/>
                    <a:pt x="11" y="12"/>
                    <a:pt x="10" y="13"/>
                  </a:cubicBezTo>
                  <a:cubicBezTo>
                    <a:pt x="10" y="13"/>
                    <a:pt x="11" y="15"/>
                    <a:pt x="10" y="15"/>
                  </a:cubicBezTo>
                  <a:cubicBezTo>
                    <a:pt x="9" y="16"/>
                    <a:pt x="7" y="15"/>
                    <a:pt x="7" y="17"/>
                  </a:cubicBezTo>
                  <a:cubicBezTo>
                    <a:pt x="6" y="17"/>
                    <a:pt x="5" y="15"/>
                    <a:pt x="4" y="14"/>
                  </a:cubicBezTo>
                  <a:cubicBezTo>
                    <a:pt x="4" y="13"/>
                    <a:pt x="2" y="12"/>
                    <a:pt x="2" y="11"/>
                  </a:cubicBezTo>
                  <a:cubicBezTo>
                    <a:pt x="1" y="9"/>
                    <a:pt x="2" y="6"/>
                    <a:pt x="0" y="4"/>
                  </a:cubicBezTo>
                  <a:cubicBezTo>
                    <a:pt x="1" y="3"/>
                    <a:pt x="5" y="3"/>
                    <a:pt x="9" y="2"/>
                  </a:cubicBezTo>
                  <a:cubicBezTo>
                    <a:pt x="11" y="2"/>
                    <a:pt x="13" y="0"/>
                    <a:pt x="1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3" name="Freeform 82"/>
            <p:cNvSpPr>
              <a:spLocks/>
            </p:cNvSpPr>
            <p:nvPr/>
          </p:nvSpPr>
          <p:spPr bwMode="auto">
            <a:xfrm>
              <a:off x="9430927" y="1061887"/>
              <a:ext cx="1084263" cy="809625"/>
            </a:xfrm>
            <a:custGeom>
              <a:avLst/>
              <a:gdLst>
                <a:gd name="T0" fmla="*/ 484 w 289"/>
                <a:gd name="T1" fmla="*/ 57 h 216"/>
                <a:gd name="T2" fmla="*/ 513 w 289"/>
                <a:gd name="T3" fmla="*/ 59 h 216"/>
                <a:gd name="T4" fmla="*/ 551 w 289"/>
                <a:gd name="T5" fmla="*/ 52 h 216"/>
                <a:gd name="T6" fmla="*/ 574 w 289"/>
                <a:gd name="T7" fmla="*/ 54 h 216"/>
                <a:gd name="T8" fmla="*/ 572 w 289"/>
                <a:gd name="T9" fmla="*/ 61 h 216"/>
                <a:gd name="T10" fmla="*/ 643 w 289"/>
                <a:gd name="T11" fmla="*/ 47 h 216"/>
                <a:gd name="T12" fmla="*/ 683 w 289"/>
                <a:gd name="T13" fmla="*/ 57 h 216"/>
                <a:gd name="T14" fmla="*/ 633 w 289"/>
                <a:gd name="T15" fmla="*/ 83 h 216"/>
                <a:gd name="T16" fmla="*/ 619 w 289"/>
                <a:gd name="T17" fmla="*/ 102 h 216"/>
                <a:gd name="T18" fmla="*/ 593 w 289"/>
                <a:gd name="T19" fmla="*/ 130 h 216"/>
                <a:gd name="T20" fmla="*/ 598 w 289"/>
                <a:gd name="T21" fmla="*/ 153 h 216"/>
                <a:gd name="T22" fmla="*/ 581 w 289"/>
                <a:gd name="T23" fmla="*/ 179 h 216"/>
                <a:gd name="T24" fmla="*/ 603 w 289"/>
                <a:gd name="T25" fmla="*/ 213 h 216"/>
                <a:gd name="T26" fmla="*/ 586 w 289"/>
                <a:gd name="T27" fmla="*/ 238 h 216"/>
                <a:gd name="T28" fmla="*/ 565 w 289"/>
                <a:gd name="T29" fmla="*/ 260 h 216"/>
                <a:gd name="T30" fmla="*/ 593 w 289"/>
                <a:gd name="T31" fmla="*/ 309 h 216"/>
                <a:gd name="T32" fmla="*/ 548 w 289"/>
                <a:gd name="T33" fmla="*/ 305 h 216"/>
                <a:gd name="T34" fmla="*/ 546 w 289"/>
                <a:gd name="T35" fmla="*/ 321 h 216"/>
                <a:gd name="T36" fmla="*/ 527 w 289"/>
                <a:gd name="T37" fmla="*/ 349 h 216"/>
                <a:gd name="T38" fmla="*/ 482 w 289"/>
                <a:gd name="T39" fmla="*/ 359 h 216"/>
                <a:gd name="T40" fmla="*/ 461 w 289"/>
                <a:gd name="T41" fmla="*/ 373 h 216"/>
                <a:gd name="T42" fmla="*/ 447 w 289"/>
                <a:gd name="T43" fmla="*/ 390 h 216"/>
                <a:gd name="T44" fmla="*/ 385 w 289"/>
                <a:gd name="T45" fmla="*/ 406 h 216"/>
                <a:gd name="T46" fmla="*/ 369 w 289"/>
                <a:gd name="T47" fmla="*/ 432 h 216"/>
                <a:gd name="T48" fmla="*/ 352 w 289"/>
                <a:gd name="T49" fmla="*/ 453 h 216"/>
                <a:gd name="T50" fmla="*/ 345 w 289"/>
                <a:gd name="T51" fmla="*/ 477 h 216"/>
                <a:gd name="T52" fmla="*/ 310 w 289"/>
                <a:gd name="T53" fmla="*/ 498 h 216"/>
                <a:gd name="T54" fmla="*/ 269 w 289"/>
                <a:gd name="T55" fmla="*/ 479 h 216"/>
                <a:gd name="T56" fmla="*/ 248 w 289"/>
                <a:gd name="T57" fmla="*/ 451 h 216"/>
                <a:gd name="T58" fmla="*/ 234 w 289"/>
                <a:gd name="T59" fmla="*/ 432 h 216"/>
                <a:gd name="T60" fmla="*/ 222 w 289"/>
                <a:gd name="T61" fmla="*/ 390 h 216"/>
                <a:gd name="T62" fmla="*/ 229 w 289"/>
                <a:gd name="T63" fmla="*/ 375 h 216"/>
                <a:gd name="T64" fmla="*/ 248 w 289"/>
                <a:gd name="T65" fmla="*/ 354 h 216"/>
                <a:gd name="T66" fmla="*/ 236 w 289"/>
                <a:gd name="T67" fmla="*/ 326 h 216"/>
                <a:gd name="T68" fmla="*/ 243 w 289"/>
                <a:gd name="T69" fmla="*/ 305 h 216"/>
                <a:gd name="T70" fmla="*/ 215 w 289"/>
                <a:gd name="T71" fmla="*/ 295 h 216"/>
                <a:gd name="T72" fmla="*/ 196 w 289"/>
                <a:gd name="T73" fmla="*/ 260 h 216"/>
                <a:gd name="T74" fmla="*/ 175 w 289"/>
                <a:gd name="T75" fmla="*/ 220 h 216"/>
                <a:gd name="T76" fmla="*/ 125 w 289"/>
                <a:gd name="T77" fmla="*/ 196 h 216"/>
                <a:gd name="T78" fmla="*/ 57 w 289"/>
                <a:gd name="T79" fmla="*/ 198 h 216"/>
                <a:gd name="T80" fmla="*/ 57 w 289"/>
                <a:gd name="T81" fmla="*/ 182 h 216"/>
                <a:gd name="T82" fmla="*/ 28 w 289"/>
                <a:gd name="T83" fmla="*/ 156 h 216"/>
                <a:gd name="T84" fmla="*/ 43 w 289"/>
                <a:gd name="T85" fmla="*/ 132 h 216"/>
                <a:gd name="T86" fmla="*/ 76 w 289"/>
                <a:gd name="T87" fmla="*/ 118 h 216"/>
                <a:gd name="T88" fmla="*/ 80 w 289"/>
                <a:gd name="T89" fmla="*/ 102 h 216"/>
                <a:gd name="T90" fmla="*/ 73 w 289"/>
                <a:gd name="T91" fmla="*/ 90 h 216"/>
                <a:gd name="T92" fmla="*/ 97 w 289"/>
                <a:gd name="T93" fmla="*/ 83 h 216"/>
                <a:gd name="T94" fmla="*/ 125 w 289"/>
                <a:gd name="T95" fmla="*/ 54 h 216"/>
                <a:gd name="T96" fmla="*/ 210 w 289"/>
                <a:gd name="T97" fmla="*/ 43 h 216"/>
                <a:gd name="T98" fmla="*/ 248 w 289"/>
                <a:gd name="T99" fmla="*/ 54 h 216"/>
                <a:gd name="T100" fmla="*/ 284 w 289"/>
                <a:gd name="T101" fmla="*/ 35 h 216"/>
                <a:gd name="T102" fmla="*/ 317 w 289"/>
                <a:gd name="T103" fmla="*/ 38 h 216"/>
                <a:gd name="T104" fmla="*/ 329 w 289"/>
                <a:gd name="T105" fmla="*/ 19 h 216"/>
                <a:gd name="T106" fmla="*/ 392 w 289"/>
                <a:gd name="T107" fmla="*/ 5 h 216"/>
                <a:gd name="T108" fmla="*/ 482 w 289"/>
                <a:gd name="T109" fmla="*/ 0 h 216"/>
                <a:gd name="T110" fmla="*/ 548 w 289"/>
                <a:gd name="T111" fmla="*/ 24 h 216"/>
                <a:gd name="T112" fmla="*/ 572 w 289"/>
                <a:gd name="T113" fmla="*/ 40 h 216"/>
                <a:gd name="T114" fmla="*/ 477 w 289"/>
                <a:gd name="T115" fmla="*/ 43 h 21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89" h="216">
                  <a:moveTo>
                    <a:pt x="196" y="22"/>
                  </a:moveTo>
                  <a:cubicBezTo>
                    <a:pt x="196" y="23"/>
                    <a:pt x="198" y="22"/>
                    <a:pt x="198" y="24"/>
                  </a:cubicBezTo>
                  <a:cubicBezTo>
                    <a:pt x="200" y="25"/>
                    <a:pt x="201" y="23"/>
                    <a:pt x="202" y="23"/>
                  </a:cubicBezTo>
                  <a:cubicBezTo>
                    <a:pt x="203" y="23"/>
                    <a:pt x="204" y="24"/>
                    <a:pt x="205" y="24"/>
                  </a:cubicBezTo>
                  <a:cubicBezTo>
                    <a:pt x="206" y="24"/>
                    <a:pt x="206" y="23"/>
                    <a:pt x="207" y="23"/>
                  </a:cubicBezTo>
                  <a:cubicBezTo>
                    <a:pt x="209" y="23"/>
                    <a:pt x="210" y="23"/>
                    <a:pt x="211" y="23"/>
                  </a:cubicBezTo>
                  <a:cubicBezTo>
                    <a:pt x="216" y="22"/>
                    <a:pt x="221" y="20"/>
                    <a:pt x="224" y="22"/>
                  </a:cubicBezTo>
                  <a:cubicBezTo>
                    <a:pt x="223" y="24"/>
                    <a:pt x="218" y="23"/>
                    <a:pt x="217" y="25"/>
                  </a:cubicBezTo>
                  <a:cubicBezTo>
                    <a:pt x="217" y="28"/>
                    <a:pt x="219" y="25"/>
                    <a:pt x="219" y="25"/>
                  </a:cubicBezTo>
                  <a:cubicBezTo>
                    <a:pt x="221" y="25"/>
                    <a:pt x="221" y="27"/>
                    <a:pt x="225" y="25"/>
                  </a:cubicBezTo>
                  <a:cubicBezTo>
                    <a:pt x="226" y="25"/>
                    <a:pt x="227" y="24"/>
                    <a:pt x="227" y="24"/>
                  </a:cubicBezTo>
                  <a:cubicBezTo>
                    <a:pt x="228" y="24"/>
                    <a:pt x="233" y="22"/>
                    <a:pt x="233" y="22"/>
                  </a:cubicBezTo>
                  <a:cubicBezTo>
                    <a:pt x="236" y="25"/>
                    <a:pt x="232" y="21"/>
                    <a:pt x="235" y="20"/>
                  </a:cubicBezTo>
                  <a:cubicBezTo>
                    <a:pt x="235" y="20"/>
                    <a:pt x="238" y="21"/>
                    <a:pt x="238" y="20"/>
                  </a:cubicBezTo>
                  <a:cubicBezTo>
                    <a:pt x="239" y="20"/>
                    <a:pt x="241" y="19"/>
                    <a:pt x="244" y="19"/>
                  </a:cubicBezTo>
                  <a:cubicBezTo>
                    <a:pt x="244" y="21"/>
                    <a:pt x="244" y="23"/>
                    <a:pt x="243" y="23"/>
                  </a:cubicBezTo>
                  <a:cubicBezTo>
                    <a:pt x="242" y="24"/>
                    <a:pt x="241" y="24"/>
                    <a:pt x="240" y="25"/>
                  </a:cubicBezTo>
                  <a:cubicBezTo>
                    <a:pt x="239" y="27"/>
                    <a:pt x="239" y="29"/>
                    <a:pt x="236" y="29"/>
                  </a:cubicBezTo>
                  <a:cubicBezTo>
                    <a:pt x="237" y="32"/>
                    <a:pt x="238" y="28"/>
                    <a:pt x="240" y="29"/>
                  </a:cubicBezTo>
                  <a:cubicBezTo>
                    <a:pt x="242" y="29"/>
                    <a:pt x="241" y="27"/>
                    <a:pt x="242" y="26"/>
                  </a:cubicBezTo>
                  <a:cubicBezTo>
                    <a:pt x="243" y="25"/>
                    <a:pt x="247" y="27"/>
                    <a:pt x="248" y="24"/>
                  </a:cubicBezTo>
                  <a:cubicBezTo>
                    <a:pt x="250" y="28"/>
                    <a:pt x="257" y="22"/>
                    <a:pt x="259" y="25"/>
                  </a:cubicBezTo>
                  <a:cubicBezTo>
                    <a:pt x="260" y="24"/>
                    <a:pt x="262" y="23"/>
                    <a:pt x="263" y="22"/>
                  </a:cubicBezTo>
                  <a:cubicBezTo>
                    <a:pt x="267" y="23"/>
                    <a:pt x="269" y="20"/>
                    <a:pt x="272" y="20"/>
                  </a:cubicBezTo>
                  <a:cubicBezTo>
                    <a:pt x="272" y="20"/>
                    <a:pt x="273" y="22"/>
                    <a:pt x="273" y="22"/>
                  </a:cubicBezTo>
                  <a:cubicBezTo>
                    <a:pt x="274" y="22"/>
                    <a:pt x="279" y="21"/>
                    <a:pt x="279" y="22"/>
                  </a:cubicBezTo>
                  <a:cubicBezTo>
                    <a:pt x="281" y="23"/>
                    <a:pt x="280" y="21"/>
                    <a:pt x="282" y="22"/>
                  </a:cubicBezTo>
                  <a:cubicBezTo>
                    <a:pt x="284" y="22"/>
                    <a:pt x="286" y="24"/>
                    <a:pt x="289" y="24"/>
                  </a:cubicBezTo>
                  <a:cubicBezTo>
                    <a:pt x="289" y="26"/>
                    <a:pt x="287" y="26"/>
                    <a:pt x="286" y="26"/>
                  </a:cubicBezTo>
                  <a:cubicBezTo>
                    <a:pt x="286" y="27"/>
                    <a:pt x="285" y="28"/>
                    <a:pt x="284" y="29"/>
                  </a:cubicBezTo>
                  <a:cubicBezTo>
                    <a:pt x="281" y="30"/>
                    <a:pt x="276" y="30"/>
                    <a:pt x="276" y="33"/>
                  </a:cubicBezTo>
                  <a:cubicBezTo>
                    <a:pt x="273" y="33"/>
                    <a:pt x="269" y="33"/>
                    <a:pt x="268" y="35"/>
                  </a:cubicBezTo>
                  <a:cubicBezTo>
                    <a:pt x="269" y="36"/>
                    <a:pt x="271" y="37"/>
                    <a:pt x="266" y="37"/>
                  </a:cubicBezTo>
                  <a:cubicBezTo>
                    <a:pt x="267" y="38"/>
                    <a:pt x="268" y="38"/>
                    <a:pt x="270" y="38"/>
                  </a:cubicBezTo>
                  <a:cubicBezTo>
                    <a:pt x="268" y="41"/>
                    <a:pt x="262" y="41"/>
                    <a:pt x="262" y="45"/>
                  </a:cubicBezTo>
                  <a:cubicBezTo>
                    <a:pt x="260" y="45"/>
                    <a:pt x="262" y="43"/>
                    <a:pt x="262" y="43"/>
                  </a:cubicBezTo>
                  <a:cubicBezTo>
                    <a:pt x="261" y="42"/>
                    <a:pt x="258" y="45"/>
                    <a:pt x="256" y="45"/>
                  </a:cubicBezTo>
                  <a:cubicBezTo>
                    <a:pt x="256" y="46"/>
                    <a:pt x="257" y="46"/>
                    <a:pt x="258" y="46"/>
                  </a:cubicBezTo>
                  <a:cubicBezTo>
                    <a:pt x="255" y="49"/>
                    <a:pt x="257" y="48"/>
                    <a:pt x="256" y="52"/>
                  </a:cubicBezTo>
                  <a:cubicBezTo>
                    <a:pt x="256" y="53"/>
                    <a:pt x="252" y="54"/>
                    <a:pt x="251" y="55"/>
                  </a:cubicBezTo>
                  <a:cubicBezTo>
                    <a:pt x="251" y="55"/>
                    <a:pt x="252" y="58"/>
                    <a:pt x="251" y="58"/>
                  </a:cubicBezTo>
                  <a:cubicBezTo>
                    <a:pt x="250" y="59"/>
                    <a:pt x="248" y="59"/>
                    <a:pt x="246" y="59"/>
                  </a:cubicBezTo>
                  <a:cubicBezTo>
                    <a:pt x="247" y="61"/>
                    <a:pt x="248" y="61"/>
                    <a:pt x="249" y="63"/>
                  </a:cubicBezTo>
                  <a:cubicBezTo>
                    <a:pt x="249" y="65"/>
                    <a:pt x="252" y="64"/>
                    <a:pt x="253" y="65"/>
                  </a:cubicBezTo>
                  <a:cubicBezTo>
                    <a:pt x="254" y="65"/>
                    <a:pt x="253" y="67"/>
                    <a:pt x="253" y="68"/>
                  </a:cubicBezTo>
                  <a:cubicBezTo>
                    <a:pt x="254" y="68"/>
                    <a:pt x="256" y="68"/>
                    <a:pt x="257" y="69"/>
                  </a:cubicBezTo>
                  <a:cubicBezTo>
                    <a:pt x="257" y="71"/>
                    <a:pt x="258" y="71"/>
                    <a:pt x="258" y="73"/>
                  </a:cubicBezTo>
                  <a:cubicBezTo>
                    <a:pt x="254" y="75"/>
                    <a:pt x="251" y="74"/>
                    <a:pt x="246" y="76"/>
                  </a:cubicBezTo>
                  <a:cubicBezTo>
                    <a:pt x="249" y="79"/>
                    <a:pt x="252" y="82"/>
                    <a:pt x="258" y="82"/>
                  </a:cubicBezTo>
                  <a:cubicBezTo>
                    <a:pt x="258" y="84"/>
                    <a:pt x="259" y="84"/>
                    <a:pt x="260" y="84"/>
                  </a:cubicBezTo>
                  <a:cubicBezTo>
                    <a:pt x="261" y="87"/>
                    <a:pt x="258" y="86"/>
                    <a:pt x="258" y="88"/>
                  </a:cubicBezTo>
                  <a:cubicBezTo>
                    <a:pt x="258" y="89"/>
                    <a:pt x="256" y="90"/>
                    <a:pt x="255" y="90"/>
                  </a:cubicBezTo>
                  <a:cubicBezTo>
                    <a:pt x="253" y="94"/>
                    <a:pt x="259" y="92"/>
                    <a:pt x="258" y="96"/>
                  </a:cubicBezTo>
                  <a:cubicBezTo>
                    <a:pt x="256" y="95"/>
                    <a:pt x="256" y="97"/>
                    <a:pt x="257" y="97"/>
                  </a:cubicBezTo>
                  <a:cubicBezTo>
                    <a:pt x="256" y="100"/>
                    <a:pt x="253" y="96"/>
                    <a:pt x="251" y="97"/>
                  </a:cubicBezTo>
                  <a:cubicBezTo>
                    <a:pt x="249" y="97"/>
                    <a:pt x="250" y="101"/>
                    <a:pt x="248" y="101"/>
                  </a:cubicBezTo>
                  <a:cubicBezTo>
                    <a:pt x="247" y="103"/>
                    <a:pt x="248" y="104"/>
                    <a:pt x="250" y="104"/>
                  </a:cubicBezTo>
                  <a:cubicBezTo>
                    <a:pt x="250" y="106"/>
                    <a:pt x="247" y="105"/>
                    <a:pt x="245" y="105"/>
                  </a:cubicBezTo>
                  <a:cubicBezTo>
                    <a:pt x="242" y="106"/>
                    <a:pt x="239" y="108"/>
                    <a:pt x="236" y="109"/>
                  </a:cubicBezTo>
                  <a:cubicBezTo>
                    <a:pt x="236" y="110"/>
                    <a:pt x="238" y="109"/>
                    <a:pt x="239" y="110"/>
                  </a:cubicBezTo>
                  <a:cubicBezTo>
                    <a:pt x="241" y="111"/>
                    <a:pt x="241" y="115"/>
                    <a:pt x="244" y="113"/>
                  </a:cubicBezTo>
                  <a:cubicBezTo>
                    <a:pt x="245" y="116"/>
                    <a:pt x="242" y="116"/>
                    <a:pt x="242" y="117"/>
                  </a:cubicBezTo>
                  <a:cubicBezTo>
                    <a:pt x="241" y="119"/>
                    <a:pt x="243" y="122"/>
                    <a:pt x="240" y="123"/>
                  </a:cubicBezTo>
                  <a:cubicBezTo>
                    <a:pt x="242" y="128"/>
                    <a:pt x="250" y="126"/>
                    <a:pt x="251" y="131"/>
                  </a:cubicBezTo>
                  <a:cubicBezTo>
                    <a:pt x="249" y="131"/>
                    <a:pt x="247" y="132"/>
                    <a:pt x="246" y="130"/>
                  </a:cubicBezTo>
                  <a:cubicBezTo>
                    <a:pt x="245" y="130"/>
                    <a:pt x="246" y="131"/>
                    <a:pt x="246" y="131"/>
                  </a:cubicBezTo>
                  <a:cubicBezTo>
                    <a:pt x="243" y="135"/>
                    <a:pt x="241" y="134"/>
                    <a:pt x="236" y="133"/>
                  </a:cubicBezTo>
                  <a:cubicBezTo>
                    <a:pt x="237" y="129"/>
                    <a:pt x="230" y="133"/>
                    <a:pt x="232" y="129"/>
                  </a:cubicBezTo>
                  <a:cubicBezTo>
                    <a:pt x="229" y="128"/>
                    <a:pt x="229" y="131"/>
                    <a:pt x="225" y="130"/>
                  </a:cubicBezTo>
                  <a:cubicBezTo>
                    <a:pt x="226" y="131"/>
                    <a:pt x="226" y="132"/>
                    <a:pt x="224" y="132"/>
                  </a:cubicBezTo>
                  <a:cubicBezTo>
                    <a:pt x="224" y="134"/>
                    <a:pt x="231" y="134"/>
                    <a:pt x="225" y="135"/>
                  </a:cubicBezTo>
                  <a:cubicBezTo>
                    <a:pt x="226" y="137"/>
                    <a:pt x="229" y="136"/>
                    <a:pt x="231" y="136"/>
                  </a:cubicBezTo>
                  <a:cubicBezTo>
                    <a:pt x="234" y="136"/>
                    <a:pt x="237" y="138"/>
                    <a:pt x="240" y="137"/>
                  </a:cubicBezTo>
                  <a:cubicBezTo>
                    <a:pt x="238" y="141"/>
                    <a:pt x="235" y="144"/>
                    <a:pt x="232" y="146"/>
                  </a:cubicBezTo>
                  <a:cubicBezTo>
                    <a:pt x="229" y="146"/>
                    <a:pt x="227" y="147"/>
                    <a:pt x="225" y="148"/>
                  </a:cubicBezTo>
                  <a:cubicBezTo>
                    <a:pt x="225" y="148"/>
                    <a:pt x="223" y="147"/>
                    <a:pt x="223" y="148"/>
                  </a:cubicBezTo>
                  <a:cubicBezTo>
                    <a:pt x="222" y="149"/>
                    <a:pt x="222" y="148"/>
                    <a:pt x="220" y="148"/>
                  </a:cubicBezTo>
                  <a:cubicBezTo>
                    <a:pt x="217" y="148"/>
                    <a:pt x="214" y="150"/>
                    <a:pt x="210" y="150"/>
                  </a:cubicBezTo>
                  <a:cubicBezTo>
                    <a:pt x="208" y="150"/>
                    <a:pt x="210" y="151"/>
                    <a:pt x="210" y="151"/>
                  </a:cubicBezTo>
                  <a:cubicBezTo>
                    <a:pt x="208" y="154"/>
                    <a:pt x="208" y="152"/>
                    <a:pt x="204" y="152"/>
                  </a:cubicBezTo>
                  <a:cubicBezTo>
                    <a:pt x="204" y="153"/>
                    <a:pt x="205" y="153"/>
                    <a:pt x="206" y="154"/>
                  </a:cubicBezTo>
                  <a:cubicBezTo>
                    <a:pt x="206" y="155"/>
                    <a:pt x="198" y="156"/>
                    <a:pt x="199" y="152"/>
                  </a:cubicBezTo>
                  <a:cubicBezTo>
                    <a:pt x="198" y="153"/>
                    <a:pt x="195" y="153"/>
                    <a:pt x="195" y="154"/>
                  </a:cubicBezTo>
                  <a:cubicBezTo>
                    <a:pt x="194" y="155"/>
                    <a:pt x="195" y="157"/>
                    <a:pt x="195" y="158"/>
                  </a:cubicBezTo>
                  <a:cubicBezTo>
                    <a:pt x="195" y="158"/>
                    <a:pt x="191" y="157"/>
                    <a:pt x="191" y="158"/>
                  </a:cubicBezTo>
                  <a:cubicBezTo>
                    <a:pt x="191" y="159"/>
                    <a:pt x="193" y="160"/>
                    <a:pt x="192" y="162"/>
                  </a:cubicBezTo>
                  <a:cubicBezTo>
                    <a:pt x="191" y="163"/>
                    <a:pt x="190" y="162"/>
                    <a:pt x="189" y="162"/>
                  </a:cubicBezTo>
                  <a:cubicBezTo>
                    <a:pt x="189" y="163"/>
                    <a:pt x="189" y="164"/>
                    <a:pt x="189" y="165"/>
                  </a:cubicBezTo>
                  <a:cubicBezTo>
                    <a:pt x="188" y="165"/>
                    <a:pt x="187" y="165"/>
                    <a:pt x="186" y="165"/>
                  </a:cubicBezTo>
                  <a:cubicBezTo>
                    <a:pt x="185" y="166"/>
                    <a:pt x="186" y="167"/>
                    <a:pt x="185" y="168"/>
                  </a:cubicBezTo>
                  <a:cubicBezTo>
                    <a:pt x="183" y="168"/>
                    <a:pt x="178" y="167"/>
                    <a:pt x="179" y="171"/>
                  </a:cubicBezTo>
                  <a:cubicBezTo>
                    <a:pt x="174" y="172"/>
                    <a:pt x="169" y="173"/>
                    <a:pt x="163" y="172"/>
                  </a:cubicBezTo>
                  <a:cubicBezTo>
                    <a:pt x="160" y="174"/>
                    <a:pt x="159" y="180"/>
                    <a:pt x="156" y="177"/>
                  </a:cubicBezTo>
                  <a:cubicBezTo>
                    <a:pt x="156" y="178"/>
                    <a:pt x="157" y="179"/>
                    <a:pt x="157" y="181"/>
                  </a:cubicBezTo>
                  <a:cubicBezTo>
                    <a:pt x="157" y="181"/>
                    <a:pt x="155" y="180"/>
                    <a:pt x="155" y="181"/>
                  </a:cubicBezTo>
                  <a:cubicBezTo>
                    <a:pt x="154" y="181"/>
                    <a:pt x="156" y="182"/>
                    <a:pt x="156" y="183"/>
                  </a:cubicBezTo>
                  <a:cubicBezTo>
                    <a:pt x="156" y="183"/>
                    <a:pt x="155" y="183"/>
                    <a:pt x="155" y="184"/>
                  </a:cubicBezTo>
                  <a:cubicBezTo>
                    <a:pt x="154" y="185"/>
                    <a:pt x="151" y="188"/>
                    <a:pt x="153" y="189"/>
                  </a:cubicBezTo>
                  <a:cubicBezTo>
                    <a:pt x="154" y="190"/>
                    <a:pt x="152" y="189"/>
                    <a:pt x="151" y="190"/>
                  </a:cubicBezTo>
                  <a:cubicBezTo>
                    <a:pt x="150" y="190"/>
                    <a:pt x="149" y="192"/>
                    <a:pt x="149" y="192"/>
                  </a:cubicBezTo>
                  <a:cubicBezTo>
                    <a:pt x="148" y="193"/>
                    <a:pt x="149" y="194"/>
                    <a:pt x="149" y="195"/>
                  </a:cubicBezTo>
                  <a:cubicBezTo>
                    <a:pt x="147" y="196"/>
                    <a:pt x="148" y="197"/>
                    <a:pt x="147" y="199"/>
                  </a:cubicBezTo>
                  <a:cubicBezTo>
                    <a:pt x="147" y="200"/>
                    <a:pt x="145" y="199"/>
                    <a:pt x="145" y="199"/>
                  </a:cubicBezTo>
                  <a:cubicBezTo>
                    <a:pt x="145" y="200"/>
                    <a:pt x="146" y="201"/>
                    <a:pt x="146" y="202"/>
                  </a:cubicBezTo>
                  <a:cubicBezTo>
                    <a:pt x="147" y="204"/>
                    <a:pt x="145" y="204"/>
                    <a:pt x="145" y="205"/>
                  </a:cubicBezTo>
                  <a:cubicBezTo>
                    <a:pt x="145" y="206"/>
                    <a:pt x="146" y="208"/>
                    <a:pt x="146" y="208"/>
                  </a:cubicBezTo>
                  <a:cubicBezTo>
                    <a:pt x="145" y="212"/>
                    <a:pt x="143" y="213"/>
                    <a:pt x="139" y="216"/>
                  </a:cubicBezTo>
                  <a:cubicBezTo>
                    <a:pt x="135" y="215"/>
                    <a:pt x="133" y="213"/>
                    <a:pt x="131" y="211"/>
                  </a:cubicBezTo>
                  <a:cubicBezTo>
                    <a:pt x="127" y="215"/>
                    <a:pt x="121" y="209"/>
                    <a:pt x="122" y="209"/>
                  </a:cubicBezTo>
                  <a:cubicBezTo>
                    <a:pt x="121" y="208"/>
                    <a:pt x="120" y="211"/>
                    <a:pt x="120" y="211"/>
                  </a:cubicBezTo>
                  <a:cubicBezTo>
                    <a:pt x="119" y="210"/>
                    <a:pt x="119" y="209"/>
                    <a:pt x="118" y="208"/>
                  </a:cubicBezTo>
                  <a:cubicBezTo>
                    <a:pt x="117" y="206"/>
                    <a:pt x="114" y="206"/>
                    <a:pt x="114" y="203"/>
                  </a:cubicBezTo>
                  <a:cubicBezTo>
                    <a:pt x="113" y="201"/>
                    <a:pt x="111" y="201"/>
                    <a:pt x="110" y="199"/>
                  </a:cubicBezTo>
                  <a:cubicBezTo>
                    <a:pt x="110" y="198"/>
                    <a:pt x="111" y="199"/>
                    <a:pt x="112" y="198"/>
                  </a:cubicBezTo>
                  <a:cubicBezTo>
                    <a:pt x="112" y="195"/>
                    <a:pt x="109" y="196"/>
                    <a:pt x="107" y="195"/>
                  </a:cubicBezTo>
                  <a:cubicBezTo>
                    <a:pt x="106" y="194"/>
                    <a:pt x="107" y="192"/>
                    <a:pt x="105" y="191"/>
                  </a:cubicBezTo>
                  <a:cubicBezTo>
                    <a:pt x="103" y="194"/>
                    <a:pt x="105" y="189"/>
                    <a:pt x="105" y="190"/>
                  </a:cubicBezTo>
                  <a:cubicBezTo>
                    <a:pt x="105" y="188"/>
                    <a:pt x="103" y="190"/>
                    <a:pt x="103" y="189"/>
                  </a:cubicBezTo>
                  <a:cubicBezTo>
                    <a:pt x="102" y="188"/>
                    <a:pt x="104" y="185"/>
                    <a:pt x="102" y="185"/>
                  </a:cubicBezTo>
                  <a:cubicBezTo>
                    <a:pt x="99" y="185"/>
                    <a:pt x="101" y="180"/>
                    <a:pt x="99" y="183"/>
                  </a:cubicBezTo>
                  <a:cubicBezTo>
                    <a:pt x="98" y="182"/>
                    <a:pt x="98" y="180"/>
                    <a:pt x="96" y="181"/>
                  </a:cubicBezTo>
                  <a:cubicBezTo>
                    <a:pt x="96" y="179"/>
                    <a:pt x="98" y="179"/>
                    <a:pt x="98" y="177"/>
                  </a:cubicBezTo>
                  <a:cubicBezTo>
                    <a:pt x="98" y="175"/>
                    <a:pt x="95" y="176"/>
                    <a:pt x="93" y="176"/>
                  </a:cubicBezTo>
                  <a:cubicBezTo>
                    <a:pt x="92" y="171"/>
                    <a:pt x="93" y="169"/>
                    <a:pt x="94" y="165"/>
                  </a:cubicBezTo>
                  <a:cubicBezTo>
                    <a:pt x="92" y="164"/>
                    <a:pt x="97" y="162"/>
                    <a:pt x="92" y="162"/>
                  </a:cubicBezTo>
                  <a:cubicBezTo>
                    <a:pt x="92" y="160"/>
                    <a:pt x="94" y="161"/>
                    <a:pt x="94" y="161"/>
                  </a:cubicBezTo>
                  <a:cubicBezTo>
                    <a:pt x="95" y="160"/>
                    <a:pt x="94" y="158"/>
                    <a:pt x="94" y="158"/>
                  </a:cubicBezTo>
                  <a:cubicBezTo>
                    <a:pt x="95" y="158"/>
                    <a:pt x="96" y="160"/>
                    <a:pt x="97" y="159"/>
                  </a:cubicBezTo>
                  <a:cubicBezTo>
                    <a:pt x="97" y="157"/>
                    <a:pt x="97" y="155"/>
                    <a:pt x="97" y="152"/>
                  </a:cubicBezTo>
                  <a:cubicBezTo>
                    <a:pt x="99" y="152"/>
                    <a:pt x="100" y="151"/>
                    <a:pt x="100" y="150"/>
                  </a:cubicBezTo>
                  <a:cubicBezTo>
                    <a:pt x="101" y="150"/>
                    <a:pt x="101" y="151"/>
                    <a:pt x="102" y="152"/>
                  </a:cubicBezTo>
                  <a:cubicBezTo>
                    <a:pt x="103" y="152"/>
                    <a:pt x="103" y="150"/>
                    <a:pt x="105" y="150"/>
                  </a:cubicBezTo>
                  <a:cubicBezTo>
                    <a:pt x="106" y="149"/>
                    <a:pt x="104" y="148"/>
                    <a:pt x="104" y="148"/>
                  </a:cubicBezTo>
                  <a:cubicBezTo>
                    <a:pt x="104" y="146"/>
                    <a:pt x="107" y="146"/>
                    <a:pt x="107" y="145"/>
                  </a:cubicBezTo>
                  <a:cubicBezTo>
                    <a:pt x="108" y="143"/>
                    <a:pt x="104" y="142"/>
                    <a:pt x="106" y="139"/>
                  </a:cubicBezTo>
                  <a:cubicBezTo>
                    <a:pt x="101" y="142"/>
                    <a:pt x="108" y="137"/>
                    <a:pt x="100" y="138"/>
                  </a:cubicBezTo>
                  <a:cubicBezTo>
                    <a:pt x="100" y="134"/>
                    <a:pt x="104" y="135"/>
                    <a:pt x="107" y="135"/>
                  </a:cubicBezTo>
                  <a:cubicBezTo>
                    <a:pt x="107" y="133"/>
                    <a:pt x="105" y="134"/>
                    <a:pt x="105" y="132"/>
                  </a:cubicBezTo>
                  <a:cubicBezTo>
                    <a:pt x="105" y="131"/>
                    <a:pt x="103" y="132"/>
                    <a:pt x="103" y="131"/>
                  </a:cubicBezTo>
                  <a:cubicBezTo>
                    <a:pt x="102" y="131"/>
                    <a:pt x="103" y="129"/>
                    <a:pt x="103" y="129"/>
                  </a:cubicBezTo>
                  <a:cubicBezTo>
                    <a:pt x="102" y="128"/>
                    <a:pt x="100" y="126"/>
                    <a:pt x="99" y="126"/>
                  </a:cubicBezTo>
                  <a:cubicBezTo>
                    <a:pt x="98" y="126"/>
                    <a:pt x="97" y="123"/>
                    <a:pt x="96" y="122"/>
                  </a:cubicBezTo>
                  <a:cubicBezTo>
                    <a:pt x="94" y="123"/>
                    <a:pt x="93" y="125"/>
                    <a:pt x="92" y="122"/>
                  </a:cubicBezTo>
                  <a:cubicBezTo>
                    <a:pt x="91" y="122"/>
                    <a:pt x="91" y="124"/>
                    <a:pt x="91" y="125"/>
                  </a:cubicBezTo>
                  <a:cubicBezTo>
                    <a:pt x="89" y="125"/>
                    <a:pt x="87" y="125"/>
                    <a:pt x="85" y="125"/>
                  </a:cubicBezTo>
                  <a:cubicBezTo>
                    <a:pt x="81" y="120"/>
                    <a:pt x="84" y="117"/>
                    <a:pt x="85" y="111"/>
                  </a:cubicBezTo>
                  <a:cubicBezTo>
                    <a:pt x="84" y="110"/>
                    <a:pt x="84" y="109"/>
                    <a:pt x="84" y="108"/>
                  </a:cubicBezTo>
                  <a:cubicBezTo>
                    <a:pt x="83" y="108"/>
                    <a:pt x="83" y="109"/>
                    <a:pt x="83" y="110"/>
                  </a:cubicBezTo>
                  <a:cubicBezTo>
                    <a:pt x="80" y="110"/>
                    <a:pt x="84" y="103"/>
                    <a:pt x="79" y="105"/>
                  </a:cubicBezTo>
                  <a:cubicBezTo>
                    <a:pt x="81" y="103"/>
                    <a:pt x="81" y="102"/>
                    <a:pt x="79" y="101"/>
                  </a:cubicBezTo>
                  <a:cubicBezTo>
                    <a:pt x="79" y="99"/>
                    <a:pt x="77" y="100"/>
                    <a:pt x="76" y="99"/>
                  </a:cubicBezTo>
                  <a:cubicBezTo>
                    <a:pt x="75" y="97"/>
                    <a:pt x="75" y="95"/>
                    <a:pt x="74" y="93"/>
                  </a:cubicBezTo>
                  <a:cubicBezTo>
                    <a:pt x="74" y="92"/>
                    <a:pt x="71" y="92"/>
                    <a:pt x="72" y="89"/>
                  </a:cubicBezTo>
                  <a:cubicBezTo>
                    <a:pt x="70" y="90"/>
                    <a:pt x="69" y="88"/>
                    <a:pt x="69" y="88"/>
                  </a:cubicBezTo>
                  <a:cubicBezTo>
                    <a:pt x="68" y="87"/>
                    <a:pt x="66" y="88"/>
                    <a:pt x="66" y="88"/>
                  </a:cubicBezTo>
                  <a:cubicBezTo>
                    <a:pt x="65" y="86"/>
                    <a:pt x="56" y="87"/>
                    <a:pt x="53" y="83"/>
                  </a:cubicBezTo>
                  <a:cubicBezTo>
                    <a:pt x="49" y="85"/>
                    <a:pt x="39" y="80"/>
                    <a:pt x="37" y="83"/>
                  </a:cubicBezTo>
                  <a:cubicBezTo>
                    <a:pt x="35" y="85"/>
                    <a:pt x="35" y="83"/>
                    <a:pt x="33" y="83"/>
                  </a:cubicBezTo>
                  <a:cubicBezTo>
                    <a:pt x="30" y="83"/>
                    <a:pt x="28" y="85"/>
                    <a:pt x="25" y="85"/>
                  </a:cubicBezTo>
                  <a:cubicBezTo>
                    <a:pt x="25" y="85"/>
                    <a:pt x="24" y="84"/>
                    <a:pt x="24" y="84"/>
                  </a:cubicBezTo>
                  <a:cubicBezTo>
                    <a:pt x="23" y="84"/>
                    <a:pt x="21" y="84"/>
                    <a:pt x="20" y="84"/>
                  </a:cubicBezTo>
                  <a:cubicBezTo>
                    <a:pt x="20" y="82"/>
                    <a:pt x="19" y="81"/>
                    <a:pt x="18" y="81"/>
                  </a:cubicBezTo>
                  <a:cubicBezTo>
                    <a:pt x="18" y="79"/>
                    <a:pt x="21" y="80"/>
                    <a:pt x="21" y="79"/>
                  </a:cubicBezTo>
                  <a:cubicBezTo>
                    <a:pt x="22" y="79"/>
                    <a:pt x="18" y="76"/>
                    <a:pt x="24" y="77"/>
                  </a:cubicBezTo>
                  <a:cubicBezTo>
                    <a:pt x="22" y="74"/>
                    <a:pt x="13" y="78"/>
                    <a:pt x="11" y="75"/>
                  </a:cubicBezTo>
                  <a:cubicBezTo>
                    <a:pt x="13" y="69"/>
                    <a:pt x="21" y="75"/>
                    <a:pt x="25" y="70"/>
                  </a:cubicBezTo>
                  <a:cubicBezTo>
                    <a:pt x="23" y="67"/>
                    <a:pt x="15" y="69"/>
                    <a:pt x="12" y="70"/>
                  </a:cubicBezTo>
                  <a:cubicBezTo>
                    <a:pt x="11" y="68"/>
                    <a:pt x="12" y="68"/>
                    <a:pt x="12" y="66"/>
                  </a:cubicBezTo>
                  <a:cubicBezTo>
                    <a:pt x="11" y="66"/>
                    <a:pt x="11" y="67"/>
                    <a:pt x="11" y="68"/>
                  </a:cubicBezTo>
                  <a:cubicBezTo>
                    <a:pt x="10" y="68"/>
                    <a:pt x="10" y="66"/>
                    <a:pt x="10" y="65"/>
                  </a:cubicBezTo>
                  <a:cubicBezTo>
                    <a:pt x="5" y="66"/>
                    <a:pt x="3" y="64"/>
                    <a:pt x="0" y="63"/>
                  </a:cubicBezTo>
                  <a:cubicBezTo>
                    <a:pt x="3" y="55"/>
                    <a:pt x="12" y="57"/>
                    <a:pt x="18" y="56"/>
                  </a:cubicBezTo>
                  <a:cubicBezTo>
                    <a:pt x="20" y="55"/>
                    <a:pt x="19" y="56"/>
                    <a:pt x="20" y="55"/>
                  </a:cubicBezTo>
                  <a:cubicBezTo>
                    <a:pt x="20" y="55"/>
                    <a:pt x="22" y="53"/>
                    <a:pt x="21" y="53"/>
                  </a:cubicBezTo>
                  <a:cubicBezTo>
                    <a:pt x="25" y="52"/>
                    <a:pt x="29" y="53"/>
                    <a:pt x="31" y="52"/>
                  </a:cubicBezTo>
                  <a:cubicBezTo>
                    <a:pt x="32" y="52"/>
                    <a:pt x="31" y="51"/>
                    <a:pt x="32" y="50"/>
                  </a:cubicBezTo>
                  <a:cubicBezTo>
                    <a:pt x="33" y="49"/>
                    <a:pt x="35" y="49"/>
                    <a:pt x="36" y="49"/>
                  </a:cubicBezTo>
                  <a:cubicBezTo>
                    <a:pt x="37" y="48"/>
                    <a:pt x="37" y="47"/>
                    <a:pt x="39" y="45"/>
                  </a:cubicBezTo>
                  <a:cubicBezTo>
                    <a:pt x="41" y="41"/>
                    <a:pt x="35" y="44"/>
                    <a:pt x="37" y="40"/>
                  </a:cubicBezTo>
                  <a:cubicBezTo>
                    <a:pt x="34" y="39"/>
                    <a:pt x="35" y="43"/>
                    <a:pt x="34" y="43"/>
                  </a:cubicBezTo>
                  <a:cubicBezTo>
                    <a:pt x="34" y="43"/>
                    <a:pt x="28" y="40"/>
                    <a:pt x="25" y="42"/>
                  </a:cubicBezTo>
                  <a:cubicBezTo>
                    <a:pt x="24" y="39"/>
                    <a:pt x="28" y="40"/>
                    <a:pt x="29" y="39"/>
                  </a:cubicBezTo>
                  <a:cubicBezTo>
                    <a:pt x="29" y="39"/>
                    <a:pt x="28" y="38"/>
                    <a:pt x="29" y="38"/>
                  </a:cubicBezTo>
                  <a:cubicBezTo>
                    <a:pt x="29" y="38"/>
                    <a:pt x="31" y="39"/>
                    <a:pt x="31" y="38"/>
                  </a:cubicBezTo>
                  <a:cubicBezTo>
                    <a:pt x="31" y="38"/>
                    <a:pt x="32" y="36"/>
                    <a:pt x="32" y="36"/>
                  </a:cubicBezTo>
                  <a:cubicBezTo>
                    <a:pt x="33" y="35"/>
                    <a:pt x="33" y="37"/>
                    <a:pt x="33" y="37"/>
                  </a:cubicBezTo>
                  <a:cubicBezTo>
                    <a:pt x="34" y="37"/>
                    <a:pt x="37" y="36"/>
                    <a:pt x="37" y="33"/>
                  </a:cubicBezTo>
                  <a:cubicBezTo>
                    <a:pt x="39" y="33"/>
                    <a:pt x="39" y="35"/>
                    <a:pt x="41" y="35"/>
                  </a:cubicBezTo>
                  <a:cubicBezTo>
                    <a:pt x="43" y="35"/>
                    <a:pt x="42" y="33"/>
                    <a:pt x="41" y="33"/>
                  </a:cubicBezTo>
                  <a:cubicBezTo>
                    <a:pt x="42" y="32"/>
                    <a:pt x="44" y="32"/>
                    <a:pt x="44" y="30"/>
                  </a:cubicBezTo>
                  <a:cubicBezTo>
                    <a:pt x="47" y="30"/>
                    <a:pt x="49" y="30"/>
                    <a:pt x="52" y="30"/>
                  </a:cubicBezTo>
                  <a:cubicBezTo>
                    <a:pt x="55" y="30"/>
                    <a:pt x="53" y="25"/>
                    <a:pt x="53" y="23"/>
                  </a:cubicBezTo>
                  <a:cubicBezTo>
                    <a:pt x="57" y="24"/>
                    <a:pt x="61" y="25"/>
                    <a:pt x="65" y="23"/>
                  </a:cubicBezTo>
                  <a:cubicBezTo>
                    <a:pt x="65" y="22"/>
                    <a:pt x="64" y="22"/>
                    <a:pt x="63" y="22"/>
                  </a:cubicBezTo>
                  <a:cubicBezTo>
                    <a:pt x="64" y="20"/>
                    <a:pt x="68" y="21"/>
                    <a:pt x="70" y="19"/>
                  </a:cubicBezTo>
                  <a:cubicBezTo>
                    <a:pt x="73" y="17"/>
                    <a:pt x="82" y="19"/>
                    <a:pt x="89" y="18"/>
                  </a:cubicBezTo>
                  <a:cubicBezTo>
                    <a:pt x="90" y="18"/>
                    <a:pt x="91" y="17"/>
                    <a:pt x="92" y="17"/>
                  </a:cubicBezTo>
                  <a:cubicBezTo>
                    <a:pt x="96" y="17"/>
                    <a:pt x="98" y="18"/>
                    <a:pt x="100" y="17"/>
                  </a:cubicBezTo>
                  <a:cubicBezTo>
                    <a:pt x="100" y="18"/>
                    <a:pt x="101" y="21"/>
                    <a:pt x="102" y="20"/>
                  </a:cubicBezTo>
                  <a:cubicBezTo>
                    <a:pt x="103" y="18"/>
                    <a:pt x="102" y="20"/>
                    <a:pt x="105" y="23"/>
                  </a:cubicBezTo>
                  <a:cubicBezTo>
                    <a:pt x="107" y="22"/>
                    <a:pt x="103" y="19"/>
                    <a:pt x="109" y="20"/>
                  </a:cubicBezTo>
                  <a:cubicBezTo>
                    <a:pt x="107" y="18"/>
                    <a:pt x="110" y="16"/>
                    <a:pt x="105" y="16"/>
                  </a:cubicBezTo>
                  <a:cubicBezTo>
                    <a:pt x="106" y="13"/>
                    <a:pt x="114" y="10"/>
                    <a:pt x="114" y="15"/>
                  </a:cubicBezTo>
                  <a:cubicBezTo>
                    <a:pt x="118" y="15"/>
                    <a:pt x="118" y="13"/>
                    <a:pt x="120" y="15"/>
                  </a:cubicBezTo>
                  <a:cubicBezTo>
                    <a:pt x="122" y="15"/>
                    <a:pt x="123" y="16"/>
                    <a:pt x="124" y="17"/>
                  </a:cubicBezTo>
                  <a:cubicBezTo>
                    <a:pt x="125" y="18"/>
                    <a:pt x="129" y="18"/>
                    <a:pt x="133" y="19"/>
                  </a:cubicBezTo>
                  <a:cubicBezTo>
                    <a:pt x="133" y="18"/>
                    <a:pt x="132" y="18"/>
                    <a:pt x="131" y="18"/>
                  </a:cubicBezTo>
                  <a:cubicBezTo>
                    <a:pt x="131" y="17"/>
                    <a:pt x="132" y="16"/>
                    <a:pt x="134" y="16"/>
                  </a:cubicBezTo>
                  <a:cubicBezTo>
                    <a:pt x="132" y="13"/>
                    <a:pt x="128" y="13"/>
                    <a:pt x="124" y="12"/>
                  </a:cubicBezTo>
                  <a:cubicBezTo>
                    <a:pt x="124" y="9"/>
                    <a:pt x="129" y="10"/>
                    <a:pt x="132" y="10"/>
                  </a:cubicBezTo>
                  <a:cubicBezTo>
                    <a:pt x="133" y="7"/>
                    <a:pt x="130" y="8"/>
                    <a:pt x="129" y="8"/>
                  </a:cubicBezTo>
                  <a:cubicBezTo>
                    <a:pt x="131" y="3"/>
                    <a:pt x="136" y="7"/>
                    <a:pt x="139" y="8"/>
                  </a:cubicBezTo>
                  <a:cubicBezTo>
                    <a:pt x="141" y="8"/>
                    <a:pt x="142" y="6"/>
                    <a:pt x="144" y="6"/>
                  </a:cubicBezTo>
                  <a:cubicBezTo>
                    <a:pt x="150" y="7"/>
                    <a:pt x="154" y="9"/>
                    <a:pt x="158" y="6"/>
                  </a:cubicBezTo>
                  <a:cubicBezTo>
                    <a:pt x="160" y="5"/>
                    <a:pt x="162" y="6"/>
                    <a:pt x="165" y="5"/>
                  </a:cubicBezTo>
                  <a:cubicBezTo>
                    <a:pt x="166" y="5"/>
                    <a:pt x="166" y="3"/>
                    <a:pt x="166" y="2"/>
                  </a:cubicBezTo>
                  <a:cubicBezTo>
                    <a:pt x="168" y="1"/>
                    <a:pt x="170" y="2"/>
                    <a:pt x="172" y="2"/>
                  </a:cubicBezTo>
                  <a:cubicBezTo>
                    <a:pt x="174" y="1"/>
                    <a:pt x="174" y="0"/>
                    <a:pt x="176" y="0"/>
                  </a:cubicBezTo>
                  <a:cubicBezTo>
                    <a:pt x="178" y="0"/>
                    <a:pt x="181" y="2"/>
                    <a:pt x="186" y="2"/>
                  </a:cubicBezTo>
                  <a:cubicBezTo>
                    <a:pt x="190" y="1"/>
                    <a:pt x="197" y="0"/>
                    <a:pt x="204" y="0"/>
                  </a:cubicBezTo>
                  <a:cubicBezTo>
                    <a:pt x="206" y="1"/>
                    <a:pt x="206" y="1"/>
                    <a:pt x="207" y="2"/>
                  </a:cubicBezTo>
                  <a:cubicBezTo>
                    <a:pt x="214" y="3"/>
                    <a:pt x="220" y="1"/>
                    <a:pt x="220" y="6"/>
                  </a:cubicBezTo>
                  <a:cubicBezTo>
                    <a:pt x="224" y="7"/>
                    <a:pt x="223" y="5"/>
                    <a:pt x="226" y="5"/>
                  </a:cubicBezTo>
                  <a:cubicBezTo>
                    <a:pt x="226" y="9"/>
                    <a:pt x="231" y="8"/>
                    <a:pt x="232" y="10"/>
                  </a:cubicBezTo>
                  <a:cubicBezTo>
                    <a:pt x="236" y="11"/>
                    <a:pt x="235" y="8"/>
                    <a:pt x="238" y="9"/>
                  </a:cubicBezTo>
                  <a:cubicBezTo>
                    <a:pt x="237" y="13"/>
                    <a:pt x="243" y="10"/>
                    <a:pt x="245" y="11"/>
                  </a:cubicBezTo>
                  <a:cubicBezTo>
                    <a:pt x="243" y="13"/>
                    <a:pt x="243" y="12"/>
                    <a:pt x="244" y="16"/>
                  </a:cubicBezTo>
                  <a:cubicBezTo>
                    <a:pt x="243" y="14"/>
                    <a:pt x="242" y="15"/>
                    <a:pt x="242" y="17"/>
                  </a:cubicBezTo>
                  <a:cubicBezTo>
                    <a:pt x="229" y="18"/>
                    <a:pt x="214" y="18"/>
                    <a:pt x="205" y="19"/>
                  </a:cubicBezTo>
                  <a:cubicBezTo>
                    <a:pt x="204" y="19"/>
                    <a:pt x="204" y="20"/>
                    <a:pt x="204" y="20"/>
                  </a:cubicBezTo>
                  <a:cubicBezTo>
                    <a:pt x="203" y="20"/>
                    <a:pt x="203" y="19"/>
                    <a:pt x="204" y="19"/>
                  </a:cubicBezTo>
                  <a:cubicBezTo>
                    <a:pt x="204" y="19"/>
                    <a:pt x="202" y="18"/>
                    <a:pt x="202" y="18"/>
                  </a:cubicBezTo>
                  <a:cubicBezTo>
                    <a:pt x="201" y="18"/>
                    <a:pt x="202" y="20"/>
                    <a:pt x="202" y="20"/>
                  </a:cubicBezTo>
                  <a:cubicBezTo>
                    <a:pt x="199" y="21"/>
                    <a:pt x="197" y="20"/>
                    <a:pt x="19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83"/>
            <p:cNvSpPr>
              <a:spLocks/>
            </p:cNvSpPr>
            <p:nvPr/>
          </p:nvSpPr>
          <p:spPr bwMode="auto">
            <a:xfrm>
              <a:off x="9100727" y="1084112"/>
              <a:ext cx="536575" cy="288925"/>
            </a:xfrm>
            <a:custGeom>
              <a:avLst/>
              <a:gdLst>
                <a:gd name="T0" fmla="*/ 314 w 143"/>
                <a:gd name="T1" fmla="*/ 17 h 77"/>
                <a:gd name="T2" fmla="*/ 333 w 143"/>
                <a:gd name="T3" fmla="*/ 28 h 77"/>
                <a:gd name="T4" fmla="*/ 326 w 143"/>
                <a:gd name="T5" fmla="*/ 33 h 77"/>
                <a:gd name="T6" fmla="*/ 312 w 143"/>
                <a:gd name="T7" fmla="*/ 40 h 77"/>
                <a:gd name="T8" fmla="*/ 272 w 143"/>
                <a:gd name="T9" fmla="*/ 47 h 77"/>
                <a:gd name="T10" fmla="*/ 288 w 143"/>
                <a:gd name="T11" fmla="*/ 54 h 77"/>
                <a:gd name="T12" fmla="*/ 255 w 143"/>
                <a:gd name="T13" fmla="*/ 69 h 77"/>
                <a:gd name="T14" fmla="*/ 246 w 143"/>
                <a:gd name="T15" fmla="*/ 73 h 77"/>
                <a:gd name="T16" fmla="*/ 229 w 143"/>
                <a:gd name="T17" fmla="*/ 80 h 77"/>
                <a:gd name="T18" fmla="*/ 201 w 143"/>
                <a:gd name="T19" fmla="*/ 92 h 77"/>
                <a:gd name="T20" fmla="*/ 191 w 143"/>
                <a:gd name="T21" fmla="*/ 102 h 77"/>
                <a:gd name="T22" fmla="*/ 173 w 143"/>
                <a:gd name="T23" fmla="*/ 104 h 77"/>
                <a:gd name="T24" fmla="*/ 184 w 143"/>
                <a:gd name="T25" fmla="*/ 121 h 77"/>
                <a:gd name="T26" fmla="*/ 163 w 143"/>
                <a:gd name="T27" fmla="*/ 135 h 77"/>
                <a:gd name="T28" fmla="*/ 151 w 143"/>
                <a:gd name="T29" fmla="*/ 142 h 77"/>
                <a:gd name="T30" fmla="*/ 125 w 143"/>
                <a:gd name="T31" fmla="*/ 158 h 77"/>
                <a:gd name="T32" fmla="*/ 132 w 143"/>
                <a:gd name="T33" fmla="*/ 173 h 77"/>
                <a:gd name="T34" fmla="*/ 111 w 143"/>
                <a:gd name="T35" fmla="*/ 180 h 77"/>
                <a:gd name="T36" fmla="*/ 69 w 143"/>
                <a:gd name="T37" fmla="*/ 170 h 77"/>
                <a:gd name="T38" fmla="*/ 57 w 143"/>
                <a:gd name="T39" fmla="*/ 173 h 77"/>
                <a:gd name="T40" fmla="*/ 35 w 143"/>
                <a:gd name="T41" fmla="*/ 158 h 77"/>
                <a:gd name="T42" fmla="*/ 57 w 143"/>
                <a:gd name="T43" fmla="*/ 142 h 77"/>
                <a:gd name="T44" fmla="*/ 78 w 143"/>
                <a:gd name="T45" fmla="*/ 142 h 77"/>
                <a:gd name="T46" fmla="*/ 38 w 143"/>
                <a:gd name="T47" fmla="*/ 135 h 77"/>
                <a:gd name="T48" fmla="*/ 61 w 143"/>
                <a:gd name="T49" fmla="*/ 118 h 77"/>
                <a:gd name="T50" fmla="*/ 80 w 143"/>
                <a:gd name="T51" fmla="*/ 118 h 77"/>
                <a:gd name="T52" fmla="*/ 80 w 143"/>
                <a:gd name="T53" fmla="*/ 106 h 77"/>
                <a:gd name="T54" fmla="*/ 76 w 143"/>
                <a:gd name="T55" fmla="*/ 92 h 77"/>
                <a:gd name="T56" fmla="*/ 61 w 143"/>
                <a:gd name="T57" fmla="*/ 87 h 77"/>
                <a:gd name="T58" fmla="*/ 92 w 143"/>
                <a:gd name="T59" fmla="*/ 85 h 77"/>
                <a:gd name="T60" fmla="*/ 104 w 143"/>
                <a:gd name="T61" fmla="*/ 78 h 77"/>
                <a:gd name="T62" fmla="*/ 125 w 143"/>
                <a:gd name="T63" fmla="*/ 61 h 77"/>
                <a:gd name="T64" fmla="*/ 78 w 143"/>
                <a:gd name="T65" fmla="*/ 71 h 77"/>
                <a:gd name="T66" fmla="*/ 45 w 143"/>
                <a:gd name="T67" fmla="*/ 61 h 77"/>
                <a:gd name="T68" fmla="*/ 12 w 143"/>
                <a:gd name="T69" fmla="*/ 54 h 77"/>
                <a:gd name="T70" fmla="*/ 5 w 143"/>
                <a:gd name="T71" fmla="*/ 38 h 77"/>
                <a:gd name="T72" fmla="*/ 61 w 143"/>
                <a:gd name="T73" fmla="*/ 24 h 77"/>
                <a:gd name="T74" fmla="*/ 99 w 143"/>
                <a:gd name="T75" fmla="*/ 14 h 77"/>
                <a:gd name="T76" fmla="*/ 147 w 143"/>
                <a:gd name="T77" fmla="*/ 7 h 77"/>
                <a:gd name="T78" fmla="*/ 194 w 143"/>
                <a:gd name="T79" fmla="*/ 5 h 77"/>
                <a:gd name="T80" fmla="*/ 220 w 143"/>
                <a:gd name="T81" fmla="*/ 5 h 77"/>
                <a:gd name="T82" fmla="*/ 267 w 143"/>
                <a:gd name="T83" fmla="*/ 5 h 77"/>
                <a:gd name="T84" fmla="*/ 314 w 143"/>
                <a:gd name="T85" fmla="*/ 7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3" h="77">
                  <a:moveTo>
                    <a:pt x="133" y="3"/>
                  </a:moveTo>
                  <a:cubicBezTo>
                    <a:pt x="131" y="5"/>
                    <a:pt x="133" y="4"/>
                    <a:pt x="133" y="7"/>
                  </a:cubicBezTo>
                  <a:cubicBezTo>
                    <a:pt x="136" y="7"/>
                    <a:pt x="139" y="7"/>
                    <a:pt x="142" y="7"/>
                  </a:cubicBezTo>
                  <a:cubicBezTo>
                    <a:pt x="143" y="10"/>
                    <a:pt x="141" y="10"/>
                    <a:pt x="141" y="12"/>
                  </a:cubicBezTo>
                  <a:cubicBezTo>
                    <a:pt x="141" y="13"/>
                    <a:pt x="138" y="12"/>
                    <a:pt x="138" y="12"/>
                  </a:cubicBezTo>
                  <a:cubicBezTo>
                    <a:pt x="137" y="12"/>
                    <a:pt x="138" y="14"/>
                    <a:pt x="138" y="14"/>
                  </a:cubicBezTo>
                  <a:cubicBezTo>
                    <a:pt x="136" y="15"/>
                    <a:pt x="133" y="16"/>
                    <a:pt x="133" y="14"/>
                  </a:cubicBezTo>
                  <a:cubicBezTo>
                    <a:pt x="132" y="14"/>
                    <a:pt x="132" y="16"/>
                    <a:pt x="132" y="17"/>
                  </a:cubicBezTo>
                  <a:cubicBezTo>
                    <a:pt x="131" y="18"/>
                    <a:pt x="127" y="16"/>
                    <a:pt x="127" y="18"/>
                  </a:cubicBezTo>
                  <a:cubicBezTo>
                    <a:pt x="123" y="18"/>
                    <a:pt x="118" y="16"/>
                    <a:pt x="115" y="20"/>
                  </a:cubicBezTo>
                  <a:cubicBezTo>
                    <a:pt x="116" y="23"/>
                    <a:pt x="121" y="20"/>
                    <a:pt x="122" y="19"/>
                  </a:cubicBezTo>
                  <a:cubicBezTo>
                    <a:pt x="124" y="20"/>
                    <a:pt x="122" y="21"/>
                    <a:pt x="122" y="23"/>
                  </a:cubicBezTo>
                  <a:cubicBezTo>
                    <a:pt x="118" y="23"/>
                    <a:pt x="116" y="25"/>
                    <a:pt x="112" y="25"/>
                  </a:cubicBezTo>
                  <a:cubicBezTo>
                    <a:pt x="110" y="26"/>
                    <a:pt x="109" y="27"/>
                    <a:pt x="108" y="29"/>
                  </a:cubicBezTo>
                  <a:cubicBezTo>
                    <a:pt x="107" y="29"/>
                    <a:pt x="106" y="28"/>
                    <a:pt x="105" y="29"/>
                  </a:cubicBezTo>
                  <a:cubicBezTo>
                    <a:pt x="103" y="29"/>
                    <a:pt x="104" y="30"/>
                    <a:pt x="104" y="31"/>
                  </a:cubicBezTo>
                  <a:cubicBezTo>
                    <a:pt x="102" y="32"/>
                    <a:pt x="100" y="30"/>
                    <a:pt x="100" y="32"/>
                  </a:cubicBezTo>
                  <a:cubicBezTo>
                    <a:pt x="100" y="34"/>
                    <a:pt x="97" y="33"/>
                    <a:pt x="97" y="34"/>
                  </a:cubicBezTo>
                  <a:cubicBezTo>
                    <a:pt x="96" y="37"/>
                    <a:pt x="93" y="35"/>
                    <a:pt x="92" y="37"/>
                  </a:cubicBezTo>
                  <a:cubicBezTo>
                    <a:pt x="90" y="39"/>
                    <a:pt x="88" y="38"/>
                    <a:pt x="85" y="39"/>
                  </a:cubicBezTo>
                  <a:cubicBezTo>
                    <a:pt x="84" y="39"/>
                    <a:pt x="85" y="40"/>
                    <a:pt x="84" y="40"/>
                  </a:cubicBezTo>
                  <a:cubicBezTo>
                    <a:pt x="81" y="41"/>
                    <a:pt x="83" y="41"/>
                    <a:pt x="81" y="43"/>
                  </a:cubicBezTo>
                  <a:cubicBezTo>
                    <a:pt x="81" y="43"/>
                    <a:pt x="80" y="43"/>
                    <a:pt x="80" y="43"/>
                  </a:cubicBezTo>
                  <a:cubicBezTo>
                    <a:pt x="79" y="43"/>
                    <a:pt x="77" y="45"/>
                    <a:pt x="73" y="44"/>
                  </a:cubicBezTo>
                  <a:cubicBezTo>
                    <a:pt x="73" y="45"/>
                    <a:pt x="78" y="46"/>
                    <a:pt x="73" y="46"/>
                  </a:cubicBezTo>
                  <a:cubicBezTo>
                    <a:pt x="74" y="49"/>
                    <a:pt x="79" y="47"/>
                    <a:pt x="78" y="51"/>
                  </a:cubicBezTo>
                  <a:cubicBezTo>
                    <a:pt x="75" y="48"/>
                    <a:pt x="75" y="51"/>
                    <a:pt x="75" y="55"/>
                  </a:cubicBezTo>
                  <a:cubicBezTo>
                    <a:pt x="73" y="51"/>
                    <a:pt x="72" y="56"/>
                    <a:pt x="69" y="57"/>
                  </a:cubicBezTo>
                  <a:cubicBezTo>
                    <a:pt x="67" y="58"/>
                    <a:pt x="64" y="57"/>
                    <a:pt x="62" y="59"/>
                  </a:cubicBezTo>
                  <a:cubicBezTo>
                    <a:pt x="62" y="60"/>
                    <a:pt x="64" y="60"/>
                    <a:pt x="64" y="60"/>
                  </a:cubicBezTo>
                  <a:cubicBezTo>
                    <a:pt x="64" y="61"/>
                    <a:pt x="60" y="62"/>
                    <a:pt x="62" y="63"/>
                  </a:cubicBezTo>
                  <a:cubicBezTo>
                    <a:pt x="61" y="66"/>
                    <a:pt x="54" y="64"/>
                    <a:pt x="53" y="67"/>
                  </a:cubicBezTo>
                  <a:cubicBezTo>
                    <a:pt x="55" y="69"/>
                    <a:pt x="58" y="70"/>
                    <a:pt x="62" y="70"/>
                  </a:cubicBezTo>
                  <a:cubicBezTo>
                    <a:pt x="63" y="74"/>
                    <a:pt x="57" y="70"/>
                    <a:pt x="56" y="73"/>
                  </a:cubicBezTo>
                  <a:cubicBezTo>
                    <a:pt x="56" y="75"/>
                    <a:pt x="55" y="73"/>
                    <a:pt x="54" y="73"/>
                  </a:cubicBezTo>
                  <a:cubicBezTo>
                    <a:pt x="51" y="73"/>
                    <a:pt x="50" y="77"/>
                    <a:pt x="47" y="76"/>
                  </a:cubicBezTo>
                  <a:cubicBezTo>
                    <a:pt x="46" y="74"/>
                    <a:pt x="44" y="74"/>
                    <a:pt x="45" y="72"/>
                  </a:cubicBezTo>
                  <a:cubicBezTo>
                    <a:pt x="39" y="71"/>
                    <a:pt x="35" y="73"/>
                    <a:pt x="29" y="72"/>
                  </a:cubicBezTo>
                  <a:cubicBezTo>
                    <a:pt x="29" y="72"/>
                    <a:pt x="28" y="71"/>
                    <a:pt x="28" y="71"/>
                  </a:cubicBezTo>
                  <a:cubicBezTo>
                    <a:pt x="26" y="71"/>
                    <a:pt x="25" y="73"/>
                    <a:pt x="24" y="73"/>
                  </a:cubicBezTo>
                  <a:cubicBezTo>
                    <a:pt x="18" y="74"/>
                    <a:pt x="13" y="72"/>
                    <a:pt x="7" y="71"/>
                  </a:cubicBezTo>
                  <a:cubicBezTo>
                    <a:pt x="9" y="69"/>
                    <a:pt x="11" y="67"/>
                    <a:pt x="15" y="67"/>
                  </a:cubicBezTo>
                  <a:cubicBezTo>
                    <a:pt x="18" y="67"/>
                    <a:pt x="16" y="62"/>
                    <a:pt x="18" y="62"/>
                  </a:cubicBezTo>
                  <a:cubicBezTo>
                    <a:pt x="21" y="63"/>
                    <a:pt x="21" y="60"/>
                    <a:pt x="24" y="60"/>
                  </a:cubicBezTo>
                  <a:cubicBezTo>
                    <a:pt x="23" y="64"/>
                    <a:pt x="28" y="64"/>
                    <a:pt x="32" y="64"/>
                  </a:cubicBezTo>
                  <a:cubicBezTo>
                    <a:pt x="34" y="63"/>
                    <a:pt x="30" y="62"/>
                    <a:pt x="33" y="60"/>
                  </a:cubicBezTo>
                  <a:cubicBezTo>
                    <a:pt x="32" y="58"/>
                    <a:pt x="26" y="61"/>
                    <a:pt x="28" y="56"/>
                  </a:cubicBezTo>
                  <a:cubicBezTo>
                    <a:pt x="23" y="57"/>
                    <a:pt x="22" y="58"/>
                    <a:pt x="16" y="57"/>
                  </a:cubicBezTo>
                  <a:cubicBezTo>
                    <a:pt x="17" y="55"/>
                    <a:pt x="20" y="54"/>
                    <a:pt x="22" y="53"/>
                  </a:cubicBezTo>
                  <a:cubicBezTo>
                    <a:pt x="24" y="52"/>
                    <a:pt x="25" y="51"/>
                    <a:pt x="26" y="50"/>
                  </a:cubicBezTo>
                  <a:cubicBezTo>
                    <a:pt x="27" y="50"/>
                    <a:pt x="28" y="50"/>
                    <a:pt x="28" y="49"/>
                  </a:cubicBezTo>
                  <a:cubicBezTo>
                    <a:pt x="31" y="48"/>
                    <a:pt x="33" y="49"/>
                    <a:pt x="34" y="50"/>
                  </a:cubicBezTo>
                  <a:cubicBezTo>
                    <a:pt x="36" y="49"/>
                    <a:pt x="37" y="48"/>
                    <a:pt x="38" y="46"/>
                  </a:cubicBezTo>
                  <a:cubicBezTo>
                    <a:pt x="38" y="44"/>
                    <a:pt x="35" y="46"/>
                    <a:pt x="34" y="45"/>
                  </a:cubicBezTo>
                  <a:cubicBezTo>
                    <a:pt x="34" y="45"/>
                    <a:pt x="33" y="42"/>
                    <a:pt x="33" y="42"/>
                  </a:cubicBezTo>
                  <a:cubicBezTo>
                    <a:pt x="33" y="41"/>
                    <a:pt x="31" y="40"/>
                    <a:pt x="32" y="39"/>
                  </a:cubicBezTo>
                  <a:cubicBezTo>
                    <a:pt x="31" y="40"/>
                    <a:pt x="30" y="40"/>
                    <a:pt x="28" y="40"/>
                  </a:cubicBezTo>
                  <a:cubicBezTo>
                    <a:pt x="29" y="38"/>
                    <a:pt x="28" y="37"/>
                    <a:pt x="26" y="37"/>
                  </a:cubicBezTo>
                  <a:cubicBezTo>
                    <a:pt x="27" y="35"/>
                    <a:pt x="28" y="33"/>
                    <a:pt x="32" y="33"/>
                  </a:cubicBezTo>
                  <a:cubicBezTo>
                    <a:pt x="35" y="33"/>
                    <a:pt x="34" y="37"/>
                    <a:pt x="39" y="36"/>
                  </a:cubicBezTo>
                  <a:cubicBezTo>
                    <a:pt x="39" y="37"/>
                    <a:pt x="39" y="38"/>
                    <a:pt x="40" y="38"/>
                  </a:cubicBezTo>
                  <a:cubicBezTo>
                    <a:pt x="44" y="39"/>
                    <a:pt x="42" y="34"/>
                    <a:pt x="44" y="33"/>
                  </a:cubicBezTo>
                  <a:cubicBezTo>
                    <a:pt x="49" y="32"/>
                    <a:pt x="55" y="30"/>
                    <a:pt x="58" y="26"/>
                  </a:cubicBezTo>
                  <a:cubicBezTo>
                    <a:pt x="57" y="23"/>
                    <a:pt x="56" y="28"/>
                    <a:pt x="53" y="26"/>
                  </a:cubicBezTo>
                  <a:cubicBezTo>
                    <a:pt x="51" y="28"/>
                    <a:pt x="48" y="28"/>
                    <a:pt x="47" y="30"/>
                  </a:cubicBezTo>
                  <a:cubicBezTo>
                    <a:pt x="44" y="29"/>
                    <a:pt x="38" y="30"/>
                    <a:pt x="33" y="30"/>
                  </a:cubicBezTo>
                  <a:cubicBezTo>
                    <a:pt x="30" y="30"/>
                    <a:pt x="28" y="28"/>
                    <a:pt x="25" y="30"/>
                  </a:cubicBezTo>
                  <a:cubicBezTo>
                    <a:pt x="24" y="26"/>
                    <a:pt x="21" y="30"/>
                    <a:pt x="19" y="26"/>
                  </a:cubicBezTo>
                  <a:cubicBezTo>
                    <a:pt x="17" y="28"/>
                    <a:pt x="14" y="25"/>
                    <a:pt x="9" y="26"/>
                  </a:cubicBezTo>
                  <a:cubicBezTo>
                    <a:pt x="10" y="22"/>
                    <a:pt x="6" y="25"/>
                    <a:pt x="5" y="23"/>
                  </a:cubicBezTo>
                  <a:cubicBezTo>
                    <a:pt x="4" y="20"/>
                    <a:pt x="7" y="20"/>
                    <a:pt x="8" y="19"/>
                  </a:cubicBezTo>
                  <a:cubicBezTo>
                    <a:pt x="8" y="16"/>
                    <a:pt x="0" y="21"/>
                    <a:pt x="2" y="16"/>
                  </a:cubicBezTo>
                  <a:cubicBezTo>
                    <a:pt x="8" y="14"/>
                    <a:pt x="16" y="13"/>
                    <a:pt x="25" y="12"/>
                  </a:cubicBezTo>
                  <a:cubicBezTo>
                    <a:pt x="26" y="12"/>
                    <a:pt x="26" y="11"/>
                    <a:pt x="26" y="10"/>
                  </a:cubicBezTo>
                  <a:cubicBezTo>
                    <a:pt x="32" y="11"/>
                    <a:pt x="37" y="8"/>
                    <a:pt x="40" y="10"/>
                  </a:cubicBezTo>
                  <a:cubicBezTo>
                    <a:pt x="41" y="9"/>
                    <a:pt x="42" y="8"/>
                    <a:pt x="42" y="6"/>
                  </a:cubicBezTo>
                  <a:cubicBezTo>
                    <a:pt x="49" y="6"/>
                    <a:pt x="56" y="4"/>
                    <a:pt x="61" y="5"/>
                  </a:cubicBezTo>
                  <a:cubicBezTo>
                    <a:pt x="62" y="5"/>
                    <a:pt x="62" y="4"/>
                    <a:pt x="62" y="3"/>
                  </a:cubicBezTo>
                  <a:cubicBezTo>
                    <a:pt x="67" y="3"/>
                    <a:pt x="74" y="2"/>
                    <a:pt x="76" y="4"/>
                  </a:cubicBezTo>
                  <a:cubicBezTo>
                    <a:pt x="77" y="2"/>
                    <a:pt x="82" y="4"/>
                    <a:pt x="82" y="2"/>
                  </a:cubicBezTo>
                  <a:cubicBezTo>
                    <a:pt x="85" y="3"/>
                    <a:pt x="90" y="3"/>
                    <a:pt x="94" y="3"/>
                  </a:cubicBezTo>
                  <a:cubicBezTo>
                    <a:pt x="94" y="2"/>
                    <a:pt x="94" y="2"/>
                    <a:pt x="93" y="2"/>
                  </a:cubicBezTo>
                  <a:cubicBezTo>
                    <a:pt x="93" y="0"/>
                    <a:pt x="94" y="1"/>
                    <a:pt x="94" y="2"/>
                  </a:cubicBezTo>
                  <a:cubicBezTo>
                    <a:pt x="99" y="2"/>
                    <a:pt x="108" y="0"/>
                    <a:pt x="113" y="2"/>
                  </a:cubicBezTo>
                  <a:cubicBezTo>
                    <a:pt x="113" y="2"/>
                    <a:pt x="113" y="4"/>
                    <a:pt x="113" y="4"/>
                  </a:cubicBezTo>
                  <a:cubicBezTo>
                    <a:pt x="122" y="4"/>
                    <a:pt x="123" y="2"/>
                    <a:pt x="13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5" name="Freeform 84"/>
            <p:cNvSpPr>
              <a:spLocks/>
            </p:cNvSpPr>
            <p:nvPr/>
          </p:nvSpPr>
          <p:spPr bwMode="auto">
            <a:xfrm>
              <a:off x="4407250" y="1191344"/>
              <a:ext cx="153988" cy="55562"/>
            </a:xfrm>
            <a:custGeom>
              <a:avLst/>
              <a:gdLst>
                <a:gd name="T0" fmla="*/ 26 w 41"/>
                <a:gd name="T1" fmla="*/ 5 h 15"/>
                <a:gd name="T2" fmla="*/ 26 w 41"/>
                <a:gd name="T3" fmla="*/ 7 h 15"/>
                <a:gd name="T4" fmla="*/ 33 w 41"/>
                <a:gd name="T5" fmla="*/ 16 h 15"/>
                <a:gd name="T6" fmla="*/ 43 w 41"/>
                <a:gd name="T7" fmla="*/ 9 h 15"/>
                <a:gd name="T8" fmla="*/ 57 w 41"/>
                <a:gd name="T9" fmla="*/ 16 h 15"/>
                <a:gd name="T10" fmla="*/ 80 w 41"/>
                <a:gd name="T11" fmla="*/ 9 h 15"/>
                <a:gd name="T12" fmla="*/ 92 w 41"/>
                <a:gd name="T13" fmla="*/ 16 h 15"/>
                <a:gd name="T14" fmla="*/ 88 w 41"/>
                <a:gd name="T15" fmla="*/ 26 h 15"/>
                <a:gd name="T16" fmla="*/ 62 w 41"/>
                <a:gd name="T17" fmla="*/ 30 h 15"/>
                <a:gd name="T18" fmla="*/ 45 w 41"/>
                <a:gd name="T19" fmla="*/ 35 h 15"/>
                <a:gd name="T20" fmla="*/ 17 w 41"/>
                <a:gd name="T21" fmla="*/ 16 h 15"/>
                <a:gd name="T22" fmla="*/ 2 w 41"/>
                <a:gd name="T23" fmla="*/ 12 h 15"/>
                <a:gd name="T24" fmla="*/ 26 w 41"/>
                <a:gd name="T25" fmla="*/ 5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15">
                  <a:moveTo>
                    <a:pt x="11" y="2"/>
                  </a:moveTo>
                  <a:cubicBezTo>
                    <a:pt x="12" y="2"/>
                    <a:pt x="11" y="3"/>
                    <a:pt x="11" y="3"/>
                  </a:cubicBezTo>
                  <a:cubicBezTo>
                    <a:pt x="10" y="6"/>
                    <a:pt x="16" y="2"/>
                    <a:pt x="14" y="7"/>
                  </a:cubicBezTo>
                  <a:cubicBezTo>
                    <a:pt x="17" y="7"/>
                    <a:pt x="16" y="4"/>
                    <a:pt x="18" y="4"/>
                  </a:cubicBezTo>
                  <a:cubicBezTo>
                    <a:pt x="21" y="7"/>
                    <a:pt x="23" y="2"/>
                    <a:pt x="24" y="7"/>
                  </a:cubicBezTo>
                  <a:cubicBezTo>
                    <a:pt x="27" y="6"/>
                    <a:pt x="31" y="5"/>
                    <a:pt x="34" y="4"/>
                  </a:cubicBezTo>
                  <a:cubicBezTo>
                    <a:pt x="34" y="8"/>
                    <a:pt x="40" y="3"/>
                    <a:pt x="39" y="7"/>
                  </a:cubicBezTo>
                  <a:cubicBezTo>
                    <a:pt x="41" y="10"/>
                    <a:pt x="32" y="9"/>
                    <a:pt x="37" y="11"/>
                  </a:cubicBezTo>
                  <a:cubicBezTo>
                    <a:pt x="35" y="14"/>
                    <a:pt x="29" y="12"/>
                    <a:pt x="26" y="13"/>
                  </a:cubicBezTo>
                  <a:cubicBezTo>
                    <a:pt x="23" y="13"/>
                    <a:pt x="21" y="14"/>
                    <a:pt x="19" y="15"/>
                  </a:cubicBezTo>
                  <a:cubicBezTo>
                    <a:pt x="14" y="13"/>
                    <a:pt x="10" y="11"/>
                    <a:pt x="7" y="7"/>
                  </a:cubicBezTo>
                  <a:cubicBezTo>
                    <a:pt x="6" y="6"/>
                    <a:pt x="1" y="8"/>
                    <a:pt x="1" y="5"/>
                  </a:cubicBezTo>
                  <a:cubicBezTo>
                    <a:pt x="0" y="0"/>
                    <a:pt x="10" y="6"/>
                    <a:pt x="1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6" name="Freeform 85"/>
            <p:cNvSpPr>
              <a:spLocks/>
            </p:cNvSpPr>
            <p:nvPr/>
          </p:nvSpPr>
          <p:spPr bwMode="auto">
            <a:xfrm>
              <a:off x="8695914" y="1271437"/>
              <a:ext cx="68263" cy="19050"/>
            </a:xfrm>
            <a:custGeom>
              <a:avLst/>
              <a:gdLst>
                <a:gd name="T0" fmla="*/ 41 w 18"/>
                <a:gd name="T1" fmla="*/ 0 h 5"/>
                <a:gd name="T2" fmla="*/ 24 w 18"/>
                <a:gd name="T3" fmla="*/ 7 h 5"/>
                <a:gd name="T4" fmla="*/ 19 w 18"/>
                <a:gd name="T5" fmla="*/ 12 h 5"/>
                <a:gd name="T6" fmla="*/ 7 w 18"/>
                <a:gd name="T7" fmla="*/ 12 h 5"/>
                <a:gd name="T8" fmla="*/ 14 w 18"/>
                <a:gd name="T9" fmla="*/ 2 h 5"/>
                <a:gd name="T10" fmla="*/ 41 w 18"/>
                <a:gd name="T11" fmla="*/ 0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5">
                  <a:moveTo>
                    <a:pt x="17" y="0"/>
                  </a:moveTo>
                  <a:cubicBezTo>
                    <a:pt x="18" y="3"/>
                    <a:pt x="13" y="3"/>
                    <a:pt x="10" y="3"/>
                  </a:cubicBezTo>
                  <a:cubicBezTo>
                    <a:pt x="9" y="3"/>
                    <a:pt x="9" y="4"/>
                    <a:pt x="8" y="5"/>
                  </a:cubicBezTo>
                  <a:cubicBezTo>
                    <a:pt x="6" y="5"/>
                    <a:pt x="3" y="3"/>
                    <a:pt x="3" y="5"/>
                  </a:cubicBezTo>
                  <a:cubicBezTo>
                    <a:pt x="0" y="5"/>
                    <a:pt x="5" y="1"/>
                    <a:pt x="6" y="1"/>
                  </a:cubicBezTo>
                  <a:cubicBezTo>
                    <a:pt x="8" y="3"/>
                    <a:pt x="13"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7" name="Freeform 86"/>
            <p:cNvSpPr>
              <a:spLocks/>
            </p:cNvSpPr>
            <p:nvPr/>
          </p:nvSpPr>
          <p:spPr bwMode="auto">
            <a:xfrm>
              <a:off x="8973727" y="1271437"/>
              <a:ext cx="63500" cy="38100"/>
            </a:xfrm>
            <a:custGeom>
              <a:avLst/>
              <a:gdLst>
                <a:gd name="T0" fmla="*/ 19 w 17"/>
                <a:gd name="T1" fmla="*/ 0 h 10"/>
                <a:gd name="T2" fmla="*/ 14 w 17"/>
                <a:gd name="T3" fmla="*/ 2 h 10"/>
                <a:gd name="T4" fmla="*/ 28 w 17"/>
                <a:gd name="T5" fmla="*/ 12 h 10"/>
                <a:gd name="T6" fmla="*/ 33 w 17"/>
                <a:gd name="T7" fmla="*/ 7 h 10"/>
                <a:gd name="T8" fmla="*/ 16 w 17"/>
                <a:gd name="T9" fmla="*/ 24 h 10"/>
                <a:gd name="T10" fmla="*/ 0 w 17"/>
                <a:gd name="T11" fmla="*/ 5 h 10"/>
                <a:gd name="T12" fmla="*/ 19 w 17"/>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
                  <a:moveTo>
                    <a:pt x="8" y="0"/>
                  </a:moveTo>
                  <a:cubicBezTo>
                    <a:pt x="8" y="1"/>
                    <a:pt x="7" y="1"/>
                    <a:pt x="6" y="1"/>
                  </a:cubicBezTo>
                  <a:cubicBezTo>
                    <a:pt x="6" y="4"/>
                    <a:pt x="13" y="0"/>
                    <a:pt x="12" y="5"/>
                  </a:cubicBezTo>
                  <a:cubicBezTo>
                    <a:pt x="13" y="5"/>
                    <a:pt x="14" y="4"/>
                    <a:pt x="14" y="3"/>
                  </a:cubicBezTo>
                  <a:cubicBezTo>
                    <a:pt x="17" y="7"/>
                    <a:pt x="8" y="7"/>
                    <a:pt x="7" y="10"/>
                  </a:cubicBezTo>
                  <a:cubicBezTo>
                    <a:pt x="4" y="8"/>
                    <a:pt x="4" y="3"/>
                    <a:pt x="0" y="2"/>
                  </a:cubicBezTo>
                  <a:cubicBezTo>
                    <a:pt x="1" y="0"/>
                    <a:pt x="6"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8" name="Freeform 87"/>
            <p:cNvSpPr>
              <a:spLocks noEditPoints="1"/>
            </p:cNvSpPr>
            <p:nvPr/>
          </p:nvSpPr>
          <p:spPr bwMode="auto">
            <a:xfrm>
              <a:off x="3754788" y="1315169"/>
              <a:ext cx="3732213" cy="2444750"/>
            </a:xfrm>
            <a:custGeom>
              <a:avLst/>
              <a:gdLst>
                <a:gd name="T0" fmla="*/ 1396 w 995"/>
                <a:gd name="T1" fmla="*/ 106 h 652"/>
                <a:gd name="T2" fmla="*/ 1649 w 995"/>
                <a:gd name="T3" fmla="*/ 106 h 652"/>
                <a:gd name="T4" fmla="*/ 1862 w 995"/>
                <a:gd name="T5" fmla="*/ 128 h 652"/>
                <a:gd name="T6" fmla="*/ 2136 w 995"/>
                <a:gd name="T7" fmla="*/ 172 h 652"/>
                <a:gd name="T8" fmla="*/ 2351 w 995"/>
                <a:gd name="T9" fmla="*/ 241 h 652"/>
                <a:gd name="T10" fmla="*/ 2214 w 995"/>
                <a:gd name="T11" fmla="*/ 274 h 652"/>
                <a:gd name="T12" fmla="*/ 2039 w 995"/>
                <a:gd name="T13" fmla="*/ 409 h 652"/>
                <a:gd name="T14" fmla="*/ 1971 w 995"/>
                <a:gd name="T15" fmla="*/ 449 h 652"/>
                <a:gd name="T16" fmla="*/ 2060 w 995"/>
                <a:gd name="T17" fmla="*/ 309 h 652"/>
                <a:gd name="T18" fmla="*/ 1862 w 995"/>
                <a:gd name="T19" fmla="*/ 368 h 652"/>
                <a:gd name="T20" fmla="*/ 1798 w 995"/>
                <a:gd name="T21" fmla="*/ 465 h 652"/>
                <a:gd name="T22" fmla="*/ 1685 w 995"/>
                <a:gd name="T23" fmla="*/ 619 h 652"/>
                <a:gd name="T24" fmla="*/ 1614 w 995"/>
                <a:gd name="T25" fmla="*/ 654 h 652"/>
                <a:gd name="T26" fmla="*/ 1583 w 995"/>
                <a:gd name="T27" fmla="*/ 692 h 652"/>
                <a:gd name="T28" fmla="*/ 1484 w 995"/>
                <a:gd name="T29" fmla="*/ 874 h 652"/>
                <a:gd name="T30" fmla="*/ 1427 w 995"/>
                <a:gd name="T31" fmla="*/ 1006 h 652"/>
                <a:gd name="T32" fmla="*/ 1335 w 995"/>
                <a:gd name="T33" fmla="*/ 1023 h 652"/>
                <a:gd name="T34" fmla="*/ 1316 w 995"/>
                <a:gd name="T35" fmla="*/ 1027 h 652"/>
                <a:gd name="T36" fmla="*/ 1266 w 995"/>
                <a:gd name="T37" fmla="*/ 898 h 652"/>
                <a:gd name="T38" fmla="*/ 1108 w 995"/>
                <a:gd name="T39" fmla="*/ 980 h 652"/>
                <a:gd name="T40" fmla="*/ 992 w 995"/>
                <a:gd name="T41" fmla="*/ 864 h 652"/>
                <a:gd name="T42" fmla="*/ 782 w 995"/>
                <a:gd name="T43" fmla="*/ 831 h 652"/>
                <a:gd name="T44" fmla="*/ 832 w 995"/>
                <a:gd name="T45" fmla="*/ 919 h 652"/>
                <a:gd name="T46" fmla="*/ 676 w 995"/>
                <a:gd name="T47" fmla="*/ 928 h 652"/>
                <a:gd name="T48" fmla="*/ 584 w 995"/>
                <a:gd name="T49" fmla="*/ 815 h 652"/>
                <a:gd name="T50" fmla="*/ 657 w 995"/>
                <a:gd name="T51" fmla="*/ 964 h 652"/>
                <a:gd name="T52" fmla="*/ 702 w 995"/>
                <a:gd name="T53" fmla="*/ 1117 h 652"/>
                <a:gd name="T54" fmla="*/ 614 w 995"/>
                <a:gd name="T55" fmla="*/ 1339 h 652"/>
                <a:gd name="T56" fmla="*/ 525 w 995"/>
                <a:gd name="T57" fmla="*/ 1512 h 652"/>
                <a:gd name="T58" fmla="*/ 354 w 995"/>
                <a:gd name="T59" fmla="*/ 1379 h 652"/>
                <a:gd name="T60" fmla="*/ 333 w 995"/>
                <a:gd name="T61" fmla="*/ 1176 h 652"/>
                <a:gd name="T62" fmla="*/ 69 w 995"/>
                <a:gd name="T63" fmla="*/ 1046 h 652"/>
                <a:gd name="T64" fmla="*/ 9 w 995"/>
                <a:gd name="T65" fmla="*/ 879 h 652"/>
                <a:gd name="T66" fmla="*/ 241 w 995"/>
                <a:gd name="T67" fmla="*/ 694 h 652"/>
                <a:gd name="T68" fmla="*/ 392 w 995"/>
                <a:gd name="T69" fmla="*/ 763 h 652"/>
                <a:gd name="T70" fmla="*/ 565 w 995"/>
                <a:gd name="T71" fmla="*/ 763 h 652"/>
                <a:gd name="T72" fmla="*/ 461 w 995"/>
                <a:gd name="T73" fmla="*/ 650 h 652"/>
                <a:gd name="T74" fmla="*/ 380 w 995"/>
                <a:gd name="T75" fmla="*/ 600 h 652"/>
                <a:gd name="T76" fmla="*/ 388 w 995"/>
                <a:gd name="T77" fmla="*/ 645 h 652"/>
                <a:gd name="T78" fmla="*/ 236 w 995"/>
                <a:gd name="T79" fmla="*/ 607 h 652"/>
                <a:gd name="T80" fmla="*/ 172 w 995"/>
                <a:gd name="T81" fmla="*/ 605 h 652"/>
                <a:gd name="T82" fmla="*/ 236 w 995"/>
                <a:gd name="T83" fmla="*/ 491 h 652"/>
                <a:gd name="T84" fmla="*/ 319 w 995"/>
                <a:gd name="T85" fmla="*/ 435 h 652"/>
                <a:gd name="T86" fmla="*/ 473 w 995"/>
                <a:gd name="T87" fmla="*/ 368 h 652"/>
                <a:gd name="T88" fmla="*/ 468 w 995"/>
                <a:gd name="T89" fmla="*/ 293 h 652"/>
                <a:gd name="T90" fmla="*/ 413 w 995"/>
                <a:gd name="T91" fmla="*/ 354 h 652"/>
                <a:gd name="T92" fmla="*/ 272 w 995"/>
                <a:gd name="T93" fmla="*/ 373 h 652"/>
                <a:gd name="T94" fmla="*/ 340 w 995"/>
                <a:gd name="T95" fmla="*/ 250 h 652"/>
                <a:gd name="T96" fmla="*/ 529 w 995"/>
                <a:gd name="T97" fmla="*/ 158 h 652"/>
                <a:gd name="T98" fmla="*/ 593 w 995"/>
                <a:gd name="T99" fmla="*/ 229 h 652"/>
                <a:gd name="T100" fmla="*/ 702 w 995"/>
                <a:gd name="T101" fmla="*/ 198 h 652"/>
                <a:gd name="T102" fmla="*/ 891 w 995"/>
                <a:gd name="T103" fmla="*/ 189 h 652"/>
                <a:gd name="T104" fmla="*/ 985 w 995"/>
                <a:gd name="T105" fmla="*/ 125 h 652"/>
                <a:gd name="T106" fmla="*/ 1051 w 995"/>
                <a:gd name="T107" fmla="*/ 194 h 652"/>
                <a:gd name="T108" fmla="*/ 1096 w 995"/>
                <a:gd name="T109" fmla="*/ 120 h 652"/>
                <a:gd name="T110" fmla="*/ 1328 w 995"/>
                <a:gd name="T111" fmla="*/ 26 h 652"/>
                <a:gd name="T112" fmla="*/ 555 w 995"/>
                <a:gd name="T113" fmla="*/ 557 h 652"/>
                <a:gd name="T114" fmla="*/ 671 w 995"/>
                <a:gd name="T115" fmla="*/ 633 h 652"/>
                <a:gd name="T116" fmla="*/ 794 w 995"/>
                <a:gd name="T117" fmla="*/ 614 h 652"/>
                <a:gd name="T118" fmla="*/ 754 w 995"/>
                <a:gd name="T119" fmla="*/ 671 h 652"/>
                <a:gd name="T120" fmla="*/ 560 w 995"/>
                <a:gd name="T121" fmla="*/ 1136 h 6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95" h="652">
                  <a:moveTo>
                    <a:pt x="599" y="7"/>
                  </a:moveTo>
                  <a:cubicBezTo>
                    <a:pt x="599" y="8"/>
                    <a:pt x="601" y="8"/>
                    <a:pt x="603" y="8"/>
                  </a:cubicBezTo>
                  <a:cubicBezTo>
                    <a:pt x="603" y="9"/>
                    <a:pt x="601" y="9"/>
                    <a:pt x="599" y="9"/>
                  </a:cubicBezTo>
                  <a:cubicBezTo>
                    <a:pt x="604" y="14"/>
                    <a:pt x="609" y="7"/>
                    <a:pt x="618" y="9"/>
                  </a:cubicBezTo>
                  <a:cubicBezTo>
                    <a:pt x="620" y="12"/>
                    <a:pt x="623" y="14"/>
                    <a:pt x="628" y="15"/>
                  </a:cubicBezTo>
                  <a:cubicBezTo>
                    <a:pt x="628" y="16"/>
                    <a:pt x="627" y="18"/>
                    <a:pt x="628" y="20"/>
                  </a:cubicBezTo>
                  <a:cubicBezTo>
                    <a:pt x="628" y="21"/>
                    <a:pt x="630" y="21"/>
                    <a:pt x="630" y="23"/>
                  </a:cubicBezTo>
                  <a:cubicBezTo>
                    <a:pt x="627" y="23"/>
                    <a:pt x="628" y="25"/>
                    <a:pt x="628" y="27"/>
                  </a:cubicBezTo>
                  <a:cubicBezTo>
                    <a:pt x="626" y="26"/>
                    <a:pt x="625" y="25"/>
                    <a:pt x="623" y="25"/>
                  </a:cubicBezTo>
                  <a:cubicBezTo>
                    <a:pt x="621" y="26"/>
                    <a:pt x="623" y="27"/>
                    <a:pt x="622" y="28"/>
                  </a:cubicBezTo>
                  <a:cubicBezTo>
                    <a:pt x="621" y="28"/>
                    <a:pt x="620" y="27"/>
                    <a:pt x="619" y="27"/>
                  </a:cubicBezTo>
                  <a:cubicBezTo>
                    <a:pt x="618" y="27"/>
                    <a:pt x="616" y="29"/>
                    <a:pt x="612" y="28"/>
                  </a:cubicBezTo>
                  <a:cubicBezTo>
                    <a:pt x="611" y="27"/>
                    <a:pt x="612" y="30"/>
                    <a:pt x="611" y="30"/>
                  </a:cubicBezTo>
                  <a:cubicBezTo>
                    <a:pt x="611" y="30"/>
                    <a:pt x="609" y="30"/>
                    <a:pt x="609" y="30"/>
                  </a:cubicBezTo>
                  <a:cubicBezTo>
                    <a:pt x="608" y="31"/>
                    <a:pt x="611" y="32"/>
                    <a:pt x="609" y="35"/>
                  </a:cubicBezTo>
                  <a:cubicBezTo>
                    <a:pt x="608" y="33"/>
                    <a:pt x="602" y="35"/>
                    <a:pt x="605" y="36"/>
                  </a:cubicBezTo>
                  <a:cubicBezTo>
                    <a:pt x="603" y="38"/>
                    <a:pt x="599" y="37"/>
                    <a:pt x="596" y="38"/>
                  </a:cubicBezTo>
                  <a:cubicBezTo>
                    <a:pt x="594" y="39"/>
                    <a:pt x="592" y="42"/>
                    <a:pt x="590" y="42"/>
                  </a:cubicBezTo>
                  <a:cubicBezTo>
                    <a:pt x="590" y="44"/>
                    <a:pt x="590" y="45"/>
                    <a:pt x="589" y="45"/>
                  </a:cubicBezTo>
                  <a:cubicBezTo>
                    <a:pt x="589" y="47"/>
                    <a:pt x="590" y="45"/>
                    <a:pt x="591" y="45"/>
                  </a:cubicBezTo>
                  <a:cubicBezTo>
                    <a:pt x="595" y="46"/>
                    <a:pt x="596" y="43"/>
                    <a:pt x="598" y="42"/>
                  </a:cubicBezTo>
                  <a:cubicBezTo>
                    <a:pt x="600" y="41"/>
                    <a:pt x="600" y="43"/>
                    <a:pt x="602" y="43"/>
                  </a:cubicBezTo>
                  <a:cubicBezTo>
                    <a:pt x="603" y="43"/>
                    <a:pt x="603" y="41"/>
                    <a:pt x="604" y="41"/>
                  </a:cubicBezTo>
                  <a:cubicBezTo>
                    <a:pt x="606" y="40"/>
                    <a:pt x="609" y="41"/>
                    <a:pt x="612" y="40"/>
                  </a:cubicBezTo>
                  <a:cubicBezTo>
                    <a:pt x="614" y="39"/>
                    <a:pt x="611" y="38"/>
                    <a:pt x="613" y="37"/>
                  </a:cubicBezTo>
                  <a:cubicBezTo>
                    <a:pt x="614" y="37"/>
                    <a:pt x="615" y="38"/>
                    <a:pt x="616" y="37"/>
                  </a:cubicBezTo>
                  <a:cubicBezTo>
                    <a:pt x="616" y="37"/>
                    <a:pt x="617" y="35"/>
                    <a:pt x="617" y="35"/>
                  </a:cubicBezTo>
                  <a:cubicBezTo>
                    <a:pt x="617" y="35"/>
                    <a:pt x="620" y="36"/>
                    <a:pt x="622" y="36"/>
                  </a:cubicBezTo>
                  <a:cubicBezTo>
                    <a:pt x="624" y="36"/>
                    <a:pt x="625" y="35"/>
                    <a:pt x="628" y="35"/>
                  </a:cubicBezTo>
                  <a:cubicBezTo>
                    <a:pt x="628" y="36"/>
                    <a:pt x="628" y="37"/>
                    <a:pt x="628" y="38"/>
                  </a:cubicBezTo>
                  <a:cubicBezTo>
                    <a:pt x="629" y="37"/>
                    <a:pt x="630" y="37"/>
                    <a:pt x="630" y="40"/>
                  </a:cubicBezTo>
                  <a:cubicBezTo>
                    <a:pt x="636" y="39"/>
                    <a:pt x="646" y="40"/>
                    <a:pt x="656" y="40"/>
                  </a:cubicBezTo>
                  <a:cubicBezTo>
                    <a:pt x="655" y="45"/>
                    <a:pt x="664" y="41"/>
                    <a:pt x="663" y="47"/>
                  </a:cubicBezTo>
                  <a:cubicBezTo>
                    <a:pt x="664" y="45"/>
                    <a:pt x="666" y="47"/>
                    <a:pt x="668" y="47"/>
                  </a:cubicBezTo>
                  <a:cubicBezTo>
                    <a:pt x="671" y="47"/>
                    <a:pt x="675" y="46"/>
                    <a:pt x="677" y="47"/>
                  </a:cubicBezTo>
                  <a:cubicBezTo>
                    <a:pt x="679" y="46"/>
                    <a:pt x="677" y="41"/>
                    <a:pt x="679" y="41"/>
                  </a:cubicBezTo>
                  <a:cubicBezTo>
                    <a:pt x="683" y="42"/>
                    <a:pt x="687" y="41"/>
                    <a:pt x="691" y="42"/>
                  </a:cubicBezTo>
                  <a:cubicBezTo>
                    <a:pt x="691" y="42"/>
                    <a:pt x="691" y="43"/>
                    <a:pt x="691" y="43"/>
                  </a:cubicBezTo>
                  <a:cubicBezTo>
                    <a:pt x="693" y="43"/>
                    <a:pt x="695" y="43"/>
                    <a:pt x="697" y="43"/>
                  </a:cubicBezTo>
                  <a:cubicBezTo>
                    <a:pt x="698" y="43"/>
                    <a:pt x="698" y="45"/>
                    <a:pt x="698" y="45"/>
                  </a:cubicBezTo>
                  <a:cubicBezTo>
                    <a:pt x="700" y="46"/>
                    <a:pt x="703" y="45"/>
                    <a:pt x="704" y="47"/>
                  </a:cubicBezTo>
                  <a:cubicBezTo>
                    <a:pt x="704" y="49"/>
                    <a:pt x="704" y="52"/>
                    <a:pt x="700" y="51"/>
                  </a:cubicBezTo>
                  <a:cubicBezTo>
                    <a:pt x="701" y="53"/>
                    <a:pt x="703" y="54"/>
                    <a:pt x="705" y="54"/>
                  </a:cubicBezTo>
                  <a:cubicBezTo>
                    <a:pt x="704" y="61"/>
                    <a:pt x="710" y="61"/>
                    <a:pt x="712" y="64"/>
                  </a:cubicBezTo>
                  <a:cubicBezTo>
                    <a:pt x="714" y="63"/>
                    <a:pt x="717" y="62"/>
                    <a:pt x="718" y="61"/>
                  </a:cubicBezTo>
                  <a:cubicBezTo>
                    <a:pt x="719" y="60"/>
                    <a:pt x="718" y="58"/>
                    <a:pt x="719" y="57"/>
                  </a:cubicBezTo>
                  <a:cubicBezTo>
                    <a:pt x="720" y="57"/>
                    <a:pt x="722" y="58"/>
                    <a:pt x="722" y="56"/>
                  </a:cubicBezTo>
                  <a:cubicBezTo>
                    <a:pt x="725" y="55"/>
                    <a:pt x="724" y="59"/>
                    <a:pt x="725" y="60"/>
                  </a:cubicBezTo>
                  <a:cubicBezTo>
                    <a:pt x="728" y="60"/>
                    <a:pt x="731" y="60"/>
                    <a:pt x="733" y="60"/>
                  </a:cubicBezTo>
                  <a:cubicBezTo>
                    <a:pt x="735" y="58"/>
                    <a:pt x="738" y="59"/>
                    <a:pt x="737" y="56"/>
                  </a:cubicBezTo>
                  <a:cubicBezTo>
                    <a:pt x="741" y="57"/>
                    <a:pt x="750" y="53"/>
                    <a:pt x="750" y="58"/>
                  </a:cubicBezTo>
                  <a:cubicBezTo>
                    <a:pt x="753" y="59"/>
                    <a:pt x="752" y="54"/>
                    <a:pt x="757" y="56"/>
                  </a:cubicBezTo>
                  <a:cubicBezTo>
                    <a:pt x="757" y="55"/>
                    <a:pt x="756" y="55"/>
                    <a:pt x="755" y="55"/>
                  </a:cubicBezTo>
                  <a:cubicBezTo>
                    <a:pt x="756" y="54"/>
                    <a:pt x="755" y="52"/>
                    <a:pt x="757" y="51"/>
                  </a:cubicBezTo>
                  <a:cubicBezTo>
                    <a:pt x="760" y="52"/>
                    <a:pt x="759" y="47"/>
                    <a:pt x="764" y="49"/>
                  </a:cubicBezTo>
                  <a:cubicBezTo>
                    <a:pt x="766" y="49"/>
                    <a:pt x="764" y="48"/>
                    <a:pt x="764" y="48"/>
                  </a:cubicBezTo>
                  <a:cubicBezTo>
                    <a:pt x="766" y="45"/>
                    <a:pt x="769" y="47"/>
                    <a:pt x="773" y="47"/>
                  </a:cubicBezTo>
                  <a:cubicBezTo>
                    <a:pt x="773" y="53"/>
                    <a:pt x="780" y="45"/>
                    <a:pt x="778" y="50"/>
                  </a:cubicBezTo>
                  <a:cubicBezTo>
                    <a:pt x="783" y="51"/>
                    <a:pt x="787" y="50"/>
                    <a:pt x="791" y="49"/>
                  </a:cubicBezTo>
                  <a:cubicBezTo>
                    <a:pt x="792" y="52"/>
                    <a:pt x="787" y="50"/>
                    <a:pt x="788" y="54"/>
                  </a:cubicBezTo>
                  <a:cubicBezTo>
                    <a:pt x="788" y="56"/>
                    <a:pt x="792" y="55"/>
                    <a:pt x="795" y="55"/>
                  </a:cubicBezTo>
                  <a:cubicBezTo>
                    <a:pt x="799" y="55"/>
                    <a:pt x="803" y="55"/>
                    <a:pt x="806" y="54"/>
                  </a:cubicBezTo>
                  <a:cubicBezTo>
                    <a:pt x="807" y="58"/>
                    <a:pt x="813" y="58"/>
                    <a:pt x="815" y="62"/>
                  </a:cubicBezTo>
                  <a:cubicBezTo>
                    <a:pt x="817" y="61"/>
                    <a:pt x="818" y="63"/>
                    <a:pt x="821" y="63"/>
                  </a:cubicBezTo>
                  <a:cubicBezTo>
                    <a:pt x="828" y="64"/>
                    <a:pt x="836" y="62"/>
                    <a:pt x="843" y="63"/>
                  </a:cubicBezTo>
                  <a:cubicBezTo>
                    <a:pt x="846" y="64"/>
                    <a:pt x="848" y="67"/>
                    <a:pt x="851" y="65"/>
                  </a:cubicBezTo>
                  <a:cubicBezTo>
                    <a:pt x="851" y="67"/>
                    <a:pt x="852" y="68"/>
                    <a:pt x="854" y="68"/>
                  </a:cubicBezTo>
                  <a:cubicBezTo>
                    <a:pt x="854" y="69"/>
                    <a:pt x="854" y="71"/>
                    <a:pt x="854" y="73"/>
                  </a:cubicBezTo>
                  <a:cubicBezTo>
                    <a:pt x="853" y="75"/>
                    <a:pt x="857" y="73"/>
                    <a:pt x="858" y="74"/>
                  </a:cubicBezTo>
                  <a:cubicBezTo>
                    <a:pt x="860" y="75"/>
                    <a:pt x="859" y="73"/>
                    <a:pt x="861" y="74"/>
                  </a:cubicBezTo>
                  <a:cubicBezTo>
                    <a:pt x="861" y="74"/>
                    <a:pt x="861" y="75"/>
                    <a:pt x="862" y="75"/>
                  </a:cubicBezTo>
                  <a:cubicBezTo>
                    <a:pt x="864" y="75"/>
                    <a:pt x="876" y="76"/>
                    <a:pt x="877" y="75"/>
                  </a:cubicBezTo>
                  <a:cubicBezTo>
                    <a:pt x="877" y="75"/>
                    <a:pt x="877" y="74"/>
                    <a:pt x="877" y="74"/>
                  </a:cubicBezTo>
                  <a:cubicBezTo>
                    <a:pt x="878" y="74"/>
                    <a:pt x="880" y="75"/>
                    <a:pt x="881" y="75"/>
                  </a:cubicBezTo>
                  <a:cubicBezTo>
                    <a:pt x="882" y="74"/>
                    <a:pt x="884" y="73"/>
                    <a:pt x="884" y="75"/>
                  </a:cubicBezTo>
                  <a:cubicBezTo>
                    <a:pt x="886" y="73"/>
                    <a:pt x="890" y="72"/>
                    <a:pt x="894" y="71"/>
                  </a:cubicBezTo>
                  <a:cubicBezTo>
                    <a:pt x="893" y="75"/>
                    <a:pt x="894" y="77"/>
                    <a:pt x="895" y="80"/>
                  </a:cubicBezTo>
                  <a:cubicBezTo>
                    <a:pt x="900" y="79"/>
                    <a:pt x="901" y="82"/>
                    <a:pt x="905" y="80"/>
                  </a:cubicBezTo>
                  <a:cubicBezTo>
                    <a:pt x="906" y="78"/>
                    <a:pt x="904" y="77"/>
                    <a:pt x="903" y="77"/>
                  </a:cubicBezTo>
                  <a:cubicBezTo>
                    <a:pt x="904" y="76"/>
                    <a:pt x="904" y="75"/>
                    <a:pt x="904" y="73"/>
                  </a:cubicBezTo>
                  <a:cubicBezTo>
                    <a:pt x="907" y="70"/>
                    <a:pt x="914" y="71"/>
                    <a:pt x="916" y="74"/>
                  </a:cubicBezTo>
                  <a:cubicBezTo>
                    <a:pt x="921" y="74"/>
                    <a:pt x="926" y="73"/>
                    <a:pt x="931" y="74"/>
                  </a:cubicBezTo>
                  <a:cubicBezTo>
                    <a:pt x="933" y="74"/>
                    <a:pt x="936" y="77"/>
                    <a:pt x="937" y="74"/>
                  </a:cubicBezTo>
                  <a:cubicBezTo>
                    <a:pt x="940" y="75"/>
                    <a:pt x="939" y="76"/>
                    <a:pt x="943" y="77"/>
                  </a:cubicBezTo>
                  <a:cubicBezTo>
                    <a:pt x="944" y="78"/>
                    <a:pt x="945" y="80"/>
                    <a:pt x="945" y="80"/>
                  </a:cubicBezTo>
                  <a:cubicBezTo>
                    <a:pt x="946" y="80"/>
                    <a:pt x="947" y="79"/>
                    <a:pt x="947" y="78"/>
                  </a:cubicBezTo>
                  <a:cubicBezTo>
                    <a:pt x="948" y="79"/>
                    <a:pt x="947" y="80"/>
                    <a:pt x="948" y="81"/>
                  </a:cubicBezTo>
                  <a:cubicBezTo>
                    <a:pt x="948" y="81"/>
                    <a:pt x="950" y="80"/>
                    <a:pt x="950" y="81"/>
                  </a:cubicBezTo>
                  <a:cubicBezTo>
                    <a:pt x="951" y="82"/>
                    <a:pt x="953" y="82"/>
                    <a:pt x="956" y="83"/>
                  </a:cubicBezTo>
                  <a:cubicBezTo>
                    <a:pt x="958" y="84"/>
                    <a:pt x="961" y="84"/>
                    <a:pt x="963" y="86"/>
                  </a:cubicBezTo>
                  <a:cubicBezTo>
                    <a:pt x="964" y="86"/>
                    <a:pt x="964" y="88"/>
                    <a:pt x="964" y="88"/>
                  </a:cubicBezTo>
                  <a:cubicBezTo>
                    <a:pt x="965" y="88"/>
                    <a:pt x="966" y="87"/>
                    <a:pt x="967" y="88"/>
                  </a:cubicBezTo>
                  <a:cubicBezTo>
                    <a:pt x="967" y="88"/>
                    <a:pt x="966" y="90"/>
                    <a:pt x="967" y="90"/>
                  </a:cubicBezTo>
                  <a:cubicBezTo>
                    <a:pt x="967" y="91"/>
                    <a:pt x="969" y="90"/>
                    <a:pt x="969" y="90"/>
                  </a:cubicBezTo>
                  <a:cubicBezTo>
                    <a:pt x="970" y="91"/>
                    <a:pt x="968" y="95"/>
                    <a:pt x="972" y="94"/>
                  </a:cubicBezTo>
                  <a:cubicBezTo>
                    <a:pt x="972" y="97"/>
                    <a:pt x="972" y="99"/>
                    <a:pt x="972" y="102"/>
                  </a:cubicBezTo>
                  <a:cubicBezTo>
                    <a:pt x="977" y="102"/>
                    <a:pt x="980" y="101"/>
                    <a:pt x="981" y="97"/>
                  </a:cubicBezTo>
                  <a:cubicBezTo>
                    <a:pt x="984" y="99"/>
                    <a:pt x="988" y="98"/>
                    <a:pt x="991" y="100"/>
                  </a:cubicBezTo>
                  <a:cubicBezTo>
                    <a:pt x="992" y="100"/>
                    <a:pt x="991" y="102"/>
                    <a:pt x="991" y="102"/>
                  </a:cubicBezTo>
                  <a:cubicBezTo>
                    <a:pt x="992" y="103"/>
                    <a:pt x="994" y="102"/>
                    <a:pt x="995" y="102"/>
                  </a:cubicBezTo>
                  <a:cubicBezTo>
                    <a:pt x="994" y="103"/>
                    <a:pt x="992" y="103"/>
                    <a:pt x="992" y="106"/>
                  </a:cubicBezTo>
                  <a:cubicBezTo>
                    <a:pt x="991" y="106"/>
                    <a:pt x="990" y="104"/>
                    <a:pt x="989" y="104"/>
                  </a:cubicBezTo>
                  <a:cubicBezTo>
                    <a:pt x="988" y="105"/>
                    <a:pt x="988" y="107"/>
                    <a:pt x="985" y="107"/>
                  </a:cubicBezTo>
                  <a:cubicBezTo>
                    <a:pt x="986" y="109"/>
                    <a:pt x="989" y="108"/>
                    <a:pt x="988" y="111"/>
                  </a:cubicBezTo>
                  <a:cubicBezTo>
                    <a:pt x="983" y="108"/>
                    <a:pt x="987" y="113"/>
                    <a:pt x="984" y="114"/>
                  </a:cubicBezTo>
                  <a:cubicBezTo>
                    <a:pt x="983" y="114"/>
                    <a:pt x="982" y="115"/>
                    <a:pt x="982" y="116"/>
                  </a:cubicBezTo>
                  <a:cubicBezTo>
                    <a:pt x="980" y="116"/>
                    <a:pt x="979" y="116"/>
                    <a:pt x="978" y="115"/>
                  </a:cubicBezTo>
                  <a:cubicBezTo>
                    <a:pt x="978" y="115"/>
                    <a:pt x="977" y="113"/>
                    <a:pt x="976" y="113"/>
                  </a:cubicBezTo>
                  <a:cubicBezTo>
                    <a:pt x="974" y="112"/>
                    <a:pt x="973" y="112"/>
                    <a:pt x="971" y="111"/>
                  </a:cubicBezTo>
                  <a:cubicBezTo>
                    <a:pt x="970" y="111"/>
                    <a:pt x="969" y="109"/>
                    <a:pt x="969" y="109"/>
                  </a:cubicBezTo>
                  <a:cubicBezTo>
                    <a:pt x="968" y="108"/>
                    <a:pt x="966" y="109"/>
                    <a:pt x="964" y="109"/>
                  </a:cubicBezTo>
                  <a:cubicBezTo>
                    <a:pt x="964" y="109"/>
                    <a:pt x="964" y="108"/>
                    <a:pt x="963" y="108"/>
                  </a:cubicBezTo>
                  <a:cubicBezTo>
                    <a:pt x="962" y="108"/>
                    <a:pt x="960" y="104"/>
                    <a:pt x="958" y="107"/>
                  </a:cubicBezTo>
                  <a:cubicBezTo>
                    <a:pt x="957" y="107"/>
                    <a:pt x="957" y="105"/>
                    <a:pt x="957" y="103"/>
                  </a:cubicBezTo>
                  <a:cubicBezTo>
                    <a:pt x="955" y="103"/>
                    <a:pt x="952" y="103"/>
                    <a:pt x="950" y="103"/>
                  </a:cubicBezTo>
                  <a:cubicBezTo>
                    <a:pt x="948" y="103"/>
                    <a:pt x="950" y="106"/>
                    <a:pt x="950" y="106"/>
                  </a:cubicBezTo>
                  <a:cubicBezTo>
                    <a:pt x="950" y="107"/>
                    <a:pt x="947" y="108"/>
                    <a:pt x="948" y="110"/>
                  </a:cubicBezTo>
                  <a:cubicBezTo>
                    <a:pt x="943" y="110"/>
                    <a:pt x="942" y="114"/>
                    <a:pt x="936" y="113"/>
                  </a:cubicBezTo>
                  <a:cubicBezTo>
                    <a:pt x="935" y="113"/>
                    <a:pt x="935" y="115"/>
                    <a:pt x="932" y="115"/>
                  </a:cubicBezTo>
                  <a:cubicBezTo>
                    <a:pt x="933" y="117"/>
                    <a:pt x="935" y="116"/>
                    <a:pt x="937" y="116"/>
                  </a:cubicBezTo>
                  <a:cubicBezTo>
                    <a:pt x="939" y="117"/>
                    <a:pt x="939" y="118"/>
                    <a:pt x="941" y="118"/>
                  </a:cubicBezTo>
                  <a:cubicBezTo>
                    <a:pt x="940" y="122"/>
                    <a:pt x="940" y="121"/>
                    <a:pt x="942" y="123"/>
                  </a:cubicBezTo>
                  <a:cubicBezTo>
                    <a:pt x="943" y="126"/>
                    <a:pt x="946" y="126"/>
                    <a:pt x="948" y="128"/>
                  </a:cubicBezTo>
                  <a:cubicBezTo>
                    <a:pt x="948" y="128"/>
                    <a:pt x="944" y="131"/>
                    <a:pt x="944" y="131"/>
                  </a:cubicBezTo>
                  <a:cubicBezTo>
                    <a:pt x="941" y="132"/>
                    <a:pt x="941" y="129"/>
                    <a:pt x="940" y="129"/>
                  </a:cubicBezTo>
                  <a:cubicBezTo>
                    <a:pt x="940" y="129"/>
                    <a:pt x="941" y="131"/>
                    <a:pt x="940" y="131"/>
                  </a:cubicBezTo>
                  <a:cubicBezTo>
                    <a:pt x="936" y="132"/>
                    <a:pt x="930" y="131"/>
                    <a:pt x="927" y="133"/>
                  </a:cubicBezTo>
                  <a:cubicBezTo>
                    <a:pt x="925" y="133"/>
                    <a:pt x="920" y="135"/>
                    <a:pt x="921" y="137"/>
                  </a:cubicBezTo>
                  <a:cubicBezTo>
                    <a:pt x="915" y="136"/>
                    <a:pt x="915" y="140"/>
                    <a:pt x="911" y="141"/>
                  </a:cubicBezTo>
                  <a:cubicBezTo>
                    <a:pt x="910" y="142"/>
                    <a:pt x="910" y="142"/>
                    <a:pt x="909" y="143"/>
                  </a:cubicBezTo>
                  <a:cubicBezTo>
                    <a:pt x="908" y="144"/>
                    <a:pt x="907" y="145"/>
                    <a:pt x="905" y="146"/>
                  </a:cubicBezTo>
                  <a:cubicBezTo>
                    <a:pt x="904" y="146"/>
                    <a:pt x="903" y="147"/>
                    <a:pt x="903" y="148"/>
                  </a:cubicBezTo>
                  <a:cubicBezTo>
                    <a:pt x="899" y="147"/>
                    <a:pt x="893" y="149"/>
                    <a:pt x="891" y="147"/>
                  </a:cubicBezTo>
                  <a:cubicBezTo>
                    <a:pt x="890" y="148"/>
                    <a:pt x="887" y="147"/>
                    <a:pt x="888" y="150"/>
                  </a:cubicBezTo>
                  <a:cubicBezTo>
                    <a:pt x="881" y="151"/>
                    <a:pt x="880" y="151"/>
                    <a:pt x="874" y="150"/>
                  </a:cubicBezTo>
                  <a:cubicBezTo>
                    <a:pt x="873" y="150"/>
                    <a:pt x="872" y="151"/>
                    <a:pt x="871" y="151"/>
                  </a:cubicBezTo>
                  <a:cubicBezTo>
                    <a:pt x="870" y="152"/>
                    <a:pt x="868" y="153"/>
                    <a:pt x="868" y="155"/>
                  </a:cubicBezTo>
                  <a:cubicBezTo>
                    <a:pt x="868" y="158"/>
                    <a:pt x="862" y="157"/>
                    <a:pt x="863" y="162"/>
                  </a:cubicBezTo>
                  <a:cubicBezTo>
                    <a:pt x="862" y="166"/>
                    <a:pt x="866" y="165"/>
                    <a:pt x="868" y="167"/>
                  </a:cubicBezTo>
                  <a:cubicBezTo>
                    <a:pt x="867" y="170"/>
                    <a:pt x="867" y="173"/>
                    <a:pt x="863" y="173"/>
                  </a:cubicBezTo>
                  <a:cubicBezTo>
                    <a:pt x="863" y="175"/>
                    <a:pt x="863" y="176"/>
                    <a:pt x="861" y="176"/>
                  </a:cubicBezTo>
                  <a:cubicBezTo>
                    <a:pt x="861" y="178"/>
                    <a:pt x="861" y="179"/>
                    <a:pt x="861" y="181"/>
                  </a:cubicBezTo>
                  <a:cubicBezTo>
                    <a:pt x="861" y="183"/>
                    <a:pt x="863" y="180"/>
                    <a:pt x="863" y="182"/>
                  </a:cubicBezTo>
                  <a:cubicBezTo>
                    <a:pt x="864" y="185"/>
                    <a:pt x="861" y="184"/>
                    <a:pt x="861" y="184"/>
                  </a:cubicBezTo>
                  <a:cubicBezTo>
                    <a:pt x="860" y="185"/>
                    <a:pt x="860" y="188"/>
                    <a:pt x="859" y="188"/>
                  </a:cubicBezTo>
                  <a:cubicBezTo>
                    <a:pt x="858" y="189"/>
                    <a:pt x="855" y="188"/>
                    <a:pt x="854" y="189"/>
                  </a:cubicBezTo>
                  <a:cubicBezTo>
                    <a:pt x="853" y="190"/>
                    <a:pt x="854" y="193"/>
                    <a:pt x="854" y="194"/>
                  </a:cubicBezTo>
                  <a:cubicBezTo>
                    <a:pt x="853" y="195"/>
                    <a:pt x="853" y="192"/>
                    <a:pt x="852" y="191"/>
                  </a:cubicBezTo>
                  <a:cubicBezTo>
                    <a:pt x="852" y="191"/>
                    <a:pt x="849" y="192"/>
                    <a:pt x="851" y="197"/>
                  </a:cubicBezTo>
                  <a:cubicBezTo>
                    <a:pt x="849" y="196"/>
                    <a:pt x="850" y="199"/>
                    <a:pt x="849" y="200"/>
                  </a:cubicBezTo>
                  <a:cubicBezTo>
                    <a:pt x="848" y="200"/>
                    <a:pt x="847" y="199"/>
                    <a:pt x="846" y="200"/>
                  </a:cubicBezTo>
                  <a:cubicBezTo>
                    <a:pt x="846" y="200"/>
                    <a:pt x="846" y="203"/>
                    <a:pt x="844" y="202"/>
                  </a:cubicBezTo>
                  <a:cubicBezTo>
                    <a:pt x="844" y="204"/>
                    <a:pt x="843" y="205"/>
                    <a:pt x="843" y="207"/>
                  </a:cubicBezTo>
                  <a:cubicBezTo>
                    <a:pt x="841" y="207"/>
                    <a:pt x="838" y="206"/>
                    <a:pt x="838" y="208"/>
                  </a:cubicBezTo>
                  <a:cubicBezTo>
                    <a:pt x="837" y="207"/>
                    <a:pt x="839" y="206"/>
                    <a:pt x="838" y="204"/>
                  </a:cubicBezTo>
                  <a:cubicBezTo>
                    <a:pt x="838" y="205"/>
                    <a:pt x="837" y="204"/>
                    <a:pt x="837" y="203"/>
                  </a:cubicBezTo>
                  <a:cubicBezTo>
                    <a:pt x="837" y="203"/>
                    <a:pt x="837" y="202"/>
                    <a:pt x="837" y="201"/>
                  </a:cubicBezTo>
                  <a:cubicBezTo>
                    <a:pt x="836" y="200"/>
                    <a:pt x="835" y="199"/>
                    <a:pt x="835" y="199"/>
                  </a:cubicBezTo>
                  <a:cubicBezTo>
                    <a:pt x="834" y="198"/>
                    <a:pt x="834" y="197"/>
                    <a:pt x="832" y="197"/>
                  </a:cubicBezTo>
                  <a:cubicBezTo>
                    <a:pt x="834" y="196"/>
                    <a:pt x="834" y="193"/>
                    <a:pt x="834" y="190"/>
                  </a:cubicBezTo>
                  <a:cubicBezTo>
                    <a:pt x="834" y="188"/>
                    <a:pt x="833" y="188"/>
                    <a:pt x="832" y="187"/>
                  </a:cubicBezTo>
                  <a:cubicBezTo>
                    <a:pt x="832" y="182"/>
                    <a:pt x="833" y="177"/>
                    <a:pt x="832" y="174"/>
                  </a:cubicBezTo>
                  <a:cubicBezTo>
                    <a:pt x="837" y="177"/>
                    <a:pt x="833" y="172"/>
                    <a:pt x="835" y="169"/>
                  </a:cubicBezTo>
                  <a:cubicBezTo>
                    <a:pt x="835" y="169"/>
                    <a:pt x="836" y="173"/>
                    <a:pt x="837" y="170"/>
                  </a:cubicBezTo>
                  <a:cubicBezTo>
                    <a:pt x="837" y="170"/>
                    <a:pt x="837" y="168"/>
                    <a:pt x="837" y="168"/>
                  </a:cubicBezTo>
                  <a:cubicBezTo>
                    <a:pt x="838" y="166"/>
                    <a:pt x="843" y="163"/>
                    <a:pt x="844" y="162"/>
                  </a:cubicBezTo>
                  <a:cubicBezTo>
                    <a:pt x="844" y="162"/>
                    <a:pt x="846" y="162"/>
                    <a:pt x="845" y="161"/>
                  </a:cubicBezTo>
                  <a:cubicBezTo>
                    <a:pt x="844" y="159"/>
                    <a:pt x="846" y="160"/>
                    <a:pt x="848" y="160"/>
                  </a:cubicBezTo>
                  <a:cubicBezTo>
                    <a:pt x="849" y="159"/>
                    <a:pt x="850" y="157"/>
                    <a:pt x="850" y="154"/>
                  </a:cubicBezTo>
                  <a:cubicBezTo>
                    <a:pt x="850" y="154"/>
                    <a:pt x="854" y="152"/>
                    <a:pt x="854" y="151"/>
                  </a:cubicBezTo>
                  <a:cubicBezTo>
                    <a:pt x="854" y="151"/>
                    <a:pt x="852" y="151"/>
                    <a:pt x="852" y="151"/>
                  </a:cubicBezTo>
                  <a:cubicBezTo>
                    <a:pt x="853" y="151"/>
                    <a:pt x="853" y="149"/>
                    <a:pt x="854" y="149"/>
                  </a:cubicBezTo>
                  <a:cubicBezTo>
                    <a:pt x="855" y="149"/>
                    <a:pt x="857" y="152"/>
                    <a:pt x="856" y="147"/>
                  </a:cubicBezTo>
                  <a:cubicBezTo>
                    <a:pt x="858" y="147"/>
                    <a:pt x="860" y="146"/>
                    <a:pt x="862" y="146"/>
                  </a:cubicBezTo>
                  <a:cubicBezTo>
                    <a:pt x="862" y="145"/>
                    <a:pt x="863" y="143"/>
                    <a:pt x="863" y="143"/>
                  </a:cubicBezTo>
                  <a:cubicBezTo>
                    <a:pt x="864" y="143"/>
                    <a:pt x="865" y="144"/>
                    <a:pt x="865" y="143"/>
                  </a:cubicBezTo>
                  <a:cubicBezTo>
                    <a:pt x="866" y="143"/>
                    <a:pt x="867" y="142"/>
                    <a:pt x="868" y="141"/>
                  </a:cubicBezTo>
                  <a:cubicBezTo>
                    <a:pt x="868" y="140"/>
                    <a:pt x="869" y="141"/>
                    <a:pt x="869" y="140"/>
                  </a:cubicBezTo>
                  <a:cubicBezTo>
                    <a:pt x="869" y="138"/>
                    <a:pt x="870" y="135"/>
                    <a:pt x="872" y="137"/>
                  </a:cubicBezTo>
                  <a:cubicBezTo>
                    <a:pt x="872" y="135"/>
                    <a:pt x="872" y="133"/>
                    <a:pt x="872" y="131"/>
                  </a:cubicBezTo>
                  <a:cubicBezTo>
                    <a:pt x="870" y="131"/>
                    <a:pt x="868" y="132"/>
                    <a:pt x="867" y="133"/>
                  </a:cubicBezTo>
                  <a:cubicBezTo>
                    <a:pt x="866" y="133"/>
                    <a:pt x="865" y="134"/>
                    <a:pt x="864" y="135"/>
                  </a:cubicBezTo>
                  <a:cubicBezTo>
                    <a:pt x="864" y="136"/>
                    <a:pt x="863" y="135"/>
                    <a:pt x="863" y="136"/>
                  </a:cubicBezTo>
                  <a:cubicBezTo>
                    <a:pt x="863" y="138"/>
                    <a:pt x="858" y="138"/>
                    <a:pt x="858" y="141"/>
                  </a:cubicBezTo>
                  <a:cubicBezTo>
                    <a:pt x="856" y="140"/>
                    <a:pt x="855" y="141"/>
                    <a:pt x="855" y="143"/>
                  </a:cubicBezTo>
                  <a:cubicBezTo>
                    <a:pt x="853" y="144"/>
                    <a:pt x="854" y="141"/>
                    <a:pt x="854" y="141"/>
                  </a:cubicBezTo>
                  <a:cubicBezTo>
                    <a:pt x="853" y="141"/>
                    <a:pt x="851" y="141"/>
                    <a:pt x="851" y="141"/>
                  </a:cubicBezTo>
                  <a:cubicBezTo>
                    <a:pt x="851" y="140"/>
                    <a:pt x="852" y="138"/>
                    <a:pt x="851" y="137"/>
                  </a:cubicBezTo>
                  <a:cubicBezTo>
                    <a:pt x="846" y="138"/>
                    <a:pt x="843" y="136"/>
                    <a:pt x="839" y="137"/>
                  </a:cubicBezTo>
                  <a:cubicBezTo>
                    <a:pt x="838" y="138"/>
                    <a:pt x="839" y="139"/>
                    <a:pt x="838" y="140"/>
                  </a:cubicBezTo>
                  <a:cubicBezTo>
                    <a:pt x="837" y="141"/>
                    <a:pt x="835" y="140"/>
                    <a:pt x="834" y="141"/>
                  </a:cubicBezTo>
                  <a:cubicBezTo>
                    <a:pt x="832" y="142"/>
                    <a:pt x="831" y="143"/>
                    <a:pt x="830" y="144"/>
                  </a:cubicBezTo>
                  <a:cubicBezTo>
                    <a:pt x="829" y="145"/>
                    <a:pt x="829" y="147"/>
                    <a:pt x="826" y="147"/>
                  </a:cubicBezTo>
                  <a:cubicBezTo>
                    <a:pt x="826" y="150"/>
                    <a:pt x="828" y="150"/>
                    <a:pt x="828" y="153"/>
                  </a:cubicBezTo>
                  <a:cubicBezTo>
                    <a:pt x="826" y="153"/>
                    <a:pt x="825" y="154"/>
                    <a:pt x="825" y="156"/>
                  </a:cubicBezTo>
                  <a:cubicBezTo>
                    <a:pt x="820" y="155"/>
                    <a:pt x="819" y="158"/>
                    <a:pt x="815" y="157"/>
                  </a:cubicBezTo>
                  <a:cubicBezTo>
                    <a:pt x="813" y="156"/>
                    <a:pt x="814" y="155"/>
                    <a:pt x="815" y="154"/>
                  </a:cubicBezTo>
                  <a:cubicBezTo>
                    <a:pt x="813" y="154"/>
                    <a:pt x="812" y="153"/>
                    <a:pt x="812" y="151"/>
                  </a:cubicBezTo>
                  <a:cubicBezTo>
                    <a:pt x="810" y="151"/>
                    <a:pt x="808" y="152"/>
                    <a:pt x="808" y="150"/>
                  </a:cubicBezTo>
                  <a:cubicBezTo>
                    <a:pt x="802" y="153"/>
                    <a:pt x="795" y="155"/>
                    <a:pt x="788" y="156"/>
                  </a:cubicBezTo>
                  <a:cubicBezTo>
                    <a:pt x="787" y="154"/>
                    <a:pt x="784" y="155"/>
                    <a:pt x="785" y="151"/>
                  </a:cubicBezTo>
                  <a:cubicBezTo>
                    <a:pt x="784" y="151"/>
                    <a:pt x="782" y="151"/>
                    <a:pt x="781" y="151"/>
                  </a:cubicBezTo>
                  <a:cubicBezTo>
                    <a:pt x="776" y="153"/>
                    <a:pt x="772" y="154"/>
                    <a:pt x="768" y="156"/>
                  </a:cubicBezTo>
                  <a:cubicBezTo>
                    <a:pt x="764" y="158"/>
                    <a:pt x="762" y="161"/>
                    <a:pt x="758" y="162"/>
                  </a:cubicBezTo>
                  <a:cubicBezTo>
                    <a:pt x="759" y="164"/>
                    <a:pt x="758" y="166"/>
                    <a:pt x="756" y="166"/>
                  </a:cubicBezTo>
                  <a:cubicBezTo>
                    <a:pt x="757" y="169"/>
                    <a:pt x="754" y="169"/>
                    <a:pt x="755" y="171"/>
                  </a:cubicBezTo>
                  <a:cubicBezTo>
                    <a:pt x="752" y="169"/>
                    <a:pt x="750" y="176"/>
                    <a:pt x="749" y="175"/>
                  </a:cubicBezTo>
                  <a:cubicBezTo>
                    <a:pt x="746" y="173"/>
                    <a:pt x="748" y="176"/>
                    <a:pt x="745" y="176"/>
                  </a:cubicBezTo>
                  <a:cubicBezTo>
                    <a:pt x="743" y="176"/>
                    <a:pt x="743" y="177"/>
                    <a:pt x="743" y="179"/>
                  </a:cubicBezTo>
                  <a:cubicBezTo>
                    <a:pt x="737" y="177"/>
                    <a:pt x="739" y="183"/>
                    <a:pt x="735" y="182"/>
                  </a:cubicBezTo>
                  <a:cubicBezTo>
                    <a:pt x="735" y="183"/>
                    <a:pt x="739" y="188"/>
                    <a:pt x="739" y="186"/>
                  </a:cubicBezTo>
                  <a:cubicBezTo>
                    <a:pt x="741" y="186"/>
                    <a:pt x="740" y="189"/>
                    <a:pt x="741" y="190"/>
                  </a:cubicBezTo>
                  <a:cubicBezTo>
                    <a:pt x="742" y="189"/>
                    <a:pt x="744" y="191"/>
                    <a:pt x="744" y="191"/>
                  </a:cubicBezTo>
                  <a:cubicBezTo>
                    <a:pt x="745" y="192"/>
                    <a:pt x="747" y="190"/>
                    <a:pt x="749" y="190"/>
                  </a:cubicBezTo>
                  <a:cubicBezTo>
                    <a:pt x="749" y="190"/>
                    <a:pt x="751" y="191"/>
                    <a:pt x="750" y="191"/>
                  </a:cubicBezTo>
                  <a:cubicBezTo>
                    <a:pt x="752" y="191"/>
                    <a:pt x="753" y="188"/>
                    <a:pt x="753" y="190"/>
                  </a:cubicBezTo>
                  <a:cubicBezTo>
                    <a:pt x="755" y="190"/>
                    <a:pt x="754" y="189"/>
                    <a:pt x="755" y="188"/>
                  </a:cubicBezTo>
                  <a:cubicBezTo>
                    <a:pt x="757" y="188"/>
                    <a:pt x="757" y="197"/>
                    <a:pt x="759" y="193"/>
                  </a:cubicBezTo>
                  <a:cubicBezTo>
                    <a:pt x="762" y="192"/>
                    <a:pt x="759" y="198"/>
                    <a:pt x="763" y="196"/>
                  </a:cubicBezTo>
                  <a:cubicBezTo>
                    <a:pt x="763" y="198"/>
                    <a:pt x="761" y="197"/>
                    <a:pt x="761" y="197"/>
                  </a:cubicBezTo>
                  <a:cubicBezTo>
                    <a:pt x="760" y="198"/>
                    <a:pt x="762" y="200"/>
                    <a:pt x="762" y="202"/>
                  </a:cubicBezTo>
                  <a:cubicBezTo>
                    <a:pt x="762" y="202"/>
                    <a:pt x="761" y="202"/>
                    <a:pt x="761" y="203"/>
                  </a:cubicBezTo>
                  <a:cubicBezTo>
                    <a:pt x="760" y="204"/>
                    <a:pt x="760" y="205"/>
                    <a:pt x="759" y="206"/>
                  </a:cubicBezTo>
                  <a:cubicBezTo>
                    <a:pt x="759" y="209"/>
                    <a:pt x="761" y="216"/>
                    <a:pt x="757" y="213"/>
                  </a:cubicBezTo>
                  <a:cubicBezTo>
                    <a:pt x="758" y="223"/>
                    <a:pt x="753" y="228"/>
                    <a:pt x="751" y="235"/>
                  </a:cubicBezTo>
                  <a:cubicBezTo>
                    <a:pt x="750" y="236"/>
                    <a:pt x="749" y="235"/>
                    <a:pt x="748" y="235"/>
                  </a:cubicBezTo>
                  <a:cubicBezTo>
                    <a:pt x="747" y="236"/>
                    <a:pt x="748" y="238"/>
                    <a:pt x="748" y="239"/>
                  </a:cubicBezTo>
                  <a:cubicBezTo>
                    <a:pt x="747" y="240"/>
                    <a:pt x="745" y="239"/>
                    <a:pt x="744" y="240"/>
                  </a:cubicBezTo>
                  <a:cubicBezTo>
                    <a:pt x="744" y="240"/>
                    <a:pt x="744" y="242"/>
                    <a:pt x="744" y="242"/>
                  </a:cubicBezTo>
                  <a:cubicBezTo>
                    <a:pt x="744" y="242"/>
                    <a:pt x="742" y="242"/>
                    <a:pt x="742" y="242"/>
                  </a:cubicBezTo>
                  <a:cubicBezTo>
                    <a:pt x="741" y="243"/>
                    <a:pt x="743" y="244"/>
                    <a:pt x="743" y="243"/>
                  </a:cubicBezTo>
                  <a:cubicBezTo>
                    <a:pt x="742" y="245"/>
                    <a:pt x="740" y="245"/>
                    <a:pt x="739" y="246"/>
                  </a:cubicBezTo>
                  <a:cubicBezTo>
                    <a:pt x="739" y="246"/>
                    <a:pt x="739" y="248"/>
                    <a:pt x="738" y="249"/>
                  </a:cubicBezTo>
                  <a:cubicBezTo>
                    <a:pt x="737" y="250"/>
                    <a:pt x="736" y="249"/>
                    <a:pt x="735" y="250"/>
                  </a:cubicBezTo>
                  <a:cubicBezTo>
                    <a:pt x="734" y="251"/>
                    <a:pt x="734" y="253"/>
                    <a:pt x="733" y="254"/>
                  </a:cubicBezTo>
                  <a:cubicBezTo>
                    <a:pt x="733" y="254"/>
                    <a:pt x="731" y="254"/>
                    <a:pt x="731" y="254"/>
                  </a:cubicBezTo>
                  <a:cubicBezTo>
                    <a:pt x="731" y="254"/>
                    <a:pt x="731" y="257"/>
                    <a:pt x="730" y="256"/>
                  </a:cubicBezTo>
                  <a:cubicBezTo>
                    <a:pt x="729" y="255"/>
                    <a:pt x="728" y="255"/>
                    <a:pt x="728" y="259"/>
                  </a:cubicBezTo>
                  <a:cubicBezTo>
                    <a:pt x="722" y="259"/>
                    <a:pt x="722" y="259"/>
                    <a:pt x="716" y="259"/>
                  </a:cubicBezTo>
                  <a:cubicBezTo>
                    <a:pt x="716" y="259"/>
                    <a:pt x="711" y="262"/>
                    <a:pt x="713" y="262"/>
                  </a:cubicBezTo>
                  <a:cubicBezTo>
                    <a:pt x="715" y="265"/>
                    <a:pt x="705" y="262"/>
                    <a:pt x="710" y="264"/>
                  </a:cubicBezTo>
                  <a:cubicBezTo>
                    <a:pt x="710" y="266"/>
                    <a:pt x="708" y="266"/>
                    <a:pt x="708" y="264"/>
                  </a:cubicBezTo>
                  <a:cubicBezTo>
                    <a:pt x="705" y="267"/>
                    <a:pt x="706" y="270"/>
                    <a:pt x="706" y="274"/>
                  </a:cubicBezTo>
                  <a:cubicBezTo>
                    <a:pt x="703" y="275"/>
                    <a:pt x="704" y="275"/>
                    <a:pt x="700" y="274"/>
                  </a:cubicBezTo>
                  <a:cubicBezTo>
                    <a:pt x="702" y="275"/>
                    <a:pt x="702" y="276"/>
                    <a:pt x="699" y="276"/>
                  </a:cubicBezTo>
                  <a:cubicBezTo>
                    <a:pt x="699" y="279"/>
                    <a:pt x="700" y="289"/>
                    <a:pt x="702" y="286"/>
                  </a:cubicBezTo>
                  <a:cubicBezTo>
                    <a:pt x="704" y="286"/>
                    <a:pt x="702" y="295"/>
                    <a:pt x="705" y="295"/>
                  </a:cubicBezTo>
                  <a:cubicBezTo>
                    <a:pt x="708" y="295"/>
                    <a:pt x="705" y="299"/>
                    <a:pt x="708" y="300"/>
                  </a:cubicBezTo>
                  <a:cubicBezTo>
                    <a:pt x="707" y="300"/>
                    <a:pt x="707" y="302"/>
                    <a:pt x="706" y="302"/>
                  </a:cubicBezTo>
                  <a:cubicBezTo>
                    <a:pt x="705" y="303"/>
                    <a:pt x="704" y="301"/>
                    <a:pt x="704" y="301"/>
                  </a:cubicBezTo>
                  <a:cubicBezTo>
                    <a:pt x="703" y="302"/>
                    <a:pt x="704" y="303"/>
                    <a:pt x="703" y="303"/>
                  </a:cubicBezTo>
                  <a:cubicBezTo>
                    <a:pt x="702" y="304"/>
                    <a:pt x="700" y="303"/>
                    <a:pt x="699" y="303"/>
                  </a:cubicBezTo>
                  <a:cubicBezTo>
                    <a:pt x="697" y="304"/>
                    <a:pt x="693" y="307"/>
                    <a:pt x="691" y="304"/>
                  </a:cubicBezTo>
                  <a:cubicBezTo>
                    <a:pt x="691" y="302"/>
                    <a:pt x="692" y="301"/>
                    <a:pt x="692" y="300"/>
                  </a:cubicBezTo>
                  <a:cubicBezTo>
                    <a:pt x="693" y="297"/>
                    <a:pt x="691" y="294"/>
                    <a:pt x="693" y="293"/>
                  </a:cubicBezTo>
                  <a:cubicBezTo>
                    <a:pt x="693" y="291"/>
                    <a:pt x="690" y="292"/>
                    <a:pt x="691" y="288"/>
                  </a:cubicBezTo>
                  <a:cubicBezTo>
                    <a:pt x="689" y="287"/>
                    <a:pt x="686" y="289"/>
                    <a:pt x="684" y="286"/>
                  </a:cubicBezTo>
                  <a:cubicBezTo>
                    <a:pt x="683" y="282"/>
                    <a:pt x="688" y="284"/>
                    <a:pt x="686" y="280"/>
                  </a:cubicBezTo>
                  <a:cubicBezTo>
                    <a:pt x="686" y="278"/>
                    <a:pt x="685" y="279"/>
                    <a:pt x="685" y="280"/>
                  </a:cubicBezTo>
                  <a:cubicBezTo>
                    <a:pt x="684" y="280"/>
                    <a:pt x="684" y="278"/>
                    <a:pt x="683" y="277"/>
                  </a:cubicBezTo>
                  <a:cubicBezTo>
                    <a:pt x="682" y="277"/>
                    <a:pt x="681" y="276"/>
                    <a:pt x="680" y="275"/>
                  </a:cubicBezTo>
                  <a:cubicBezTo>
                    <a:pt x="680" y="276"/>
                    <a:pt x="679" y="276"/>
                    <a:pt x="677" y="276"/>
                  </a:cubicBezTo>
                  <a:cubicBezTo>
                    <a:pt x="676" y="276"/>
                    <a:pt x="676" y="277"/>
                    <a:pt x="677" y="277"/>
                  </a:cubicBezTo>
                  <a:cubicBezTo>
                    <a:pt x="677" y="281"/>
                    <a:pt x="674" y="275"/>
                    <a:pt x="675" y="280"/>
                  </a:cubicBezTo>
                  <a:cubicBezTo>
                    <a:pt x="671" y="277"/>
                    <a:pt x="672" y="282"/>
                    <a:pt x="668" y="280"/>
                  </a:cubicBezTo>
                  <a:cubicBezTo>
                    <a:pt x="671" y="277"/>
                    <a:pt x="668" y="275"/>
                    <a:pt x="671" y="273"/>
                  </a:cubicBezTo>
                  <a:cubicBezTo>
                    <a:pt x="673" y="271"/>
                    <a:pt x="665" y="272"/>
                    <a:pt x="665" y="274"/>
                  </a:cubicBezTo>
                  <a:cubicBezTo>
                    <a:pt x="665" y="277"/>
                    <a:pt x="664" y="273"/>
                    <a:pt x="664" y="273"/>
                  </a:cubicBezTo>
                  <a:cubicBezTo>
                    <a:pt x="662" y="273"/>
                    <a:pt x="663" y="276"/>
                    <a:pt x="660" y="276"/>
                  </a:cubicBezTo>
                  <a:cubicBezTo>
                    <a:pt x="660" y="276"/>
                    <a:pt x="657" y="278"/>
                    <a:pt x="657" y="279"/>
                  </a:cubicBezTo>
                  <a:cubicBezTo>
                    <a:pt x="656" y="279"/>
                    <a:pt x="656" y="280"/>
                    <a:pt x="656" y="281"/>
                  </a:cubicBezTo>
                  <a:cubicBezTo>
                    <a:pt x="651" y="280"/>
                    <a:pt x="652" y="280"/>
                    <a:pt x="648" y="281"/>
                  </a:cubicBezTo>
                  <a:cubicBezTo>
                    <a:pt x="649" y="281"/>
                    <a:pt x="648" y="284"/>
                    <a:pt x="649" y="284"/>
                  </a:cubicBezTo>
                  <a:cubicBezTo>
                    <a:pt x="650" y="285"/>
                    <a:pt x="651" y="284"/>
                    <a:pt x="652" y="284"/>
                  </a:cubicBezTo>
                  <a:cubicBezTo>
                    <a:pt x="653" y="285"/>
                    <a:pt x="652" y="286"/>
                    <a:pt x="652" y="287"/>
                  </a:cubicBezTo>
                  <a:cubicBezTo>
                    <a:pt x="653" y="287"/>
                    <a:pt x="655" y="286"/>
                    <a:pt x="656" y="287"/>
                  </a:cubicBezTo>
                  <a:cubicBezTo>
                    <a:pt x="656" y="287"/>
                    <a:pt x="655" y="289"/>
                    <a:pt x="656" y="289"/>
                  </a:cubicBezTo>
                  <a:cubicBezTo>
                    <a:pt x="657" y="290"/>
                    <a:pt x="658" y="289"/>
                    <a:pt x="659" y="290"/>
                  </a:cubicBezTo>
                  <a:cubicBezTo>
                    <a:pt x="661" y="290"/>
                    <a:pt x="660" y="288"/>
                    <a:pt x="662" y="288"/>
                  </a:cubicBezTo>
                  <a:cubicBezTo>
                    <a:pt x="666" y="288"/>
                    <a:pt x="670" y="288"/>
                    <a:pt x="670" y="293"/>
                  </a:cubicBezTo>
                  <a:cubicBezTo>
                    <a:pt x="668" y="294"/>
                    <a:pt x="666" y="294"/>
                    <a:pt x="664" y="293"/>
                  </a:cubicBezTo>
                  <a:cubicBezTo>
                    <a:pt x="663" y="294"/>
                    <a:pt x="662" y="296"/>
                    <a:pt x="663" y="299"/>
                  </a:cubicBezTo>
                  <a:cubicBezTo>
                    <a:pt x="661" y="298"/>
                    <a:pt x="660" y="300"/>
                    <a:pt x="662" y="300"/>
                  </a:cubicBezTo>
                  <a:cubicBezTo>
                    <a:pt x="661" y="301"/>
                    <a:pt x="659" y="301"/>
                    <a:pt x="657" y="301"/>
                  </a:cubicBezTo>
                  <a:cubicBezTo>
                    <a:pt x="659" y="305"/>
                    <a:pt x="663" y="307"/>
                    <a:pt x="663" y="313"/>
                  </a:cubicBezTo>
                  <a:cubicBezTo>
                    <a:pt x="666" y="309"/>
                    <a:pt x="664" y="312"/>
                    <a:pt x="666" y="314"/>
                  </a:cubicBezTo>
                  <a:cubicBezTo>
                    <a:pt x="666" y="318"/>
                    <a:pt x="667" y="324"/>
                    <a:pt x="665" y="327"/>
                  </a:cubicBezTo>
                  <a:cubicBezTo>
                    <a:pt x="667" y="330"/>
                    <a:pt x="668" y="333"/>
                    <a:pt x="668" y="339"/>
                  </a:cubicBezTo>
                  <a:cubicBezTo>
                    <a:pt x="664" y="336"/>
                    <a:pt x="666" y="344"/>
                    <a:pt x="664" y="342"/>
                  </a:cubicBezTo>
                  <a:cubicBezTo>
                    <a:pt x="662" y="341"/>
                    <a:pt x="664" y="342"/>
                    <a:pt x="663" y="343"/>
                  </a:cubicBezTo>
                  <a:cubicBezTo>
                    <a:pt x="662" y="344"/>
                    <a:pt x="659" y="344"/>
                    <a:pt x="660" y="348"/>
                  </a:cubicBezTo>
                  <a:cubicBezTo>
                    <a:pt x="657" y="347"/>
                    <a:pt x="660" y="352"/>
                    <a:pt x="656" y="350"/>
                  </a:cubicBezTo>
                  <a:cubicBezTo>
                    <a:pt x="659" y="353"/>
                    <a:pt x="651" y="355"/>
                    <a:pt x="652" y="356"/>
                  </a:cubicBezTo>
                  <a:cubicBezTo>
                    <a:pt x="654" y="358"/>
                    <a:pt x="652" y="357"/>
                    <a:pt x="650" y="359"/>
                  </a:cubicBezTo>
                  <a:cubicBezTo>
                    <a:pt x="649" y="360"/>
                    <a:pt x="650" y="361"/>
                    <a:pt x="649" y="362"/>
                  </a:cubicBezTo>
                  <a:cubicBezTo>
                    <a:pt x="648" y="363"/>
                    <a:pt x="647" y="362"/>
                    <a:pt x="646" y="362"/>
                  </a:cubicBezTo>
                  <a:cubicBezTo>
                    <a:pt x="646" y="363"/>
                    <a:pt x="647" y="364"/>
                    <a:pt x="646" y="365"/>
                  </a:cubicBezTo>
                  <a:cubicBezTo>
                    <a:pt x="645" y="366"/>
                    <a:pt x="642" y="364"/>
                    <a:pt x="643" y="367"/>
                  </a:cubicBezTo>
                  <a:cubicBezTo>
                    <a:pt x="635" y="368"/>
                    <a:pt x="636" y="368"/>
                    <a:pt x="629" y="367"/>
                  </a:cubicBezTo>
                  <a:cubicBezTo>
                    <a:pt x="627" y="367"/>
                    <a:pt x="628" y="369"/>
                    <a:pt x="628" y="370"/>
                  </a:cubicBezTo>
                  <a:cubicBezTo>
                    <a:pt x="625" y="368"/>
                    <a:pt x="621" y="373"/>
                    <a:pt x="620" y="373"/>
                  </a:cubicBezTo>
                  <a:cubicBezTo>
                    <a:pt x="618" y="371"/>
                    <a:pt x="620" y="374"/>
                    <a:pt x="616" y="374"/>
                  </a:cubicBezTo>
                  <a:cubicBezTo>
                    <a:pt x="614" y="374"/>
                    <a:pt x="617" y="376"/>
                    <a:pt x="615" y="376"/>
                  </a:cubicBezTo>
                  <a:cubicBezTo>
                    <a:pt x="612" y="379"/>
                    <a:pt x="611" y="374"/>
                    <a:pt x="607" y="374"/>
                  </a:cubicBezTo>
                  <a:cubicBezTo>
                    <a:pt x="604" y="373"/>
                    <a:pt x="603" y="375"/>
                    <a:pt x="600" y="375"/>
                  </a:cubicBezTo>
                  <a:cubicBezTo>
                    <a:pt x="599" y="376"/>
                    <a:pt x="598" y="378"/>
                    <a:pt x="598" y="380"/>
                  </a:cubicBezTo>
                  <a:cubicBezTo>
                    <a:pt x="594" y="379"/>
                    <a:pt x="594" y="382"/>
                    <a:pt x="592" y="382"/>
                  </a:cubicBezTo>
                  <a:cubicBezTo>
                    <a:pt x="591" y="385"/>
                    <a:pt x="594" y="384"/>
                    <a:pt x="595" y="387"/>
                  </a:cubicBezTo>
                  <a:cubicBezTo>
                    <a:pt x="595" y="388"/>
                    <a:pt x="595" y="389"/>
                    <a:pt x="596" y="389"/>
                  </a:cubicBezTo>
                  <a:cubicBezTo>
                    <a:pt x="597" y="389"/>
                    <a:pt x="596" y="391"/>
                    <a:pt x="597" y="392"/>
                  </a:cubicBezTo>
                  <a:cubicBezTo>
                    <a:pt x="598" y="393"/>
                    <a:pt x="599" y="392"/>
                    <a:pt x="600" y="393"/>
                  </a:cubicBezTo>
                  <a:cubicBezTo>
                    <a:pt x="601" y="393"/>
                    <a:pt x="600" y="395"/>
                    <a:pt x="600" y="395"/>
                  </a:cubicBezTo>
                  <a:cubicBezTo>
                    <a:pt x="601" y="396"/>
                    <a:pt x="602" y="395"/>
                    <a:pt x="603" y="395"/>
                  </a:cubicBezTo>
                  <a:cubicBezTo>
                    <a:pt x="604" y="396"/>
                    <a:pt x="604" y="399"/>
                    <a:pt x="605" y="401"/>
                  </a:cubicBezTo>
                  <a:cubicBezTo>
                    <a:pt x="606" y="402"/>
                    <a:pt x="609" y="405"/>
                    <a:pt x="609" y="405"/>
                  </a:cubicBezTo>
                  <a:cubicBezTo>
                    <a:pt x="609" y="406"/>
                    <a:pt x="609" y="408"/>
                    <a:pt x="609" y="409"/>
                  </a:cubicBezTo>
                  <a:cubicBezTo>
                    <a:pt x="609" y="411"/>
                    <a:pt x="610" y="412"/>
                    <a:pt x="610" y="414"/>
                  </a:cubicBezTo>
                  <a:cubicBezTo>
                    <a:pt x="610" y="416"/>
                    <a:pt x="609" y="416"/>
                    <a:pt x="609" y="418"/>
                  </a:cubicBezTo>
                  <a:cubicBezTo>
                    <a:pt x="608" y="420"/>
                    <a:pt x="609" y="422"/>
                    <a:pt x="606" y="420"/>
                  </a:cubicBezTo>
                  <a:cubicBezTo>
                    <a:pt x="608" y="424"/>
                    <a:pt x="603" y="422"/>
                    <a:pt x="604" y="426"/>
                  </a:cubicBezTo>
                  <a:cubicBezTo>
                    <a:pt x="599" y="424"/>
                    <a:pt x="600" y="428"/>
                    <a:pt x="597" y="428"/>
                  </a:cubicBezTo>
                  <a:cubicBezTo>
                    <a:pt x="595" y="428"/>
                    <a:pt x="596" y="430"/>
                    <a:pt x="596" y="430"/>
                  </a:cubicBezTo>
                  <a:cubicBezTo>
                    <a:pt x="596" y="431"/>
                    <a:pt x="592" y="431"/>
                    <a:pt x="593" y="432"/>
                  </a:cubicBezTo>
                  <a:cubicBezTo>
                    <a:pt x="594" y="433"/>
                    <a:pt x="594" y="432"/>
                    <a:pt x="593" y="433"/>
                  </a:cubicBezTo>
                  <a:cubicBezTo>
                    <a:pt x="592" y="434"/>
                    <a:pt x="592" y="435"/>
                    <a:pt x="590" y="435"/>
                  </a:cubicBezTo>
                  <a:cubicBezTo>
                    <a:pt x="591" y="429"/>
                    <a:pt x="588" y="434"/>
                    <a:pt x="587" y="432"/>
                  </a:cubicBezTo>
                  <a:cubicBezTo>
                    <a:pt x="587" y="431"/>
                    <a:pt x="587" y="428"/>
                    <a:pt x="585" y="427"/>
                  </a:cubicBezTo>
                  <a:cubicBezTo>
                    <a:pt x="585" y="427"/>
                    <a:pt x="583" y="427"/>
                    <a:pt x="583" y="427"/>
                  </a:cubicBezTo>
                  <a:cubicBezTo>
                    <a:pt x="582" y="427"/>
                    <a:pt x="583" y="425"/>
                    <a:pt x="583" y="425"/>
                  </a:cubicBezTo>
                  <a:cubicBezTo>
                    <a:pt x="582" y="424"/>
                    <a:pt x="579" y="424"/>
                    <a:pt x="578" y="423"/>
                  </a:cubicBezTo>
                  <a:cubicBezTo>
                    <a:pt x="578" y="423"/>
                    <a:pt x="578" y="421"/>
                    <a:pt x="578" y="421"/>
                  </a:cubicBezTo>
                  <a:cubicBezTo>
                    <a:pt x="577" y="421"/>
                    <a:pt x="575" y="421"/>
                    <a:pt x="575" y="421"/>
                  </a:cubicBezTo>
                  <a:cubicBezTo>
                    <a:pt x="573" y="421"/>
                    <a:pt x="574" y="418"/>
                    <a:pt x="573" y="418"/>
                  </a:cubicBezTo>
                  <a:cubicBezTo>
                    <a:pt x="573" y="417"/>
                    <a:pt x="572" y="418"/>
                    <a:pt x="572" y="419"/>
                  </a:cubicBezTo>
                  <a:cubicBezTo>
                    <a:pt x="570" y="416"/>
                    <a:pt x="571" y="416"/>
                    <a:pt x="569" y="414"/>
                  </a:cubicBezTo>
                  <a:cubicBezTo>
                    <a:pt x="565" y="413"/>
                    <a:pt x="566" y="418"/>
                    <a:pt x="565" y="420"/>
                  </a:cubicBezTo>
                  <a:cubicBezTo>
                    <a:pt x="565" y="420"/>
                    <a:pt x="563" y="421"/>
                    <a:pt x="563" y="421"/>
                  </a:cubicBezTo>
                  <a:cubicBezTo>
                    <a:pt x="562" y="423"/>
                    <a:pt x="564" y="427"/>
                    <a:pt x="562" y="428"/>
                  </a:cubicBezTo>
                  <a:cubicBezTo>
                    <a:pt x="562" y="429"/>
                    <a:pt x="563" y="430"/>
                    <a:pt x="563" y="432"/>
                  </a:cubicBezTo>
                  <a:cubicBezTo>
                    <a:pt x="563" y="433"/>
                    <a:pt x="565" y="435"/>
                    <a:pt x="565" y="433"/>
                  </a:cubicBezTo>
                  <a:cubicBezTo>
                    <a:pt x="568" y="436"/>
                    <a:pt x="567" y="437"/>
                    <a:pt x="566" y="441"/>
                  </a:cubicBezTo>
                  <a:cubicBezTo>
                    <a:pt x="567" y="442"/>
                    <a:pt x="567" y="442"/>
                    <a:pt x="567" y="443"/>
                  </a:cubicBezTo>
                  <a:cubicBezTo>
                    <a:pt x="568" y="444"/>
                    <a:pt x="569" y="445"/>
                    <a:pt x="570" y="446"/>
                  </a:cubicBezTo>
                  <a:cubicBezTo>
                    <a:pt x="572" y="447"/>
                    <a:pt x="573" y="448"/>
                    <a:pt x="576" y="449"/>
                  </a:cubicBezTo>
                  <a:cubicBezTo>
                    <a:pt x="576" y="450"/>
                    <a:pt x="576" y="450"/>
                    <a:pt x="577" y="450"/>
                  </a:cubicBezTo>
                  <a:cubicBezTo>
                    <a:pt x="578" y="451"/>
                    <a:pt x="578" y="452"/>
                    <a:pt x="578" y="453"/>
                  </a:cubicBezTo>
                  <a:cubicBezTo>
                    <a:pt x="578" y="454"/>
                    <a:pt x="580" y="453"/>
                    <a:pt x="580" y="454"/>
                  </a:cubicBezTo>
                  <a:cubicBezTo>
                    <a:pt x="581" y="455"/>
                    <a:pt x="580" y="457"/>
                    <a:pt x="580" y="459"/>
                  </a:cubicBezTo>
                  <a:cubicBezTo>
                    <a:pt x="581" y="459"/>
                    <a:pt x="583" y="461"/>
                    <a:pt x="583" y="461"/>
                  </a:cubicBezTo>
                  <a:cubicBezTo>
                    <a:pt x="583" y="462"/>
                    <a:pt x="580" y="465"/>
                    <a:pt x="584" y="466"/>
                  </a:cubicBezTo>
                  <a:cubicBezTo>
                    <a:pt x="583" y="468"/>
                    <a:pt x="581" y="467"/>
                    <a:pt x="579" y="467"/>
                  </a:cubicBezTo>
                  <a:cubicBezTo>
                    <a:pt x="578" y="467"/>
                    <a:pt x="574" y="467"/>
                    <a:pt x="573" y="466"/>
                  </a:cubicBezTo>
                  <a:cubicBezTo>
                    <a:pt x="574" y="466"/>
                    <a:pt x="575" y="461"/>
                    <a:pt x="572" y="465"/>
                  </a:cubicBezTo>
                  <a:cubicBezTo>
                    <a:pt x="570" y="463"/>
                    <a:pt x="571" y="460"/>
                    <a:pt x="570" y="459"/>
                  </a:cubicBezTo>
                  <a:cubicBezTo>
                    <a:pt x="569" y="457"/>
                    <a:pt x="568" y="457"/>
                    <a:pt x="566" y="455"/>
                  </a:cubicBezTo>
                  <a:cubicBezTo>
                    <a:pt x="566" y="454"/>
                    <a:pt x="566" y="452"/>
                    <a:pt x="567" y="452"/>
                  </a:cubicBezTo>
                  <a:cubicBezTo>
                    <a:pt x="565" y="449"/>
                    <a:pt x="565" y="446"/>
                    <a:pt x="562" y="445"/>
                  </a:cubicBezTo>
                  <a:cubicBezTo>
                    <a:pt x="562" y="443"/>
                    <a:pt x="560" y="442"/>
                    <a:pt x="562" y="441"/>
                  </a:cubicBezTo>
                  <a:cubicBezTo>
                    <a:pt x="561" y="440"/>
                    <a:pt x="559" y="439"/>
                    <a:pt x="558" y="439"/>
                  </a:cubicBezTo>
                  <a:cubicBezTo>
                    <a:pt x="558" y="437"/>
                    <a:pt x="558" y="435"/>
                    <a:pt x="557" y="435"/>
                  </a:cubicBezTo>
                  <a:cubicBezTo>
                    <a:pt x="556" y="433"/>
                    <a:pt x="558" y="432"/>
                    <a:pt x="558" y="430"/>
                  </a:cubicBezTo>
                  <a:cubicBezTo>
                    <a:pt x="558" y="428"/>
                    <a:pt x="557" y="427"/>
                    <a:pt x="556" y="427"/>
                  </a:cubicBezTo>
                  <a:cubicBezTo>
                    <a:pt x="556" y="426"/>
                    <a:pt x="557" y="425"/>
                    <a:pt x="556" y="425"/>
                  </a:cubicBezTo>
                  <a:cubicBezTo>
                    <a:pt x="556" y="423"/>
                    <a:pt x="559" y="424"/>
                    <a:pt x="560" y="423"/>
                  </a:cubicBezTo>
                  <a:cubicBezTo>
                    <a:pt x="560" y="422"/>
                    <a:pt x="559" y="422"/>
                    <a:pt x="559" y="421"/>
                  </a:cubicBezTo>
                  <a:cubicBezTo>
                    <a:pt x="559" y="420"/>
                    <a:pt x="561" y="420"/>
                    <a:pt x="560" y="419"/>
                  </a:cubicBezTo>
                  <a:cubicBezTo>
                    <a:pt x="560" y="417"/>
                    <a:pt x="558" y="415"/>
                    <a:pt x="558" y="413"/>
                  </a:cubicBezTo>
                  <a:cubicBezTo>
                    <a:pt x="558" y="410"/>
                    <a:pt x="559" y="407"/>
                    <a:pt x="558" y="406"/>
                  </a:cubicBezTo>
                  <a:cubicBezTo>
                    <a:pt x="558" y="404"/>
                    <a:pt x="556" y="404"/>
                    <a:pt x="556" y="403"/>
                  </a:cubicBezTo>
                  <a:cubicBezTo>
                    <a:pt x="555" y="402"/>
                    <a:pt x="555" y="401"/>
                    <a:pt x="555" y="400"/>
                  </a:cubicBezTo>
                  <a:cubicBezTo>
                    <a:pt x="553" y="398"/>
                    <a:pt x="552" y="396"/>
                    <a:pt x="551" y="395"/>
                  </a:cubicBezTo>
                  <a:cubicBezTo>
                    <a:pt x="547" y="394"/>
                    <a:pt x="549" y="399"/>
                    <a:pt x="546" y="396"/>
                  </a:cubicBezTo>
                  <a:cubicBezTo>
                    <a:pt x="545" y="396"/>
                    <a:pt x="546" y="399"/>
                    <a:pt x="545" y="400"/>
                  </a:cubicBezTo>
                  <a:cubicBezTo>
                    <a:pt x="545" y="400"/>
                    <a:pt x="543" y="399"/>
                    <a:pt x="543" y="400"/>
                  </a:cubicBezTo>
                  <a:cubicBezTo>
                    <a:pt x="542" y="401"/>
                    <a:pt x="543" y="402"/>
                    <a:pt x="542" y="402"/>
                  </a:cubicBezTo>
                  <a:cubicBezTo>
                    <a:pt x="539" y="402"/>
                    <a:pt x="539" y="402"/>
                    <a:pt x="538" y="399"/>
                  </a:cubicBezTo>
                  <a:cubicBezTo>
                    <a:pt x="538" y="398"/>
                    <a:pt x="537" y="398"/>
                    <a:pt x="537" y="397"/>
                  </a:cubicBezTo>
                  <a:cubicBezTo>
                    <a:pt x="536" y="396"/>
                    <a:pt x="538" y="396"/>
                    <a:pt x="538" y="395"/>
                  </a:cubicBezTo>
                  <a:cubicBezTo>
                    <a:pt x="538" y="394"/>
                    <a:pt x="535" y="389"/>
                    <a:pt x="538" y="387"/>
                  </a:cubicBezTo>
                  <a:cubicBezTo>
                    <a:pt x="537" y="386"/>
                    <a:pt x="535" y="385"/>
                    <a:pt x="536" y="380"/>
                  </a:cubicBezTo>
                  <a:cubicBezTo>
                    <a:pt x="535" y="380"/>
                    <a:pt x="535" y="381"/>
                    <a:pt x="535" y="382"/>
                  </a:cubicBezTo>
                  <a:cubicBezTo>
                    <a:pt x="532" y="381"/>
                    <a:pt x="534" y="377"/>
                    <a:pt x="532" y="375"/>
                  </a:cubicBezTo>
                  <a:cubicBezTo>
                    <a:pt x="531" y="374"/>
                    <a:pt x="531" y="374"/>
                    <a:pt x="530" y="373"/>
                  </a:cubicBezTo>
                  <a:cubicBezTo>
                    <a:pt x="529" y="372"/>
                    <a:pt x="529" y="371"/>
                    <a:pt x="529" y="370"/>
                  </a:cubicBezTo>
                  <a:cubicBezTo>
                    <a:pt x="528" y="369"/>
                    <a:pt x="524" y="370"/>
                    <a:pt x="525" y="367"/>
                  </a:cubicBezTo>
                  <a:cubicBezTo>
                    <a:pt x="521" y="366"/>
                    <a:pt x="520" y="369"/>
                    <a:pt x="518" y="370"/>
                  </a:cubicBezTo>
                  <a:cubicBezTo>
                    <a:pt x="516" y="370"/>
                    <a:pt x="515" y="370"/>
                    <a:pt x="514" y="372"/>
                  </a:cubicBezTo>
                  <a:cubicBezTo>
                    <a:pt x="512" y="372"/>
                    <a:pt x="509" y="372"/>
                    <a:pt x="506" y="372"/>
                  </a:cubicBezTo>
                  <a:cubicBezTo>
                    <a:pt x="506" y="372"/>
                    <a:pt x="504" y="373"/>
                    <a:pt x="504" y="374"/>
                  </a:cubicBezTo>
                  <a:cubicBezTo>
                    <a:pt x="503" y="375"/>
                    <a:pt x="503" y="374"/>
                    <a:pt x="503" y="375"/>
                  </a:cubicBezTo>
                  <a:cubicBezTo>
                    <a:pt x="503" y="376"/>
                    <a:pt x="500" y="377"/>
                    <a:pt x="499" y="377"/>
                  </a:cubicBezTo>
                  <a:cubicBezTo>
                    <a:pt x="497" y="380"/>
                    <a:pt x="494" y="384"/>
                    <a:pt x="490" y="386"/>
                  </a:cubicBezTo>
                  <a:cubicBezTo>
                    <a:pt x="487" y="388"/>
                    <a:pt x="486" y="392"/>
                    <a:pt x="482" y="393"/>
                  </a:cubicBezTo>
                  <a:cubicBezTo>
                    <a:pt x="483" y="395"/>
                    <a:pt x="483" y="395"/>
                    <a:pt x="479" y="395"/>
                  </a:cubicBezTo>
                  <a:cubicBezTo>
                    <a:pt x="479" y="397"/>
                    <a:pt x="479" y="397"/>
                    <a:pt x="480" y="397"/>
                  </a:cubicBezTo>
                  <a:cubicBezTo>
                    <a:pt x="480" y="399"/>
                    <a:pt x="478" y="399"/>
                    <a:pt x="478" y="397"/>
                  </a:cubicBezTo>
                  <a:cubicBezTo>
                    <a:pt x="476" y="398"/>
                    <a:pt x="477" y="401"/>
                    <a:pt x="473" y="400"/>
                  </a:cubicBezTo>
                  <a:cubicBezTo>
                    <a:pt x="472" y="401"/>
                    <a:pt x="472" y="403"/>
                    <a:pt x="470" y="402"/>
                  </a:cubicBezTo>
                  <a:cubicBezTo>
                    <a:pt x="469" y="404"/>
                    <a:pt x="471" y="404"/>
                    <a:pt x="471" y="406"/>
                  </a:cubicBezTo>
                  <a:cubicBezTo>
                    <a:pt x="471" y="408"/>
                    <a:pt x="469" y="411"/>
                    <a:pt x="469" y="415"/>
                  </a:cubicBezTo>
                  <a:cubicBezTo>
                    <a:pt x="468" y="420"/>
                    <a:pt x="468" y="426"/>
                    <a:pt x="467" y="428"/>
                  </a:cubicBezTo>
                  <a:cubicBezTo>
                    <a:pt x="467" y="428"/>
                    <a:pt x="465" y="428"/>
                    <a:pt x="465" y="428"/>
                  </a:cubicBezTo>
                  <a:cubicBezTo>
                    <a:pt x="464" y="429"/>
                    <a:pt x="465" y="432"/>
                    <a:pt x="464" y="433"/>
                  </a:cubicBezTo>
                  <a:cubicBezTo>
                    <a:pt x="463" y="434"/>
                    <a:pt x="461" y="433"/>
                    <a:pt x="459" y="434"/>
                  </a:cubicBezTo>
                  <a:cubicBezTo>
                    <a:pt x="458" y="435"/>
                    <a:pt x="458" y="437"/>
                    <a:pt x="456" y="436"/>
                  </a:cubicBezTo>
                  <a:cubicBezTo>
                    <a:pt x="453" y="433"/>
                    <a:pt x="451" y="429"/>
                    <a:pt x="450" y="425"/>
                  </a:cubicBezTo>
                  <a:cubicBezTo>
                    <a:pt x="449" y="424"/>
                    <a:pt x="448" y="423"/>
                    <a:pt x="447" y="422"/>
                  </a:cubicBezTo>
                  <a:cubicBezTo>
                    <a:pt x="447" y="422"/>
                    <a:pt x="446" y="421"/>
                    <a:pt x="445" y="421"/>
                  </a:cubicBezTo>
                  <a:cubicBezTo>
                    <a:pt x="444" y="417"/>
                    <a:pt x="447" y="417"/>
                    <a:pt x="447" y="415"/>
                  </a:cubicBezTo>
                  <a:cubicBezTo>
                    <a:pt x="447" y="413"/>
                    <a:pt x="445" y="412"/>
                    <a:pt x="444" y="410"/>
                  </a:cubicBezTo>
                  <a:cubicBezTo>
                    <a:pt x="443" y="409"/>
                    <a:pt x="442" y="407"/>
                    <a:pt x="440" y="407"/>
                  </a:cubicBezTo>
                  <a:cubicBezTo>
                    <a:pt x="440" y="405"/>
                    <a:pt x="439" y="402"/>
                    <a:pt x="438" y="400"/>
                  </a:cubicBezTo>
                  <a:cubicBezTo>
                    <a:pt x="437" y="398"/>
                    <a:pt x="436" y="389"/>
                    <a:pt x="436" y="383"/>
                  </a:cubicBezTo>
                  <a:cubicBezTo>
                    <a:pt x="435" y="380"/>
                    <a:pt x="434" y="374"/>
                    <a:pt x="433" y="369"/>
                  </a:cubicBezTo>
                  <a:cubicBezTo>
                    <a:pt x="432" y="370"/>
                    <a:pt x="428" y="374"/>
                    <a:pt x="431" y="375"/>
                  </a:cubicBezTo>
                  <a:cubicBezTo>
                    <a:pt x="431" y="378"/>
                    <a:pt x="426" y="375"/>
                    <a:pt x="425" y="375"/>
                  </a:cubicBezTo>
                  <a:cubicBezTo>
                    <a:pt x="424" y="375"/>
                    <a:pt x="423" y="375"/>
                    <a:pt x="423" y="375"/>
                  </a:cubicBezTo>
                  <a:cubicBezTo>
                    <a:pt x="421" y="374"/>
                    <a:pt x="420" y="370"/>
                    <a:pt x="418" y="372"/>
                  </a:cubicBezTo>
                  <a:cubicBezTo>
                    <a:pt x="418" y="370"/>
                    <a:pt x="419" y="369"/>
                    <a:pt x="420" y="369"/>
                  </a:cubicBezTo>
                  <a:cubicBezTo>
                    <a:pt x="419" y="368"/>
                    <a:pt x="420" y="367"/>
                    <a:pt x="420" y="366"/>
                  </a:cubicBezTo>
                  <a:cubicBezTo>
                    <a:pt x="420" y="364"/>
                    <a:pt x="417" y="365"/>
                    <a:pt x="416" y="365"/>
                  </a:cubicBezTo>
                  <a:cubicBezTo>
                    <a:pt x="414" y="364"/>
                    <a:pt x="413" y="359"/>
                    <a:pt x="412" y="362"/>
                  </a:cubicBezTo>
                  <a:cubicBezTo>
                    <a:pt x="409" y="362"/>
                    <a:pt x="411" y="358"/>
                    <a:pt x="411" y="359"/>
                  </a:cubicBezTo>
                  <a:cubicBezTo>
                    <a:pt x="410" y="357"/>
                    <a:pt x="408" y="357"/>
                    <a:pt x="409" y="355"/>
                  </a:cubicBezTo>
                  <a:cubicBezTo>
                    <a:pt x="408" y="355"/>
                    <a:pt x="405" y="356"/>
                    <a:pt x="404" y="355"/>
                  </a:cubicBezTo>
                  <a:cubicBezTo>
                    <a:pt x="404" y="355"/>
                    <a:pt x="404" y="353"/>
                    <a:pt x="404" y="353"/>
                  </a:cubicBezTo>
                  <a:cubicBezTo>
                    <a:pt x="401" y="352"/>
                    <a:pt x="399" y="354"/>
                    <a:pt x="397" y="354"/>
                  </a:cubicBezTo>
                  <a:cubicBezTo>
                    <a:pt x="396" y="354"/>
                    <a:pt x="395" y="354"/>
                    <a:pt x="394" y="354"/>
                  </a:cubicBezTo>
                  <a:cubicBezTo>
                    <a:pt x="393" y="354"/>
                    <a:pt x="392" y="352"/>
                    <a:pt x="392" y="355"/>
                  </a:cubicBezTo>
                  <a:cubicBezTo>
                    <a:pt x="381" y="356"/>
                    <a:pt x="372" y="354"/>
                    <a:pt x="364" y="353"/>
                  </a:cubicBezTo>
                  <a:cubicBezTo>
                    <a:pt x="364" y="350"/>
                    <a:pt x="362" y="351"/>
                    <a:pt x="361" y="349"/>
                  </a:cubicBezTo>
                  <a:cubicBezTo>
                    <a:pt x="361" y="347"/>
                    <a:pt x="356" y="351"/>
                    <a:pt x="359" y="347"/>
                  </a:cubicBezTo>
                  <a:cubicBezTo>
                    <a:pt x="358" y="347"/>
                    <a:pt x="357" y="347"/>
                    <a:pt x="357" y="346"/>
                  </a:cubicBezTo>
                  <a:cubicBezTo>
                    <a:pt x="354" y="347"/>
                    <a:pt x="345" y="345"/>
                    <a:pt x="341" y="345"/>
                  </a:cubicBezTo>
                  <a:cubicBezTo>
                    <a:pt x="340" y="344"/>
                    <a:pt x="339" y="344"/>
                    <a:pt x="339" y="342"/>
                  </a:cubicBezTo>
                  <a:cubicBezTo>
                    <a:pt x="334" y="343"/>
                    <a:pt x="335" y="338"/>
                    <a:pt x="331" y="339"/>
                  </a:cubicBezTo>
                  <a:cubicBezTo>
                    <a:pt x="330" y="334"/>
                    <a:pt x="328" y="332"/>
                    <a:pt x="326" y="328"/>
                  </a:cubicBezTo>
                  <a:cubicBezTo>
                    <a:pt x="316" y="326"/>
                    <a:pt x="316" y="332"/>
                    <a:pt x="317" y="337"/>
                  </a:cubicBezTo>
                  <a:cubicBezTo>
                    <a:pt x="317" y="339"/>
                    <a:pt x="321" y="341"/>
                    <a:pt x="325" y="346"/>
                  </a:cubicBezTo>
                  <a:cubicBezTo>
                    <a:pt x="326" y="347"/>
                    <a:pt x="328" y="353"/>
                    <a:pt x="331" y="352"/>
                  </a:cubicBezTo>
                  <a:cubicBezTo>
                    <a:pt x="330" y="354"/>
                    <a:pt x="333" y="354"/>
                    <a:pt x="332" y="357"/>
                  </a:cubicBezTo>
                  <a:cubicBezTo>
                    <a:pt x="335" y="358"/>
                    <a:pt x="341" y="356"/>
                    <a:pt x="338" y="360"/>
                  </a:cubicBezTo>
                  <a:cubicBezTo>
                    <a:pt x="340" y="361"/>
                    <a:pt x="339" y="358"/>
                    <a:pt x="340" y="357"/>
                  </a:cubicBezTo>
                  <a:cubicBezTo>
                    <a:pt x="341" y="357"/>
                    <a:pt x="345" y="357"/>
                    <a:pt x="345" y="355"/>
                  </a:cubicBezTo>
                  <a:cubicBezTo>
                    <a:pt x="345" y="354"/>
                    <a:pt x="346" y="354"/>
                    <a:pt x="347" y="354"/>
                  </a:cubicBezTo>
                  <a:cubicBezTo>
                    <a:pt x="349" y="354"/>
                    <a:pt x="348" y="352"/>
                    <a:pt x="348" y="352"/>
                  </a:cubicBezTo>
                  <a:cubicBezTo>
                    <a:pt x="350" y="351"/>
                    <a:pt x="353" y="351"/>
                    <a:pt x="356" y="350"/>
                  </a:cubicBezTo>
                  <a:cubicBezTo>
                    <a:pt x="356" y="351"/>
                    <a:pt x="354" y="352"/>
                    <a:pt x="354" y="353"/>
                  </a:cubicBezTo>
                  <a:cubicBezTo>
                    <a:pt x="355" y="353"/>
                    <a:pt x="357" y="352"/>
                    <a:pt x="357" y="353"/>
                  </a:cubicBezTo>
                  <a:cubicBezTo>
                    <a:pt x="358" y="355"/>
                    <a:pt x="357" y="356"/>
                    <a:pt x="358" y="357"/>
                  </a:cubicBezTo>
                  <a:cubicBezTo>
                    <a:pt x="357" y="360"/>
                    <a:pt x="361" y="359"/>
                    <a:pt x="361" y="361"/>
                  </a:cubicBezTo>
                  <a:cubicBezTo>
                    <a:pt x="362" y="364"/>
                    <a:pt x="364" y="362"/>
                    <a:pt x="366" y="363"/>
                  </a:cubicBezTo>
                  <a:cubicBezTo>
                    <a:pt x="368" y="365"/>
                    <a:pt x="367" y="366"/>
                    <a:pt x="370" y="367"/>
                  </a:cubicBezTo>
                  <a:cubicBezTo>
                    <a:pt x="367" y="370"/>
                    <a:pt x="370" y="373"/>
                    <a:pt x="370" y="376"/>
                  </a:cubicBezTo>
                  <a:cubicBezTo>
                    <a:pt x="368" y="376"/>
                    <a:pt x="367" y="376"/>
                    <a:pt x="366" y="376"/>
                  </a:cubicBezTo>
                  <a:cubicBezTo>
                    <a:pt x="367" y="381"/>
                    <a:pt x="363" y="380"/>
                    <a:pt x="364" y="383"/>
                  </a:cubicBezTo>
                  <a:cubicBezTo>
                    <a:pt x="361" y="383"/>
                    <a:pt x="360" y="384"/>
                    <a:pt x="360" y="386"/>
                  </a:cubicBezTo>
                  <a:cubicBezTo>
                    <a:pt x="359" y="386"/>
                    <a:pt x="357" y="386"/>
                    <a:pt x="356" y="386"/>
                  </a:cubicBezTo>
                  <a:cubicBezTo>
                    <a:pt x="354" y="386"/>
                    <a:pt x="355" y="388"/>
                    <a:pt x="354" y="389"/>
                  </a:cubicBezTo>
                  <a:cubicBezTo>
                    <a:pt x="354" y="390"/>
                    <a:pt x="352" y="389"/>
                    <a:pt x="352" y="389"/>
                  </a:cubicBezTo>
                  <a:cubicBezTo>
                    <a:pt x="351" y="390"/>
                    <a:pt x="352" y="392"/>
                    <a:pt x="352" y="393"/>
                  </a:cubicBezTo>
                  <a:cubicBezTo>
                    <a:pt x="350" y="392"/>
                    <a:pt x="348" y="393"/>
                    <a:pt x="348" y="395"/>
                  </a:cubicBezTo>
                  <a:cubicBezTo>
                    <a:pt x="346" y="395"/>
                    <a:pt x="345" y="396"/>
                    <a:pt x="344" y="396"/>
                  </a:cubicBezTo>
                  <a:cubicBezTo>
                    <a:pt x="342" y="397"/>
                    <a:pt x="342" y="398"/>
                    <a:pt x="339" y="399"/>
                  </a:cubicBezTo>
                  <a:cubicBezTo>
                    <a:pt x="338" y="399"/>
                    <a:pt x="332" y="401"/>
                    <a:pt x="332" y="405"/>
                  </a:cubicBezTo>
                  <a:cubicBezTo>
                    <a:pt x="331" y="405"/>
                    <a:pt x="329" y="404"/>
                    <a:pt x="327" y="405"/>
                  </a:cubicBezTo>
                  <a:cubicBezTo>
                    <a:pt x="326" y="405"/>
                    <a:pt x="327" y="406"/>
                    <a:pt x="326" y="407"/>
                  </a:cubicBezTo>
                  <a:cubicBezTo>
                    <a:pt x="326" y="407"/>
                    <a:pt x="324" y="407"/>
                    <a:pt x="324" y="407"/>
                  </a:cubicBezTo>
                  <a:cubicBezTo>
                    <a:pt x="324" y="407"/>
                    <a:pt x="320" y="408"/>
                    <a:pt x="320" y="408"/>
                  </a:cubicBezTo>
                  <a:cubicBezTo>
                    <a:pt x="318" y="410"/>
                    <a:pt x="309" y="409"/>
                    <a:pt x="305" y="412"/>
                  </a:cubicBezTo>
                  <a:cubicBezTo>
                    <a:pt x="301" y="412"/>
                    <a:pt x="308" y="414"/>
                    <a:pt x="303" y="414"/>
                  </a:cubicBezTo>
                  <a:cubicBezTo>
                    <a:pt x="302" y="414"/>
                    <a:pt x="301" y="414"/>
                    <a:pt x="300" y="414"/>
                  </a:cubicBezTo>
                  <a:cubicBezTo>
                    <a:pt x="299" y="414"/>
                    <a:pt x="299" y="417"/>
                    <a:pt x="297" y="416"/>
                  </a:cubicBezTo>
                  <a:cubicBezTo>
                    <a:pt x="298" y="414"/>
                    <a:pt x="295" y="415"/>
                    <a:pt x="294" y="414"/>
                  </a:cubicBezTo>
                  <a:cubicBezTo>
                    <a:pt x="293" y="413"/>
                    <a:pt x="295" y="409"/>
                    <a:pt x="292" y="409"/>
                  </a:cubicBezTo>
                  <a:cubicBezTo>
                    <a:pt x="292" y="407"/>
                    <a:pt x="293" y="407"/>
                    <a:pt x="293" y="406"/>
                  </a:cubicBezTo>
                  <a:cubicBezTo>
                    <a:pt x="292" y="405"/>
                    <a:pt x="290" y="404"/>
                    <a:pt x="292" y="403"/>
                  </a:cubicBezTo>
                  <a:cubicBezTo>
                    <a:pt x="291" y="402"/>
                    <a:pt x="290" y="401"/>
                    <a:pt x="288" y="401"/>
                  </a:cubicBezTo>
                  <a:cubicBezTo>
                    <a:pt x="290" y="398"/>
                    <a:pt x="286" y="394"/>
                    <a:pt x="288" y="394"/>
                  </a:cubicBezTo>
                  <a:cubicBezTo>
                    <a:pt x="289" y="393"/>
                    <a:pt x="287" y="393"/>
                    <a:pt x="286" y="393"/>
                  </a:cubicBezTo>
                  <a:cubicBezTo>
                    <a:pt x="285" y="392"/>
                    <a:pt x="286" y="389"/>
                    <a:pt x="286" y="389"/>
                  </a:cubicBezTo>
                  <a:cubicBezTo>
                    <a:pt x="286" y="389"/>
                    <a:pt x="284" y="387"/>
                    <a:pt x="284" y="387"/>
                  </a:cubicBezTo>
                  <a:cubicBezTo>
                    <a:pt x="283" y="386"/>
                    <a:pt x="284" y="386"/>
                    <a:pt x="283" y="386"/>
                  </a:cubicBezTo>
                  <a:cubicBezTo>
                    <a:pt x="282" y="386"/>
                    <a:pt x="281" y="382"/>
                    <a:pt x="280" y="382"/>
                  </a:cubicBezTo>
                  <a:cubicBezTo>
                    <a:pt x="280" y="382"/>
                    <a:pt x="280" y="383"/>
                    <a:pt x="280" y="383"/>
                  </a:cubicBezTo>
                  <a:cubicBezTo>
                    <a:pt x="278" y="381"/>
                    <a:pt x="278" y="378"/>
                    <a:pt x="274" y="377"/>
                  </a:cubicBezTo>
                  <a:cubicBezTo>
                    <a:pt x="277" y="373"/>
                    <a:pt x="271" y="372"/>
                    <a:pt x="272" y="366"/>
                  </a:cubicBezTo>
                  <a:cubicBezTo>
                    <a:pt x="272" y="364"/>
                    <a:pt x="270" y="365"/>
                    <a:pt x="270" y="363"/>
                  </a:cubicBezTo>
                  <a:cubicBezTo>
                    <a:pt x="269" y="361"/>
                    <a:pt x="266" y="363"/>
                    <a:pt x="265" y="361"/>
                  </a:cubicBezTo>
                  <a:cubicBezTo>
                    <a:pt x="266" y="360"/>
                    <a:pt x="266" y="359"/>
                    <a:pt x="264" y="359"/>
                  </a:cubicBezTo>
                  <a:cubicBezTo>
                    <a:pt x="265" y="357"/>
                    <a:pt x="265" y="356"/>
                    <a:pt x="264" y="353"/>
                  </a:cubicBezTo>
                  <a:cubicBezTo>
                    <a:pt x="264" y="352"/>
                    <a:pt x="264" y="351"/>
                    <a:pt x="264" y="350"/>
                  </a:cubicBezTo>
                  <a:cubicBezTo>
                    <a:pt x="264" y="350"/>
                    <a:pt x="263" y="350"/>
                    <a:pt x="263" y="350"/>
                  </a:cubicBezTo>
                  <a:cubicBezTo>
                    <a:pt x="262" y="347"/>
                    <a:pt x="265" y="348"/>
                    <a:pt x="263" y="346"/>
                  </a:cubicBezTo>
                  <a:cubicBezTo>
                    <a:pt x="261" y="344"/>
                    <a:pt x="261" y="352"/>
                    <a:pt x="260" y="346"/>
                  </a:cubicBezTo>
                  <a:cubicBezTo>
                    <a:pt x="260" y="341"/>
                    <a:pt x="256" y="338"/>
                    <a:pt x="252" y="334"/>
                  </a:cubicBezTo>
                  <a:cubicBezTo>
                    <a:pt x="249" y="336"/>
                    <a:pt x="251" y="337"/>
                    <a:pt x="250" y="341"/>
                  </a:cubicBezTo>
                  <a:cubicBezTo>
                    <a:pt x="247" y="342"/>
                    <a:pt x="248" y="339"/>
                    <a:pt x="246" y="339"/>
                  </a:cubicBezTo>
                  <a:cubicBezTo>
                    <a:pt x="244" y="339"/>
                    <a:pt x="244" y="338"/>
                    <a:pt x="243" y="337"/>
                  </a:cubicBezTo>
                  <a:cubicBezTo>
                    <a:pt x="245" y="339"/>
                    <a:pt x="243" y="345"/>
                    <a:pt x="247" y="345"/>
                  </a:cubicBezTo>
                  <a:cubicBezTo>
                    <a:pt x="246" y="347"/>
                    <a:pt x="248" y="351"/>
                    <a:pt x="250" y="355"/>
                  </a:cubicBezTo>
                  <a:cubicBezTo>
                    <a:pt x="250" y="356"/>
                    <a:pt x="249" y="357"/>
                    <a:pt x="250" y="357"/>
                  </a:cubicBezTo>
                  <a:cubicBezTo>
                    <a:pt x="251" y="359"/>
                    <a:pt x="252" y="364"/>
                    <a:pt x="253" y="367"/>
                  </a:cubicBezTo>
                  <a:cubicBezTo>
                    <a:pt x="255" y="367"/>
                    <a:pt x="256" y="367"/>
                    <a:pt x="258" y="367"/>
                  </a:cubicBezTo>
                  <a:cubicBezTo>
                    <a:pt x="257" y="368"/>
                    <a:pt x="257" y="369"/>
                    <a:pt x="257" y="370"/>
                  </a:cubicBezTo>
                  <a:cubicBezTo>
                    <a:pt x="258" y="371"/>
                    <a:pt x="259" y="370"/>
                    <a:pt x="259" y="369"/>
                  </a:cubicBezTo>
                  <a:cubicBezTo>
                    <a:pt x="261" y="371"/>
                    <a:pt x="260" y="373"/>
                    <a:pt x="261" y="375"/>
                  </a:cubicBezTo>
                  <a:cubicBezTo>
                    <a:pt x="262" y="376"/>
                    <a:pt x="263" y="376"/>
                    <a:pt x="264" y="376"/>
                  </a:cubicBezTo>
                  <a:cubicBezTo>
                    <a:pt x="264" y="377"/>
                    <a:pt x="263" y="378"/>
                    <a:pt x="264" y="379"/>
                  </a:cubicBezTo>
                  <a:cubicBezTo>
                    <a:pt x="264" y="379"/>
                    <a:pt x="265" y="379"/>
                    <a:pt x="265" y="379"/>
                  </a:cubicBezTo>
                  <a:cubicBezTo>
                    <a:pt x="265" y="380"/>
                    <a:pt x="264" y="381"/>
                    <a:pt x="264" y="381"/>
                  </a:cubicBezTo>
                  <a:cubicBezTo>
                    <a:pt x="264" y="382"/>
                    <a:pt x="265" y="382"/>
                    <a:pt x="266" y="383"/>
                  </a:cubicBezTo>
                  <a:cubicBezTo>
                    <a:pt x="266" y="384"/>
                    <a:pt x="266" y="385"/>
                    <a:pt x="266" y="386"/>
                  </a:cubicBezTo>
                  <a:cubicBezTo>
                    <a:pt x="266" y="386"/>
                    <a:pt x="267" y="386"/>
                    <a:pt x="267" y="386"/>
                  </a:cubicBezTo>
                  <a:cubicBezTo>
                    <a:pt x="268" y="387"/>
                    <a:pt x="266" y="391"/>
                    <a:pt x="270" y="390"/>
                  </a:cubicBezTo>
                  <a:cubicBezTo>
                    <a:pt x="270" y="393"/>
                    <a:pt x="269" y="395"/>
                    <a:pt x="271" y="397"/>
                  </a:cubicBezTo>
                  <a:cubicBezTo>
                    <a:pt x="271" y="398"/>
                    <a:pt x="273" y="399"/>
                    <a:pt x="273" y="400"/>
                  </a:cubicBezTo>
                  <a:cubicBezTo>
                    <a:pt x="274" y="401"/>
                    <a:pt x="274" y="402"/>
                    <a:pt x="274" y="403"/>
                  </a:cubicBezTo>
                  <a:cubicBezTo>
                    <a:pt x="275" y="404"/>
                    <a:pt x="276" y="404"/>
                    <a:pt x="277" y="405"/>
                  </a:cubicBezTo>
                  <a:cubicBezTo>
                    <a:pt x="278" y="406"/>
                    <a:pt x="276" y="408"/>
                    <a:pt x="278" y="408"/>
                  </a:cubicBezTo>
                  <a:cubicBezTo>
                    <a:pt x="279" y="408"/>
                    <a:pt x="279" y="411"/>
                    <a:pt x="279" y="413"/>
                  </a:cubicBezTo>
                  <a:cubicBezTo>
                    <a:pt x="283" y="410"/>
                    <a:pt x="283" y="415"/>
                    <a:pt x="288" y="414"/>
                  </a:cubicBezTo>
                  <a:cubicBezTo>
                    <a:pt x="289" y="417"/>
                    <a:pt x="291" y="419"/>
                    <a:pt x="291" y="422"/>
                  </a:cubicBezTo>
                  <a:cubicBezTo>
                    <a:pt x="295" y="429"/>
                    <a:pt x="309" y="427"/>
                    <a:pt x="318" y="426"/>
                  </a:cubicBezTo>
                  <a:cubicBezTo>
                    <a:pt x="319" y="426"/>
                    <a:pt x="318" y="424"/>
                    <a:pt x="319" y="423"/>
                  </a:cubicBezTo>
                  <a:cubicBezTo>
                    <a:pt x="322" y="422"/>
                    <a:pt x="327" y="426"/>
                    <a:pt x="326" y="421"/>
                  </a:cubicBezTo>
                  <a:cubicBezTo>
                    <a:pt x="329" y="422"/>
                    <a:pt x="328" y="424"/>
                    <a:pt x="327" y="427"/>
                  </a:cubicBezTo>
                  <a:cubicBezTo>
                    <a:pt x="327" y="427"/>
                    <a:pt x="326" y="428"/>
                    <a:pt x="326" y="428"/>
                  </a:cubicBezTo>
                  <a:cubicBezTo>
                    <a:pt x="326" y="430"/>
                    <a:pt x="327" y="433"/>
                    <a:pt x="326" y="435"/>
                  </a:cubicBezTo>
                  <a:cubicBezTo>
                    <a:pt x="326" y="435"/>
                    <a:pt x="324" y="435"/>
                    <a:pt x="324" y="435"/>
                  </a:cubicBezTo>
                  <a:cubicBezTo>
                    <a:pt x="324" y="436"/>
                    <a:pt x="324" y="441"/>
                    <a:pt x="323" y="442"/>
                  </a:cubicBezTo>
                  <a:cubicBezTo>
                    <a:pt x="322" y="443"/>
                    <a:pt x="319" y="444"/>
                    <a:pt x="320" y="448"/>
                  </a:cubicBezTo>
                  <a:cubicBezTo>
                    <a:pt x="317" y="448"/>
                    <a:pt x="319" y="454"/>
                    <a:pt x="314" y="454"/>
                  </a:cubicBezTo>
                  <a:cubicBezTo>
                    <a:pt x="315" y="458"/>
                    <a:pt x="313" y="458"/>
                    <a:pt x="313" y="461"/>
                  </a:cubicBezTo>
                  <a:cubicBezTo>
                    <a:pt x="309" y="460"/>
                    <a:pt x="311" y="465"/>
                    <a:pt x="307" y="465"/>
                  </a:cubicBezTo>
                  <a:cubicBezTo>
                    <a:pt x="307" y="466"/>
                    <a:pt x="307" y="467"/>
                    <a:pt x="307" y="468"/>
                  </a:cubicBezTo>
                  <a:cubicBezTo>
                    <a:pt x="306" y="468"/>
                    <a:pt x="306" y="467"/>
                    <a:pt x="305" y="467"/>
                  </a:cubicBezTo>
                  <a:cubicBezTo>
                    <a:pt x="302" y="468"/>
                    <a:pt x="304" y="470"/>
                    <a:pt x="300" y="470"/>
                  </a:cubicBezTo>
                  <a:cubicBezTo>
                    <a:pt x="300" y="470"/>
                    <a:pt x="297" y="472"/>
                    <a:pt x="297" y="472"/>
                  </a:cubicBezTo>
                  <a:cubicBezTo>
                    <a:pt x="297" y="472"/>
                    <a:pt x="297" y="473"/>
                    <a:pt x="297" y="473"/>
                  </a:cubicBezTo>
                  <a:cubicBezTo>
                    <a:pt x="295" y="474"/>
                    <a:pt x="293" y="474"/>
                    <a:pt x="292" y="475"/>
                  </a:cubicBezTo>
                  <a:cubicBezTo>
                    <a:pt x="289" y="477"/>
                    <a:pt x="288" y="481"/>
                    <a:pt x="284" y="481"/>
                  </a:cubicBezTo>
                  <a:cubicBezTo>
                    <a:pt x="285" y="484"/>
                    <a:pt x="282" y="484"/>
                    <a:pt x="283" y="487"/>
                  </a:cubicBezTo>
                  <a:cubicBezTo>
                    <a:pt x="281" y="488"/>
                    <a:pt x="281" y="487"/>
                    <a:pt x="279" y="487"/>
                  </a:cubicBezTo>
                  <a:cubicBezTo>
                    <a:pt x="280" y="488"/>
                    <a:pt x="277" y="490"/>
                    <a:pt x="278" y="491"/>
                  </a:cubicBezTo>
                  <a:cubicBezTo>
                    <a:pt x="280" y="493"/>
                    <a:pt x="277" y="491"/>
                    <a:pt x="277" y="494"/>
                  </a:cubicBezTo>
                  <a:cubicBezTo>
                    <a:pt x="277" y="496"/>
                    <a:pt x="275" y="494"/>
                    <a:pt x="274" y="495"/>
                  </a:cubicBezTo>
                  <a:cubicBezTo>
                    <a:pt x="274" y="496"/>
                    <a:pt x="274" y="497"/>
                    <a:pt x="274" y="498"/>
                  </a:cubicBezTo>
                  <a:cubicBezTo>
                    <a:pt x="274" y="499"/>
                    <a:pt x="272" y="508"/>
                    <a:pt x="272" y="511"/>
                  </a:cubicBezTo>
                  <a:cubicBezTo>
                    <a:pt x="272" y="513"/>
                    <a:pt x="273" y="513"/>
                    <a:pt x="274" y="515"/>
                  </a:cubicBezTo>
                  <a:cubicBezTo>
                    <a:pt x="275" y="519"/>
                    <a:pt x="274" y="520"/>
                    <a:pt x="274" y="522"/>
                  </a:cubicBezTo>
                  <a:cubicBezTo>
                    <a:pt x="274" y="523"/>
                    <a:pt x="275" y="527"/>
                    <a:pt x="277" y="527"/>
                  </a:cubicBezTo>
                  <a:cubicBezTo>
                    <a:pt x="280" y="527"/>
                    <a:pt x="273" y="532"/>
                    <a:pt x="279" y="533"/>
                  </a:cubicBezTo>
                  <a:cubicBezTo>
                    <a:pt x="278" y="539"/>
                    <a:pt x="280" y="543"/>
                    <a:pt x="279" y="548"/>
                  </a:cubicBezTo>
                  <a:cubicBezTo>
                    <a:pt x="278" y="551"/>
                    <a:pt x="275" y="554"/>
                    <a:pt x="275" y="558"/>
                  </a:cubicBezTo>
                  <a:cubicBezTo>
                    <a:pt x="273" y="558"/>
                    <a:pt x="269" y="561"/>
                    <a:pt x="267" y="562"/>
                  </a:cubicBezTo>
                  <a:cubicBezTo>
                    <a:pt x="267" y="563"/>
                    <a:pt x="266" y="563"/>
                    <a:pt x="267" y="564"/>
                  </a:cubicBezTo>
                  <a:cubicBezTo>
                    <a:pt x="267" y="565"/>
                    <a:pt x="265" y="564"/>
                    <a:pt x="264" y="565"/>
                  </a:cubicBezTo>
                  <a:cubicBezTo>
                    <a:pt x="263" y="565"/>
                    <a:pt x="263" y="567"/>
                    <a:pt x="263" y="567"/>
                  </a:cubicBezTo>
                  <a:cubicBezTo>
                    <a:pt x="262" y="567"/>
                    <a:pt x="260" y="565"/>
                    <a:pt x="260" y="567"/>
                  </a:cubicBezTo>
                  <a:cubicBezTo>
                    <a:pt x="260" y="568"/>
                    <a:pt x="259" y="568"/>
                    <a:pt x="258" y="568"/>
                  </a:cubicBezTo>
                  <a:cubicBezTo>
                    <a:pt x="256" y="569"/>
                    <a:pt x="256" y="572"/>
                    <a:pt x="253" y="572"/>
                  </a:cubicBezTo>
                  <a:cubicBezTo>
                    <a:pt x="252" y="578"/>
                    <a:pt x="253" y="588"/>
                    <a:pt x="254" y="598"/>
                  </a:cubicBezTo>
                  <a:cubicBezTo>
                    <a:pt x="253" y="598"/>
                    <a:pt x="252" y="599"/>
                    <a:pt x="252" y="598"/>
                  </a:cubicBezTo>
                  <a:cubicBezTo>
                    <a:pt x="251" y="597"/>
                    <a:pt x="251" y="600"/>
                    <a:pt x="251" y="600"/>
                  </a:cubicBezTo>
                  <a:cubicBezTo>
                    <a:pt x="249" y="601"/>
                    <a:pt x="247" y="599"/>
                    <a:pt x="247" y="601"/>
                  </a:cubicBezTo>
                  <a:cubicBezTo>
                    <a:pt x="247" y="603"/>
                    <a:pt x="243" y="603"/>
                    <a:pt x="241" y="605"/>
                  </a:cubicBezTo>
                  <a:cubicBezTo>
                    <a:pt x="241" y="607"/>
                    <a:pt x="241" y="609"/>
                    <a:pt x="241" y="612"/>
                  </a:cubicBezTo>
                  <a:cubicBezTo>
                    <a:pt x="239" y="612"/>
                    <a:pt x="240" y="616"/>
                    <a:pt x="239" y="618"/>
                  </a:cubicBezTo>
                  <a:cubicBezTo>
                    <a:pt x="239" y="618"/>
                    <a:pt x="237" y="618"/>
                    <a:pt x="237" y="619"/>
                  </a:cubicBezTo>
                  <a:cubicBezTo>
                    <a:pt x="236" y="621"/>
                    <a:pt x="236" y="623"/>
                    <a:pt x="234" y="625"/>
                  </a:cubicBezTo>
                  <a:cubicBezTo>
                    <a:pt x="234" y="625"/>
                    <a:pt x="235" y="627"/>
                    <a:pt x="234" y="627"/>
                  </a:cubicBezTo>
                  <a:cubicBezTo>
                    <a:pt x="234" y="627"/>
                    <a:pt x="232" y="627"/>
                    <a:pt x="232" y="627"/>
                  </a:cubicBezTo>
                  <a:cubicBezTo>
                    <a:pt x="231" y="628"/>
                    <a:pt x="232" y="630"/>
                    <a:pt x="232" y="631"/>
                  </a:cubicBezTo>
                  <a:cubicBezTo>
                    <a:pt x="232" y="631"/>
                    <a:pt x="230" y="630"/>
                    <a:pt x="230" y="631"/>
                  </a:cubicBezTo>
                  <a:cubicBezTo>
                    <a:pt x="229" y="631"/>
                    <a:pt x="230" y="633"/>
                    <a:pt x="230" y="633"/>
                  </a:cubicBezTo>
                  <a:cubicBezTo>
                    <a:pt x="229" y="633"/>
                    <a:pt x="228" y="633"/>
                    <a:pt x="227" y="633"/>
                  </a:cubicBezTo>
                  <a:cubicBezTo>
                    <a:pt x="227" y="634"/>
                    <a:pt x="225" y="636"/>
                    <a:pt x="225" y="637"/>
                  </a:cubicBezTo>
                  <a:cubicBezTo>
                    <a:pt x="225" y="638"/>
                    <a:pt x="223" y="637"/>
                    <a:pt x="222" y="638"/>
                  </a:cubicBezTo>
                  <a:cubicBezTo>
                    <a:pt x="222" y="638"/>
                    <a:pt x="223" y="640"/>
                    <a:pt x="222" y="640"/>
                  </a:cubicBezTo>
                  <a:cubicBezTo>
                    <a:pt x="222" y="640"/>
                    <a:pt x="221" y="640"/>
                    <a:pt x="220" y="640"/>
                  </a:cubicBezTo>
                  <a:cubicBezTo>
                    <a:pt x="219" y="641"/>
                    <a:pt x="219" y="642"/>
                    <a:pt x="218" y="642"/>
                  </a:cubicBezTo>
                  <a:cubicBezTo>
                    <a:pt x="217" y="643"/>
                    <a:pt x="216" y="645"/>
                    <a:pt x="215" y="645"/>
                  </a:cubicBezTo>
                  <a:cubicBezTo>
                    <a:pt x="215" y="645"/>
                    <a:pt x="212" y="646"/>
                    <a:pt x="212" y="646"/>
                  </a:cubicBezTo>
                  <a:cubicBezTo>
                    <a:pt x="211" y="645"/>
                    <a:pt x="211" y="645"/>
                    <a:pt x="210" y="646"/>
                  </a:cubicBezTo>
                  <a:cubicBezTo>
                    <a:pt x="208" y="647"/>
                    <a:pt x="207" y="647"/>
                    <a:pt x="205" y="647"/>
                  </a:cubicBezTo>
                  <a:cubicBezTo>
                    <a:pt x="204" y="647"/>
                    <a:pt x="196" y="650"/>
                    <a:pt x="194" y="647"/>
                  </a:cubicBezTo>
                  <a:cubicBezTo>
                    <a:pt x="193" y="647"/>
                    <a:pt x="194" y="649"/>
                    <a:pt x="194" y="648"/>
                  </a:cubicBezTo>
                  <a:cubicBezTo>
                    <a:pt x="192" y="651"/>
                    <a:pt x="190" y="649"/>
                    <a:pt x="186" y="649"/>
                  </a:cubicBezTo>
                  <a:cubicBezTo>
                    <a:pt x="185" y="650"/>
                    <a:pt x="185" y="651"/>
                    <a:pt x="186" y="651"/>
                  </a:cubicBezTo>
                  <a:cubicBezTo>
                    <a:pt x="185" y="652"/>
                    <a:pt x="179" y="649"/>
                    <a:pt x="175" y="649"/>
                  </a:cubicBezTo>
                  <a:cubicBezTo>
                    <a:pt x="175" y="644"/>
                    <a:pt x="170" y="641"/>
                    <a:pt x="173" y="635"/>
                  </a:cubicBezTo>
                  <a:cubicBezTo>
                    <a:pt x="170" y="633"/>
                    <a:pt x="168" y="631"/>
                    <a:pt x="168" y="626"/>
                  </a:cubicBezTo>
                  <a:cubicBezTo>
                    <a:pt x="165" y="630"/>
                    <a:pt x="168" y="628"/>
                    <a:pt x="166" y="622"/>
                  </a:cubicBezTo>
                  <a:cubicBezTo>
                    <a:pt x="164" y="617"/>
                    <a:pt x="157" y="613"/>
                    <a:pt x="159" y="606"/>
                  </a:cubicBezTo>
                  <a:cubicBezTo>
                    <a:pt x="158" y="605"/>
                    <a:pt x="158" y="608"/>
                    <a:pt x="158" y="608"/>
                  </a:cubicBezTo>
                  <a:cubicBezTo>
                    <a:pt x="155" y="608"/>
                    <a:pt x="158" y="600"/>
                    <a:pt x="155" y="604"/>
                  </a:cubicBezTo>
                  <a:cubicBezTo>
                    <a:pt x="153" y="602"/>
                    <a:pt x="154" y="598"/>
                    <a:pt x="154" y="595"/>
                  </a:cubicBezTo>
                  <a:cubicBezTo>
                    <a:pt x="155" y="592"/>
                    <a:pt x="155" y="589"/>
                    <a:pt x="153" y="585"/>
                  </a:cubicBezTo>
                  <a:cubicBezTo>
                    <a:pt x="154" y="583"/>
                    <a:pt x="150" y="584"/>
                    <a:pt x="150" y="584"/>
                  </a:cubicBezTo>
                  <a:cubicBezTo>
                    <a:pt x="149" y="583"/>
                    <a:pt x="153" y="580"/>
                    <a:pt x="147" y="581"/>
                  </a:cubicBezTo>
                  <a:cubicBezTo>
                    <a:pt x="147" y="581"/>
                    <a:pt x="148" y="578"/>
                    <a:pt x="147" y="578"/>
                  </a:cubicBezTo>
                  <a:cubicBezTo>
                    <a:pt x="147" y="577"/>
                    <a:pt x="145" y="578"/>
                    <a:pt x="145" y="578"/>
                  </a:cubicBezTo>
                  <a:cubicBezTo>
                    <a:pt x="145" y="577"/>
                    <a:pt x="148" y="573"/>
                    <a:pt x="144" y="574"/>
                  </a:cubicBezTo>
                  <a:cubicBezTo>
                    <a:pt x="143" y="572"/>
                    <a:pt x="145" y="572"/>
                    <a:pt x="145" y="569"/>
                  </a:cubicBezTo>
                  <a:cubicBezTo>
                    <a:pt x="143" y="569"/>
                    <a:pt x="145" y="564"/>
                    <a:pt x="141" y="565"/>
                  </a:cubicBezTo>
                  <a:cubicBezTo>
                    <a:pt x="141" y="554"/>
                    <a:pt x="142" y="550"/>
                    <a:pt x="147" y="543"/>
                  </a:cubicBezTo>
                  <a:cubicBezTo>
                    <a:pt x="147" y="542"/>
                    <a:pt x="149" y="537"/>
                    <a:pt x="146" y="538"/>
                  </a:cubicBezTo>
                  <a:cubicBezTo>
                    <a:pt x="146" y="536"/>
                    <a:pt x="149" y="537"/>
                    <a:pt x="150" y="536"/>
                  </a:cubicBezTo>
                  <a:cubicBezTo>
                    <a:pt x="150" y="536"/>
                    <a:pt x="149" y="534"/>
                    <a:pt x="151" y="534"/>
                  </a:cubicBezTo>
                  <a:cubicBezTo>
                    <a:pt x="150" y="532"/>
                    <a:pt x="150" y="521"/>
                    <a:pt x="148" y="525"/>
                  </a:cubicBezTo>
                  <a:cubicBezTo>
                    <a:pt x="146" y="522"/>
                    <a:pt x="147" y="520"/>
                    <a:pt x="147" y="518"/>
                  </a:cubicBezTo>
                  <a:cubicBezTo>
                    <a:pt x="147" y="515"/>
                    <a:pt x="148" y="512"/>
                    <a:pt x="147" y="509"/>
                  </a:cubicBezTo>
                  <a:cubicBezTo>
                    <a:pt x="147" y="508"/>
                    <a:pt x="145" y="509"/>
                    <a:pt x="145" y="508"/>
                  </a:cubicBezTo>
                  <a:cubicBezTo>
                    <a:pt x="145" y="508"/>
                    <a:pt x="146" y="507"/>
                    <a:pt x="146" y="506"/>
                  </a:cubicBezTo>
                  <a:cubicBezTo>
                    <a:pt x="146" y="506"/>
                    <a:pt x="145" y="505"/>
                    <a:pt x="145" y="505"/>
                  </a:cubicBezTo>
                  <a:cubicBezTo>
                    <a:pt x="145" y="502"/>
                    <a:pt x="144" y="502"/>
                    <a:pt x="142" y="501"/>
                  </a:cubicBezTo>
                  <a:cubicBezTo>
                    <a:pt x="142" y="501"/>
                    <a:pt x="143" y="499"/>
                    <a:pt x="142" y="499"/>
                  </a:cubicBezTo>
                  <a:cubicBezTo>
                    <a:pt x="142" y="499"/>
                    <a:pt x="139" y="499"/>
                    <a:pt x="140" y="498"/>
                  </a:cubicBezTo>
                  <a:cubicBezTo>
                    <a:pt x="140" y="498"/>
                    <a:pt x="141" y="498"/>
                    <a:pt x="141" y="498"/>
                  </a:cubicBezTo>
                  <a:cubicBezTo>
                    <a:pt x="140" y="495"/>
                    <a:pt x="138" y="495"/>
                    <a:pt x="135" y="493"/>
                  </a:cubicBezTo>
                  <a:cubicBezTo>
                    <a:pt x="135" y="492"/>
                    <a:pt x="136" y="492"/>
                    <a:pt x="134" y="492"/>
                  </a:cubicBezTo>
                  <a:cubicBezTo>
                    <a:pt x="133" y="492"/>
                    <a:pt x="133" y="488"/>
                    <a:pt x="131" y="489"/>
                  </a:cubicBezTo>
                  <a:cubicBezTo>
                    <a:pt x="128" y="479"/>
                    <a:pt x="131" y="471"/>
                    <a:pt x="131" y="460"/>
                  </a:cubicBezTo>
                  <a:cubicBezTo>
                    <a:pt x="130" y="458"/>
                    <a:pt x="127" y="462"/>
                    <a:pt x="128" y="456"/>
                  </a:cubicBezTo>
                  <a:cubicBezTo>
                    <a:pt x="121" y="457"/>
                    <a:pt x="116" y="456"/>
                    <a:pt x="112" y="454"/>
                  </a:cubicBezTo>
                  <a:cubicBezTo>
                    <a:pt x="113" y="448"/>
                    <a:pt x="108" y="454"/>
                    <a:pt x="109" y="448"/>
                  </a:cubicBezTo>
                  <a:cubicBezTo>
                    <a:pt x="104" y="447"/>
                    <a:pt x="103" y="445"/>
                    <a:pt x="97" y="447"/>
                  </a:cubicBezTo>
                  <a:cubicBezTo>
                    <a:pt x="95" y="447"/>
                    <a:pt x="94" y="448"/>
                    <a:pt x="92" y="448"/>
                  </a:cubicBezTo>
                  <a:cubicBezTo>
                    <a:pt x="91" y="448"/>
                    <a:pt x="88" y="450"/>
                    <a:pt x="85" y="449"/>
                  </a:cubicBezTo>
                  <a:cubicBezTo>
                    <a:pt x="87" y="452"/>
                    <a:pt x="88" y="450"/>
                    <a:pt x="82" y="452"/>
                  </a:cubicBezTo>
                  <a:cubicBezTo>
                    <a:pt x="78" y="452"/>
                    <a:pt x="76" y="454"/>
                    <a:pt x="69" y="454"/>
                  </a:cubicBezTo>
                  <a:cubicBezTo>
                    <a:pt x="68" y="454"/>
                    <a:pt x="67" y="453"/>
                    <a:pt x="66" y="453"/>
                  </a:cubicBezTo>
                  <a:cubicBezTo>
                    <a:pt x="58" y="452"/>
                    <a:pt x="50" y="457"/>
                    <a:pt x="44" y="455"/>
                  </a:cubicBezTo>
                  <a:cubicBezTo>
                    <a:pt x="44" y="451"/>
                    <a:pt x="39" y="452"/>
                    <a:pt x="38" y="452"/>
                  </a:cubicBezTo>
                  <a:cubicBezTo>
                    <a:pt x="37" y="451"/>
                    <a:pt x="38" y="450"/>
                    <a:pt x="38" y="449"/>
                  </a:cubicBezTo>
                  <a:cubicBezTo>
                    <a:pt x="37" y="449"/>
                    <a:pt x="35" y="450"/>
                    <a:pt x="34" y="449"/>
                  </a:cubicBezTo>
                  <a:cubicBezTo>
                    <a:pt x="34" y="449"/>
                    <a:pt x="35" y="447"/>
                    <a:pt x="34" y="447"/>
                  </a:cubicBezTo>
                  <a:cubicBezTo>
                    <a:pt x="33" y="446"/>
                    <a:pt x="32" y="447"/>
                    <a:pt x="32" y="446"/>
                  </a:cubicBezTo>
                  <a:cubicBezTo>
                    <a:pt x="32" y="446"/>
                    <a:pt x="30" y="444"/>
                    <a:pt x="29" y="443"/>
                  </a:cubicBezTo>
                  <a:cubicBezTo>
                    <a:pt x="29" y="443"/>
                    <a:pt x="30" y="442"/>
                    <a:pt x="28" y="442"/>
                  </a:cubicBezTo>
                  <a:cubicBezTo>
                    <a:pt x="27" y="442"/>
                    <a:pt x="27" y="441"/>
                    <a:pt x="27" y="440"/>
                  </a:cubicBezTo>
                  <a:cubicBezTo>
                    <a:pt x="27" y="438"/>
                    <a:pt x="25" y="440"/>
                    <a:pt x="25" y="439"/>
                  </a:cubicBezTo>
                  <a:cubicBezTo>
                    <a:pt x="24" y="438"/>
                    <a:pt x="25" y="437"/>
                    <a:pt x="25" y="436"/>
                  </a:cubicBezTo>
                  <a:cubicBezTo>
                    <a:pt x="24" y="435"/>
                    <a:pt x="22" y="437"/>
                    <a:pt x="22" y="435"/>
                  </a:cubicBezTo>
                  <a:cubicBezTo>
                    <a:pt x="22" y="435"/>
                    <a:pt x="23" y="433"/>
                    <a:pt x="24" y="434"/>
                  </a:cubicBezTo>
                  <a:cubicBezTo>
                    <a:pt x="22" y="430"/>
                    <a:pt x="17" y="431"/>
                    <a:pt x="18" y="427"/>
                  </a:cubicBezTo>
                  <a:cubicBezTo>
                    <a:pt x="12" y="429"/>
                    <a:pt x="15" y="422"/>
                    <a:pt x="9" y="423"/>
                  </a:cubicBezTo>
                  <a:cubicBezTo>
                    <a:pt x="10" y="422"/>
                    <a:pt x="11" y="421"/>
                    <a:pt x="11" y="420"/>
                  </a:cubicBezTo>
                  <a:cubicBezTo>
                    <a:pt x="10" y="418"/>
                    <a:pt x="8" y="419"/>
                    <a:pt x="6" y="419"/>
                  </a:cubicBezTo>
                  <a:cubicBezTo>
                    <a:pt x="7" y="417"/>
                    <a:pt x="4" y="416"/>
                    <a:pt x="4" y="415"/>
                  </a:cubicBezTo>
                  <a:cubicBezTo>
                    <a:pt x="3" y="413"/>
                    <a:pt x="5" y="413"/>
                    <a:pt x="4" y="410"/>
                  </a:cubicBezTo>
                  <a:cubicBezTo>
                    <a:pt x="3" y="410"/>
                    <a:pt x="2" y="411"/>
                    <a:pt x="2" y="409"/>
                  </a:cubicBezTo>
                  <a:cubicBezTo>
                    <a:pt x="2" y="408"/>
                    <a:pt x="1" y="405"/>
                    <a:pt x="0" y="405"/>
                  </a:cubicBezTo>
                  <a:cubicBezTo>
                    <a:pt x="0" y="403"/>
                    <a:pt x="3" y="404"/>
                    <a:pt x="4" y="403"/>
                  </a:cubicBezTo>
                  <a:cubicBezTo>
                    <a:pt x="4" y="403"/>
                    <a:pt x="4" y="399"/>
                    <a:pt x="6" y="400"/>
                  </a:cubicBezTo>
                  <a:cubicBezTo>
                    <a:pt x="6" y="393"/>
                    <a:pt x="6" y="387"/>
                    <a:pt x="6" y="380"/>
                  </a:cubicBezTo>
                  <a:cubicBezTo>
                    <a:pt x="6" y="378"/>
                    <a:pt x="4" y="379"/>
                    <a:pt x="4" y="379"/>
                  </a:cubicBezTo>
                  <a:cubicBezTo>
                    <a:pt x="3" y="378"/>
                    <a:pt x="5" y="377"/>
                    <a:pt x="5" y="376"/>
                  </a:cubicBezTo>
                  <a:cubicBezTo>
                    <a:pt x="5" y="374"/>
                    <a:pt x="3" y="374"/>
                    <a:pt x="4" y="372"/>
                  </a:cubicBezTo>
                  <a:cubicBezTo>
                    <a:pt x="8" y="377"/>
                    <a:pt x="4" y="363"/>
                    <a:pt x="8" y="368"/>
                  </a:cubicBezTo>
                  <a:cubicBezTo>
                    <a:pt x="9" y="367"/>
                    <a:pt x="8" y="363"/>
                    <a:pt x="9" y="361"/>
                  </a:cubicBezTo>
                  <a:cubicBezTo>
                    <a:pt x="10" y="361"/>
                    <a:pt x="12" y="361"/>
                    <a:pt x="12" y="361"/>
                  </a:cubicBezTo>
                  <a:cubicBezTo>
                    <a:pt x="12" y="360"/>
                    <a:pt x="10" y="359"/>
                    <a:pt x="11" y="357"/>
                  </a:cubicBezTo>
                  <a:cubicBezTo>
                    <a:pt x="15" y="356"/>
                    <a:pt x="14" y="350"/>
                    <a:pt x="19" y="349"/>
                  </a:cubicBezTo>
                  <a:cubicBezTo>
                    <a:pt x="19" y="345"/>
                    <a:pt x="23" y="345"/>
                    <a:pt x="22" y="341"/>
                  </a:cubicBezTo>
                  <a:cubicBezTo>
                    <a:pt x="24" y="341"/>
                    <a:pt x="25" y="340"/>
                    <a:pt x="25" y="339"/>
                  </a:cubicBezTo>
                  <a:cubicBezTo>
                    <a:pt x="32" y="338"/>
                    <a:pt x="37" y="336"/>
                    <a:pt x="36" y="327"/>
                  </a:cubicBezTo>
                  <a:cubicBezTo>
                    <a:pt x="41" y="328"/>
                    <a:pt x="37" y="320"/>
                    <a:pt x="41" y="321"/>
                  </a:cubicBezTo>
                  <a:cubicBezTo>
                    <a:pt x="41" y="319"/>
                    <a:pt x="41" y="316"/>
                    <a:pt x="41" y="314"/>
                  </a:cubicBezTo>
                  <a:cubicBezTo>
                    <a:pt x="43" y="314"/>
                    <a:pt x="44" y="312"/>
                    <a:pt x="46" y="313"/>
                  </a:cubicBezTo>
                  <a:cubicBezTo>
                    <a:pt x="48" y="310"/>
                    <a:pt x="50" y="309"/>
                    <a:pt x="52" y="306"/>
                  </a:cubicBezTo>
                  <a:cubicBezTo>
                    <a:pt x="52" y="305"/>
                    <a:pt x="53" y="306"/>
                    <a:pt x="53" y="304"/>
                  </a:cubicBezTo>
                  <a:cubicBezTo>
                    <a:pt x="53" y="303"/>
                    <a:pt x="56" y="303"/>
                    <a:pt x="55" y="301"/>
                  </a:cubicBezTo>
                  <a:cubicBezTo>
                    <a:pt x="61" y="302"/>
                    <a:pt x="61" y="298"/>
                    <a:pt x="66" y="299"/>
                  </a:cubicBezTo>
                  <a:cubicBezTo>
                    <a:pt x="64" y="303"/>
                    <a:pt x="71" y="299"/>
                    <a:pt x="69" y="303"/>
                  </a:cubicBezTo>
                  <a:cubicBezTo>
                    <a:pt x="72" y="301"/>
                    <a:pt x="81" y="305"/>
                    <a:pt x="81" y="300"/>
                  </a:cubicBezTo>
                  <a:cubicBezTo>
                    <a:pt x="87" y="299"/>
                    <a:pt x="92" y="298"/>
                    <a:pt x="94" y="294"/>
                  </a:cubicBezTo>
                  <a:cubicBezTo>
                    <a:pt x="96" y="294"/>
                    <a:pt x="98" y="294"/>
                    <a:pt x="98" y="293"/>
                  </a:cubicBezTo>
                  <a:cubicBezTo>
                    <a:pt x="100" y="293"/>
                    <a:pt x="100" y="294"/>
                    <a:pt x="102" y="294"/>
                  </a:cubicBezTo>
                  <a:cubicBezTo>
                    <a:pt x="105" y="294"/>
                    <a:pt x="107" y="293"/>
                    <a:pt x="109" y="293"/>
                  </a:cubicBezTo>
                  <a:cubicBezTo>
                    <a:pt x="109" y="293"/>
                    <a:pt x="110" y="294"/>
                    <a:pt x="111" y="294"/>
                  </a:cubicBezTo>
                  <a:cubicBezTo>
                    <a:pt x="113" y="294"/>
                    <a:pt x="118" y="296"/>
                    <a:pt x="124" y="295"/>
                  </a:cubicBezTo>
                  <a:cubicBezTo>
                    <a:pt x="126" y="295"/>
                    <a:pt x="129" y="291"/>
                    <a:pt x="132" y="294"/>
                  </a:cubicBezTo>
                  <a:cubicBezTo>
                    <a:pt x="134" y="296"/>
                    <a:pt x="133" y="294"/>
                    <a:pt x="137" y="294"/>
                  </a:cubicBezTo>
                  <a:cubicBezTo>
                    <a:pt x="137" y="295"/>
                    <a:pt x="138" y="295"/>
                    <a:pt x="138" y="296"/>
                  </a:cubicBezTo>
                  <a:cubicBezTo>
                    <a:pt x="138" y="297"/>
                    <a:pt x="135" y="297"/>
                    <a:pt x="135" y="297"/>
                  </a:cubicBezTo>
                  <a:cubicBezTo>
                    <a:pt x="135" y="299"/>
                    <a:pt x="136" y="298"/>
                    <a:pt x="137" y="299"/>
                  </a:cubicBezTo>
                  <a:cubicBezTo>
                    <a:pt x="137" y="300"/>
                    <a:pt x="135" y="300"/>
                    <a:pt x="135" y="300"/>
                  </a:cubicBezTo>
                  <a:cubicBezTo>
                    <a:pt x="136" y="301"/>
                    <a:pt x="137" y="301"/>
                    <a:pt x="137" y="302"/>
                  </a:cubicBezTo>
                  <a:cubicBezTo>
                    <a:pt x="136" y="305"/>
                    <a:pt x="135" y="307"/>
                    <a:pt x="138" y="312"/>
                  </a:cubicBezTo>
                  <a:cubicBezTo>
                    <a:pt x="138" y="314"/>
                    <a:pt x="140" y="310"/>
                    <a:pt x="141" y="313"/>
                  </a:cubicBezTo>
                  <a:cubicBezTo>
                    <a:pt x="141" y="314"/>
                    <a:pt x="143" y="313"/>
                    <a:pt x="144" y="314"/>
                  </a:cubicBezTo>
                  <a:cubicBezTo>
                    <a:pt x="144" y="314"/>
                    <a:pt x="143" y="316"/>
                    <a:pt x="144" y="316"/>
                  </a:cubicBezTo>
                  <a:cubicBezTo>
                    <a:pt x="145" y="317"/>
                    <a:pt x="147" y="315"/>
                    <a:pt x="147" y="317"/>
                  </a:cubicBezTo>
                  <a:cubicBezTo>
                    <a:pt x="151" y="316"/>
                    <a:pt x="154" y="321"/>
                    <a:pt x="155" y="317"/>
                  </a:cubicBezTo>
                  <a:cubicBezTo>
                    <a:pt x="157" y="317"/>
                    <a:pt x="156" y="319"/>
                    <a:pt x="157" y="320"/>
                  </a:cubicBezTo>
                  <a:cubicBezTo>
                    <a:pt x="158" y="321"/>
                    <a:pt x="160" y="320"/>
                    <a:pt x="162" y="321"/>
                  </a:cubicBezTo>
                  <a:cubicBezTo>
                    <a:pt x="163" y="321"/>
                    <a:pt x="163" y="323"/>
                    <a:pt x="164" y="323"/>
                  </a:cubicBezTo>
                  <a:cubicBezTo>
                    <a:pt x="164" y="324"/>
                    <a:pt x="166" y="323"/>
                    <a:pt x="166" y="323"/>
                  </a:cubicBezTo>
                  <a:cubicBezTo>
                    <a:pt x="167" y="325"/>
                    <a:pt x="168" y="324"/>
                    <a:pt x="170" y="325"/>
                  </a:cubicBezTo>
                  <a:cubicBezTo>
                    <a:pt x="170" y="325"/>
                    <a:pt x="170" y="327"/>
                    <a:pt x="171" y="327"/>
                  </a:cubicBezTo>
                  <a:cubicBezTo>
                    <a:pt x="171" y="327"/>
                    <a:pt x="173" y="326"/>
                    <a:pt x="174" y="326"/>
                  </a:cubicBezTo>
                  <a:cubicBezTo>
                    <a:pt x="174" y="326"/>
                    <a:pt x="175" y="327"/>
                    <a:pt x="175" y="327"/>
                  </a:cubicBezTo>
                  <a:cubicBezTo>
                    <a:pt x="176" y="327"/>
                    <a:pt x="177" y="327"/>
                    <a:pt x="178" y="327"/>
                  </a:cubicBezTo>
                  <a:cubicBezTo>
                    <a:pt x="178" y="326"/>
                    <a:pt x="180" y="325"/>
                    <a:pt x="180" y="325"/>
                  </a:cubicBezTo>
                  <a:cubicBezTo>
                    <a:pt x="180" y="325"/>
                    <a:pt x="182" y="324"/>
                    <a:pt x="181" y="323"/>
                  </a:cubicBezTo>
                  <a:cubicBezTo>
                    <a:pt x="178" y="321"/>
                    <a:pt x="185" y="322"/>
                    <a:pt x="185" y="317"/>
                  </a:cubicBezTo>
                  <a:cubicBezTo>
                    <a:pt x="188" y="318"/>
                    <a:pt x="188" y="315"/>
                    <a:pt x="192" y="316"/>
                  </a:cubicBezTo>
                  <a:cubicBezTo>
                    <a:pt x="193" y="316"/>
                    <a:pt x="193" y="317"/>
                    <a:pt x="193" y="317"/>
                  </a:cubicBezTo>
                  <a:cubicBezTo>
                    <a:pt x="194" y="318"/>
                    <a:pt x="196" y="317"/>
                    <a:pt x="198" y="317"/>
                  </a:cubicBezTo>
                  <a:cubicBezTo>
                    <a:pt x="198" y="318"/>
                    <a:pt x="200" y="320"/>
                    <a:pt x="200" y="320"/>
                  </a:cubicBezTo>
                  <a:cubicBezTo>
                    <a:pt x="201" y="320"/>
                    <a:pt x="202" y="318"/>
                    <a:pt x="204" y="319"/>
                  </a:cubicBezTo>
                  <a:cubicBezTo>
                    <a:pt x="204" y="319"/>
                    <a:pt x="204" y="321"/>
                    <a:pt x="204" y="321"/>
                  </a:cubicBezTo>
                  <a:cubicBezTo>
                    <a:pt x="205" y="321"/>
                    <a:pt x="206" y="319"/>
                    <a:pt x="208" y="320"/>
                  </a:cubicBezTo>
                  <a:cubicBezTo>
                    <a:pt x="209" y="321"/>
                    <a:pt x="206" y="321"/>
                    <a:pt x="206" y="321"/>
                  </a:cubicBezTo>
                  <a:cubicBezTo>
                    <a:pt x="207" y="323"/>
                    <a:pt x="214" y="323"/>
                    <a:pt x="218" y="323"/>
                  </a:cubicBezTo>
                  <a:cubicBezTo>
                    <a:pt x="217" y="328"/>
                    <a:pt x="227" y="326"/>
                    <a:pt x="230" y="323"/>
                  </a:cubicBezTo>
                  <a:cubicBezTo>
                    <a:pt x="230" y="324"/>
                    <a:pt x="235" y="322"/>
                    <a:pt x="237" y="323"/>
                  </a:cubicBezTo>
                  <a:cubicBezTo>
                    <a:pt x="238" y="325"/>
                    <a:pt x="237" y="323"/>
                    <a:pt x="239" y="323"/>
                  </a:cubicBezTo>
                  <a:cubicBezTo>
                    <a:pt x="241" y="324"/>
                    <a:pt x="243" y="325"/>
                    <a:pt x="245" y="325"/>
                  </a:cubicBezTo>
                  <a:cubicBezTo>
                    <a:pt x="247" y="324"/>
                    <a:pt x="248" y="322"/>
                    <a:pt x="251" y="322"/>
                  </a:cubicBezTo>
                  <a:cubicBezTo>
                    <a:pt x="252" y="320"/>
                    <a:pt x="251" y="316"/>
                    <a:pt x="254" y="315"/>
                  </a:cubicBezTo>
                  <a:cubicBezTo>
                    <a:pt x="254" y="313"/>
                    <a:pt x="253" y="313"/>
                    <a:pt x="253" y="310"/>
                  </a:cubicBezTo>
                  <a:cubicBezTo>
                    <a:pt x="257" y="311"/>
                    <a:pt x="257" y="303"/>
                    <a:pt x="260" y="307"/>
                  </a:cubicBezTo>
                  <a:cubicBezTo>
                    <a:pt x="261" y="302"/>
                    <a:pt x="259" y="301"/>
                    <a:pt x="255" y="301"/>
                  </a:cubicBezTo>
                  <a:cubicBezTo>
                    <a:pt x="256" y="300"/>
                    <a:pt x="257" y="298"/>
                    <a:pt x="257" y="296"/>
                  </a:cubicBezTo>
                  <a:cubicBezTo>
                    <a:pt x="255" y="293"/>
                    <a:pt x="249" y="295"/>
                    <a:pt x="247" y="292"/>
                  </a:cubicBezTo>
                  <a:cubicBezTo>
                    <a:pt x="245" y="293"/>
                    <a:pt x="241" y="293"/>
                    <a:pt x="240" y="295"/>
                  </a:cubicBezTo>
                  <a:cubicBezTo>
                    <a:pt x="239" y="295"/>
                    <a:pt x="240" y="293"/>
                    <a:pt x="239" y="293"/>
                  </a:cubicBezTo>
                  <a:cubicBezTo>
                    <a:pt x="237" y="292"/>
                    <a:pt x="233" y="294"/>
                    <a:pt x="231" y="293"/>
                  </a:cubicBezTo>
                  <a:cubicBezTo>
                    <a:pt x="230" y="293"/>
                    <a:pt x="230" y="295"/>
                    <a:pt x="227" y="295"/>
                  </a:cubicBezTo>
                  <a:cubicBezTo>
                    <a:pt x="224" y="295"/>
                    <a:pt x="225" y="291"/>
                    <a:pt x="219" y="292"/>
                  </a:cubicBezTo>
                  <a:cubicBezTo>
                    <a:pt x="219" y="289"/>
                    <a:pt x="218" y="289"/>
                    <a:pt x="218" y="287"/>
                  </a:cubicBezTo>
                  <a:cubicBezTo>
                    <a:pt x="216" y="287"/>
                    <a:pt x="216" y="287"/>
                    <a:pt x="215" y="286"/>
                  </a:cubicBezTo>
                  <a:cubicBezTo>
                    <a:pt x="215" y="284"/>
                    <a:pt x="213" y="283"/>
                    <a:pt x="211" y="283"/>
                  </a:cubicBezTo>
                  <a:cubicBezTo>
                    <a:pt x="213" y="280"/>
                    <a:pt x="212" y="273"/>
                    <a:pt x="211" y="270"/>
                  </a:cubicBezTo>
                  <a:cubicBezTo>
                    <a:pt x="208" y="272"/>
                    <a:pt x="204" y="268"/>
                    <a:pt x="204" y="274"/>
                  </a:cubicBezTo>
                  <a:cubicBezTo>
                    <a:pt x="200" y="272"/>
                    <a:pt x="200" y="275"/>
                    <a:pt x="197" y="273"/>
                  </a:cubicBezTo>
                  <a:cubicBezTo>
                    <a:pt x="197" y="274"/>
                    <a:pt x="196" y="275"/>
                    <a:pt x="195" y="275"/>
                  </a:cubicBezTo>
                  <a:cubicBezTo>
                    <a:pt x="196" y="276"/>
                    <a:pt x="197" y="276"/>
                    <a:pt x="198" y="277"/>
                  </a:cubicBezTo>
                  <a:cubicBezTo>
                    <a:pt x="199" y="278"/>
                    <a:pt x="198" y="280"/>
                    <a:pt x="200" y="280"/>
                  </a:cubicBezTo>
                  <a:cubicBezTo>
                    <a:pt x="199" y="284"/>
                    <a:pt x="199" y="282"/>
                    <a:pt x="201" y="284"/>
                  </a:cubicBezTo>
                  <a:cubicBezTo>
                    <a:pt x="202" y="287"/>
                    <a:pt x="200" y="286"/>
                    <a:pt x="199" y="287"/>
                  </a:cubicBezTo>
                  <a:cubicBezTo>
                    <a:pt x="199" y="287"/>
                    <a:pt x="197" y="291"/>
                    <a:pt x="197" y="290"/>
                  </a:cubicBezTo>
                  <a:cubicBezTo>
                    <a:pt x="194" y="288"/>
                    <a:pt x="197" y="293"/>
                    <a:pt x="192" y="293"/>
                  </a:cubicBezTo>
                  <a:cubicBezTo>
                    <a:pt x="191" y="292"/>
                    <a:pt x="191" y="291"/>
                    <a:pt x="190" y="290"/>
                  </a:cubicBezTo>
                  <a:cubicBezTo>
                    <a:pt x="189" y="288"/>
                    <a:pt x="190" y="288"/>
                    <a:pt x="192" y="288"/>
                  </a:cubicBezTo>
                  <a:cubicBezTo>
                    <a:pt x="190" y="286"/>
                    <a:pt x="187" y="285"/>
                    <a:pt x="190" y="282"/>
                  </a:cubicBezTo>
                  <a:cubicBezTo>
                    <a:pt x="188" y="282"/>
                    <a:pt x="186" y="283"/>
                    <a:pt x="185" y="282"/>
                  </a:cubicBezTo>
                  <a:cubicBezTo>
                    <a:pt x="184" y="281"/>
                    <a:pt x="187" y="281"/>
                    <a:pt x="187" y="281"/>
                  </a:cubicBezTo>
                  <a:cubicBezTo>
                    <a:pt x="187" y="281"/>
                    <a:pt x="184" y="278"/>
                    <a:pt x="181" y="276"/>
                  </a:cubicBezTo>
                  <a:cubicBezTo>
                    <a:pt x="182" y="271"/>
                    <a:pt x="179" y="269"/>
                    <a:pt x="179" y="264"/>
                  </a:cubicBezTo>
                  <a:cubicBezTo>
                    <a:pt x="179" y="263"/>
                    <a:pt x="176" y="264"/>
                    <a:pt x="175" y="263"/>
                  </a:cubicBezTo>
                  <a:cubicBezTo>
                    <a:pt x="175" y="263"/>
                    <a:pt x="177" y="261"/>
                    <a:pt x="177" y="261"/>
                  </a:cubicBezTo>
                  <a:cubicBezTo>
                    <a:pt x="174" y="259"/>
                    <a:pt x="174" y="261"/>
                    <a:pt x="172" y="260"/>
                  </a:cubicBezTo>
                  <a:cubicBezTo>
                    <a:pt x="172" y="260"/>
                    <a:pt x="173" y="258"/>
                    <a:pt x="173" y="257"/>
                  </a:cubicBezTo>
                  <a:cubicBezTo>
                    <a:pt x="173" y="256"/>
                    <a:pt x="171" y="259"/>
                    <a:pt x="172" y="259"/>
                  </a:cubicBezTo>
                  <a:cubicBezTo>
                    <a:pt x="171" y="259"/>
                    <a:pt x="171" y="257"/>
                    <a:pt x="171" y="256"/>
                  </a:cubicBezTo>
                  <a:cubicBezTo>
                    <a:pt x="166" y="257"/>
                    <a:pt x="166" y="253"/>
                    <a:pt x="161" y="254"/>
                  </a:cubicBezTo>
                  <a:cubicBezTo>
                    <a:pt x="161" y="252"/>
                    <a:pt x="160" y="252"/>
                    <a:pt x="159" y="252"/>
                  </a:cubicBezTo>
                  <a:cubicBezTo>
                    <a:pt x="159" y="251"/>
                    <a:pt x="159" y="250"/>
                    <a:pt x="159" y="249"/>
                  </a:cubicBezTo>
                  <a:cubicBezTo>
                    <a:pt x="159" y="249"/>
                    <a:pt x="157" y="250"/>
                    <a:pt x="157" y="249"/>
                  </a:cubicBezTo>
                  <a:cubicBezTo>
                    <a:pt x="156" y="249"/>
                    <a:pt x="156" y="244"/>
                    <a:pt x="155" y="246"/>
                  </a:cubicBezTo>
                  <a:cubicBezTo>
                    <a:pt x="155" y="247"/>
                    <a:pt x="154" y="246"/>
                    <a:pt x="153" y="244"/>
                  </a:cubicBezTo>
                  <a:cubicBezTo>
                    <a:pt x="153" y="244"/>
                    <a:pt x="152" y="243"/>
                    <a:pt x="152" y="242"/>
                  </a:cubicBezTo>
                  <a:cubicBezTo>
                    <a:pt x="147" y="242"/>
                    <a:pt x="149" y="243"/>
                    <a:pt x="145" y="242"/>
                  </a:cubicBezTo>
                  <a:cubicBezTo>
                    <a:pt x="144" y="242"/>
                    <a:pt x="144" y="244"/>
                    <a:pt x="142" y="244"/>
                  </a:cubicBezTo>
                  <a:cubicBezTo>
                    <a:pt x="141" y="248"/>
                    <a:pt x="145" y="247"/>
                    <a:pt x="145" y="249"/>
                  </a:cubicBezTo>
                  <a:cubicBezTo>
                    <a:pt x="145" y="250"/>
                    <a:pt x="147" y="252"/>
                    <a:pt x="147" y="253"/>
                  </a:cubicBezTo>
                  <a:cubicBezTo>
                    <a:pt x="148" y="253"/>
                    <a:pt x="148" y="254"/>
                    <a:pt x="150" y="254"/>
                  </a:cubicBezTo>
                  <a:cubicBezTo>
                    <a:pt x="148" y="257"/>
                    <a:pt x="152" y="257"/>
                    <a:pt x="153" y="259"/>
                  </a:cubicBezTo>
                  <a:cubicBezTo>
                    <a:pt x="153" y="259"/>
                    <a:pt x="154" y="263"/>
                    <a:pt x="155" y="262"/>
                  </a:cubicBezTo>
                  <a:cubicBezTo>
                    <a:pt x="157" y="260"/>
                    <a:pt x="155" y="262"/>
                    <a:pt x="157" y="263"/>
                  </a:cubicBezTo>
                  <a:cubicBezTo>
                    <a:pt x="158" y="264"/>
                    <a:pt x="161" y="264"/>
                    <a:pt x="161" y="267"/>
                  </a:cubicBezTo>
                  <a:cubicBezTo>
                    <a:pt x="163" y="266"/>
                    <a:pt x="163" y="268"/>
                    <a:pt x="164" y="268"/>
                  </a:cubicBezTo>
                  <a:cubicBezTo>
                    <a:pt x="164" y="268"/>
                    <a:pt x="165" y="267"/>
                    <a:pt x="165" y="267"/>
                  </a:cubicBezTo>
                  <a:cubicBezTo>
                    <a:pt x="166" y="267"/>
                    <a:pt x="167" y="270"/>
                    <a:pt x="167" y="268"/>
                  </a:cubicBezTo>
                  <a:cubicBezTo>
                    <a:pt x="170" y="268"/>
                    <a:pt x="167" y="273"/>
                    <a:pt x="171" y="272"/>
                  </a:cubicBezTo>
                  <a:cubicBezTo>
                    <a:pt x="171" y="274"/>
                    <a:pt x="166" y="272"/>
                    <a:pt x="164" y="273"/>
                  </a:cubicBezTo>
                  <a:cubicBezTo>
                    <a:pt x="164" y="274"/>
                    <a:pt x="165" y="274"/>
                    <a:pt x="166" y="275"/>
                  </a:cubicBezTo>
                  <a:cubicBezTo>
                    <a:pt x="167" y="277"/>
                    <a:pt x="164" y="281"/>
                    <a:pt x="166" y="281"/>
                  </a:cubicBezTo>
                  <a:cubicBezTo>
                    <a:pt x="165" y="283"/>
                    <a:pt x="162" y="283"/>
                    <a:pt x="160" y="283"/>
                  </a:cubicBezTo>
                  <a:cubicBezTo>
                    <a:pt x="162" y="283"/>
                    <a:pt x="160" y="279"/>
                    <a:pt x="162" y="279"/>
                  </a:cubicBezTo>
                  <a:cubicBezTo>
                    <a:pt x="161" y="278"/>
                    <a:pt x="162" y="275"/>
                    <a:pt x="160" y="275"/>
                  </a:cubicBezTo>
                  <a:cubicBezTo>
                    <a:pt x="158" y="275"/>
                    <a:pt x="161" y="273"/>
                    <a:pt x="158" y="272"/>
                  </a:cubicBezTo>
                  <a:cubicBezTo>
                    <a:pt x="156" y="271"/>
                    <a:pt x="154" y="271"/>
                    <a:pt x="154" y="268"/>
                  </a:cubicBezTo>
                  <a:cubicBezTo>
                    <a:pt x="149" y="269"/>
                    <a:pt x="149" y="266"/>
                    <a:pt x="145" y="266"/>
                  </a:cubicBezTo>
                  <a:cubicBezTo>
                    <a:pt x="144" y="263"/>
                    <a:pt x="142" y="261"/>
                    <a:pt x="140" y="259"/>
                  </a:cubicBezTo>
                  <a:cubicBezTo>
                    <a:pt x="140" y="258"/>
                    <a:pt x="139" y="259"/>
                    <a:pt x="139" y="257"/>
                  </a:cubicBezTo>
                  <a:cubicBezTo>
                    <a:pt x="139" y="256"/>
                    <a:pt x="137" y="257"/>
                    <a:pt x="137" y="256"/>
                  </a:cubicBezTo>
                  <a:cubicBezTo>
                    <a:pt x="136" y="256"/>
                    <a:pt x="137" y="254"/>
                    <a:pt x="137" y="254"/>
                  </a:cubicBezTo>
                  <a:cubicBezTo>
                    <a:pt x="135" y="253"/>
                    <a:pt x="133" y="255"/>
                    <a:pt x="132" y="254"/>
                  </a:cubicBezTo>
                  <a:cubicBezTo>
                    <a:pt x="131" y="253"/>
                    <a:pt x="134" y="252"/>
                    <a:pt x="134" y="253"/>
                  </a:cubicBezTo>
                  <a:cubicBezTo>
                    <a:pt x="133" y="250"/>
                    <a:pt x="126" y="250"/>
                    <a:pt x="122" y="252"/>
                  </a:cubicBezTo>
                  <a:cubicBezTo>
                    <a:pt x="122" y="252"/>
                    <a:pt x="125" y="253"/>
                    <a:pt x="125" y="253"/>
                  </a:cubicBezTo>
                  <a:cubicBezTo>
                    <a:pt x="124" y="254"/>
                    <a:pt x="123" y="253"/>
                    <a:pt x="121" y="254"/>
                  </a:cubicBezTo>
                  <a:cubicBezTo>
                    <a:pt x="119" y="255"/>
                    <a:pt x="119" y="259"/>
                    <a:pt x="117" y="259"/>
                  </a:cubicBezTo>
                  <a:cubicBezTo>
                    <a:pt x="112" y="258"/>
                    <a:pt x="111" y="254"/>
                    <a:pt x="105" y="255"/>
                  </a:cubicBezTo>
                  <a:cubicBezTo>
                    <a:pt x="103" y="256"/>
                    <a:pt x="104" y="259"/>
                    <a:pt x="100" y="257"/>
                  </a:cubicBezTo>
                  <a:cubicBezTo>
                    <a:pt x="100" y="260"/>
                    <a:pt x="100" y="263"/>
                    <a:pt x="100" y="266"/>
                  </a:cubicBezTo>
                  <a:cubicBezTo>
                    <a:pt x="96" y="267"/>
                    <a:pt x="89" y="266"/>
                    <a:pt x="91" y="273"/>
                  </a:cubicBezTo>
                  <a:cubicBezTo>
                    <a:pt x="83" y="271"/>
                    <a:pt x="89" y="277"/>
                    <a:pt x="82" y="277"/>
                  </a:cubicBezTo>
                  <a:cubicBezTo>
                    <a:pt x="82" y="279"/>
                    <a:pt x="86" y="282"/>
                    <a:pt x="84" y="282"/>
                  </a:cubicBezTo>
                  <a:cubicBezTo>
                    <a:pt x="83" y="286"/>
                    <a:pt x="81" y="282"/>
                    <a:pt x="79" y="286"/>
                  </a:cubicBezTo>
                  <a:cubicBezTo>
                    <a:pt x="79" y="287"/>
                    <a:pt x="79" y="288"/>
                    <a:pt x="80" y="288"/>
                  </a:cubicBezTo>
                  <a:cubicBezTo>
                    <a:pt x="80" y="291"/>
                    <a:pt x="76" y="289"/>
                    <a:pt x="74" y="289"/>
                  </a:cubicBezTo>
                  <a:cubicBezTo>
                    <a:pt x="73" y="289"/>
                    <a:pt x="73" y="292"/>
                    <a:pt x="72" y="293"/>
                  </a:cubicBezTo>
                  <a:cubicBezTo>
                    <a:pt x="68" y="295"/>
                    <a:pt x="62" y="292"/>
                    <a:pt x="59" y="296"/>
                  </a:cubicBezTo>
                  <a:cubicBezTo>
                    <a:pt x="57" y="295"/>
                    <a:pt x="57" y="293"/>
                    <a:pt x="55" y="292"/>
                  </a:cubicBezTo>
                  <a:cubicBezTo>
                    <a:pt x="50" y="291"/>
                    <a:pt x="44" y="293"/>
                    <a:pt x="42" y="292"/>
                  </a:cubicBezTo>
                  <a:cubicBezTo>
                    <a:pt x="43" y="287"/>
                    <a:pt x="45" y="282"/>
                    <a:pt x="41" y="280"/>
                  </a:cubicBezTo>
                  <a:cubicBezTo>
                    <a:pt x="40" y="278"/>
                    <a:pt x="43" y="277"/>
                    <a:pt x="44" y="275"/>
                  </a:cubicBezTo>
                  <a:cubicBezTo>
                    <a:pt x="44" y="272"/>
                    <a:pt x="42" y="268"/>
                    <a:pt x="45" y="266"/>
                  </a:cubicBezTo>
                  <a:cubicBezTo>
                    <a:pt x="44" y="263"/>
                    <a:pt x="44" y="259"/>
                    <a:pt x="41" y="259"/>
                  </a:cubicBezTo>
                  <a:cubicBezTo>
                    <a:pt x="42" y="257"/>
                    <a:pt x="44" y="257"/>
                    <a:pt x="44" y="255"/>
                  </a:cubicBezTo>
                  <a:cubicBezTo>
                    <a:pt x="47" y="256"/>
                    <a:pt x="54" y="253"/>
                    <a:pt x="53" y="257"/>
                  </a:cubicBezTo>
                  <a:cubicBezTo>
                    <a:pt x="56" y="255"/>
                    <a:pt x="67" y="260"/>
                    <a:pt x="69" y="257"/>
                  </a:cubicBezTo>
                  <a:cubicBezTo>
                    <a:pt x="70" y="256"/>
                    <a:pt x="70" y="257"/>
                    <a:pt x="72" y="257"/>
                  </a:cubicBezTo>
                  <a:cubicBezTo>
                    <a:pt x="71" y="257"/>
                    <a:pt x="72" y="256"/>
                    <a:pt x="73" y="256"/>
                  </a:cubicBezTo>
                  <a:cubicBezTo>
                    <a:pt x="73" y="256"/>
                    <a:pt x="73" y="257"/>
                    <a:pt x="73" y="257"/>
                  </a:cubicBezTo>
                  <a:cubicBezTo>
                    <a:pt x="76" y="256"/>
                    <a:pt x="78" y="255"/>
                    <a:pt x="79" y="252"/>
                  </a:cubicBezTo>
                  <a:cubicBezTo>
                    <a:pt x="79" y="250"/>
                    <a:pt x="82" y="244"/>
                    <a:pt x="79" y="241"/>
                  </a:cubicBezTo>
                  <a:cubicBezTo>
                    <a:pt x="77" y="239"/>
                    <a:pt x="80" y="239"/>
                    <a:pt x="78" y="236"/>
                  </a:cubicBezTo>
                  <a:cubicBezTo>
                    <a:pt x="77" y="235"/>
                    <a:pt x="76" y="235"/>
                    <a:pt x="74" y="235"/>
                  </a:cubicBezTo>
                  <a:cubicBezTo>
                    <a:pt x="75" y="234"/>
                    <a:pt x="75" y="233"/>
                    <a:pt x="75" y="231"/>
                  </a:cubicBezTo>
                  <a:cubicBezTo>
                    <a:pt x="74" y="231"/>
                    <a:pt x="73" y="233"/>
                    <a:pt x="73" y="233"/>
                  </a:cubicBezTo>
                  <a:cubicBezTo>
                    <a:pt x="71" y="232"/>
                    <a:pt x="73" y="231"/>
                    <a:pt x="72" y="230"/>
                  </a:cubicBezTo>
                  <a:cubicBezTo>
                    <a:pt x="71" y="230"/>
                    <a:pt x="67" y="230"/>
                    <a:pt x="66" y="229"/>
                  </a:cubicBezTo>
                  <a:cubicBezTo>
                    <a:pt x="65" y="229"/>
                    <a:pt x="66" y="228"/>
                    <a:pt x="65" y="228"/>
                  </a:cubicBezTo>
                  <a:cubicBezTo>
                    <a:pt x="63" y="228"/>
                    <a:pt x="63" y="228"/>
                    <a:pt x="62" y="227"/>
                  </a:cubicBezTo>
                  <a:cubicBezTo>
                    <a:pt x="61" y="223"/>
                    <a:pt x="65" y="226"/>
                    <a:pt x="65" y="226"/>
                  </a:cubicBezTo>
                  <a:cubicBezTo>
                    <a:pt x="68" y="224"/>
                    <a:pt x="71" y="222"/>
                    <a:pt x="78" y="223"/>
                  </a:cubicBezTo>
                  <a:cubicBezTo>
                    <a:pt x="78" y="221"/>
                    <a:pt x="77" y="221"/>
                    <a:pt x="75" y="221"/>
                  </a:cubicBezTo>
                  <a:cubicBezTo>
                    <a:pt x="76" y="218"/>
                    <a:pt x="80" y="221"/>
                    <a:pt x="82" y="221"/>
                  </a:cubicBezTo>
                  <a:cubicBezTo>
                    <a:pt x="83" y="221"/>
                    <a:pt x="86" y="218"/>
                    <a:pt x="86" y="221"/>
                  </a:cubicBezTo>
                  <a:cubicBezTo>
                    <a:pt x="88" y="219"/>
                    <a:pt x="89" y="215"/>
                    <a:pt x="93" y="215"/>
                  </a:cubicBezTo>
                  <a:cubicBezTo>
                    <a:pt x="91" y="211"/>
                    <a:pt x="96" y="213"/>
                    <a:pt x="95" y="209"/>
                  </a:cubicBezTo>
                  <a:cubicBezTo>
                    <a:pt x="98" y="209"/>
                    <a:pt x="100" y="209"/>
                    <a:pt x="102" y="209"/>
                  </a:cubicBezTo>
                  <a:cubicBezTo>
                    <a:pt x="102" y="208"/>
                    <a:pt x="101" y="208"/>
                    <a:pt x="100" y="208"/>
                  </a:cubicBezTo>
                  <a:cubicBezTo>
                    <a:pt x="101" y="206"/>
                    <a:pt x="104" y="207"/>
                    <a:pt x="102" y="203"/>
                  </a:cubicBezTo>
                  <a:cubicBezTo>
                    <a:pt x="106" y="203"/>
                    <a:pt x="105" y="205"/>
                    <a:pt x="107" y="203"/>
                  </a:cubicBezTo>
                  <a:cubicBezTo>
                    <a:pt x="104" y="197"/>
                    <a:pt x="109" y="200"/>
                    <a:pt x="109" y="194"/>
                  </a:cubicBezTo>
                  <a:cubicBezTo>
                    <a:pt x="111" y="194"/>
                    <a:pt x="113" y="194"/>
                    <a:pt x="114" y="194"/>
                  </a:cubicBezTo>
                  <a:cubicBezTo>
                    <a:pt x="116" y="193"/>
                    <a:pt x="116" y="192"/>
                    <a:pt x="117" y="191"/>
                  </a:cubicBezTo>
                  <a:cubicBezTo>
                    <a:pt x="118" y="191"/>
                    <a:pt x="117" y="193"/>
                    <a:pt x="118" y="193"/>
                  </a:cubicBezTo>
                  <a:cubicBezTo>
                    <a:pt x="119" y="193"/>
                    <a:pt x="119" y="191"/>
                    <a:pt x="119" y="191"/>
                  </a:cubicBezTo>
                  <a:cubicBezTo>
                    <a:pt x="120" y="191"/>
                    <a:pt x="122" y="192"/>
                    <a:pt x="124" y="191"/>
                  </a:cubicBezTo>
                  <a:cubicBezTo>
                    <a:pt x="125" y="191"/>
                    <a:pt x="126" y="188"/>
                    <a:pt x="128" y="189"/>
                  </a:cubicBezTo>
                  <a:cubicBezTo>
                    <a:pt x="128" y="186"/>
                    <a:pt x="124" y="187"/>
                    <a:pt x="125" y="183"/>
                  </a:cubicBezTo>
                  <a:cubicBezTo>
                    <a:pt x="128" y="183"/>
                    <a:pt x="126" y="182"/>
                    <a:pt x="126" y="177"/>
                  </a:cubicBezTo>
                  <a:cubicBezTo>
                    <a:pt x="126" y="174"/>
                    <a:pt x="128" y="172"/>
                    <a:pt x="127" y="169"/>
                  </a:cubicBezTo>
                  <a:cubicBezTo>
                    <a:pt x="129" y="169"/>
                    <a:pt x="130" y="169"/>
                    <a:pt x="132" y="169"/>
                  </a:cubicBezTo>
                  <a:cubicBezTo>
                    <a:pt x="135" y="169"/>
                    <a:pt x="129" y="166"/>
                    <a:pt x="134" y="167"/>
                  </a:cubicBezTo>
                  <a:cubicBezTo>
                    <a:pt x="134" y="168"/>
                    <a:pt x="136" y="168"/>
                    <a:pt x="137" y="168"/>
                  </a:cubicBezTo>
                  <a:cubicBezTo>
                    <a:pt x="135" y="171"/>
                    <a:pt x="135" y="168"/>
                    <a:pt x="135" y="171"/>
                  </a:cubicBezTo>
                  <a:cubicBezTo>
                    <a:pt x="136" y="174"/>
                    <a:pt x="135" y="175"/>
                    <a:pt x="138" y="175"/>
                  </a:cubicBezTo>
                  <a:cubicBezTo>
                    <a:pt x="138" y="177"/>
                    <a:pt x="138" y="178"/>
                    <a:pt x="137" y="179"/>
                  </a:cubicBezTo>
                  <a:cubicBezTo>
                    <a:pt x="136" y="181"/>
                    <a:pt x="142" y="177"/>
                    <a:pt x="144" y="180"/>
                  </a:cubicBezTo>
                  <a:cubicBezTo>
                    <a:pt x="143" y="183"/>
                    <a:pt x="136" y="180"/>
                    <a:pt x="135" y="184"/>
                  </a:cubicBezTo>
                  <a:cubicBezTo>
                    <a:pt x="134" y="187"/>
                    <a:pt x="138" y="187"/>
                    <a:pt x="139" y="188"/>
                  </a:cubicBezTo>
                  <a:cubicBezTo>
                    <a:pt x="140" y="189"/>
                    <a:pt x="140" y="191"/>
                    <a:pt x="142" y="190"/>
                  </a:cubicBezTo>
                  <a:cubicBezTo>
                    <a:pt x="141" y="188"/>
                    <a:pt x="138" y="188"/>
                    <a:pt x="144" y="188"/>
                  </a:cubicBezTo>
                  <a:cubicBezTo>
                    <a:pt x="145" y="188"/>
                    <a:pt x="147" y="188"/>
                    <a:pt x="148" y="188"/>
                  </a:cubicBezTo>
                  <a:cubicBezTo>
                    <a:pt x="150" y="188"/>
                    <a:pt x="151" y="189"/>
                    <a:pt x="153" y="189"/>
                  </a:cubicBezTo>
                  <a:cubicBezTo>
                    <a:pt x="156" y="189"/>
                    <a:pt x="157" y="187"/>
                    <a:pt x="160" y="188"/>
                  </a:cubicBezTo>
                  <a:cubicBezTo>
                    <a:pt x="160" y="188"/>
                    <a:pt x="164" y="190"/>
                    <a:pt x="166" y="188"/>
                  </a:cubicBezTo>
                  <a:cubicBezTo>
                    <a:pt x="166" y="188"/>
                    <a:pt x="166" y="187"/>
                    <a:pt x="166" y="187"/>
                  </a:cubicBezTo>
                  <a:cubicBezTo>
                    <a:pt x="169" y="186"/>
                    <a:pt x="173" y="187"/>
                    <a:pt x="174" y="184"/>
                  </a:cubicBezTo>
                  <a:cubicBezTo>
                    <a:pt x="179" y="189"/>
                    <a:pt x="182" y="180"/>
                    <a:pt x="185" y="183"/>
                  </a:cubicBezTo>
                  <a:cubicBezTo>
                    <a:pt x="185" y="182"/>
                    <a:pt x="185" y="180"/>
                    <a:pt x="185" y="179"/>
                  </a:cubicBezTo>
                  <a:cubicBezTo>
                    <a:pt x="187" y="179"/>
                    <a:pt x="187" y="178"/>
                    <a:pt x="187" y="176"/>
                  </a:cubicBezTo>
                  <a:cubicBezTo>
                    <a:pt x="187" y="176"/>
                    <a:pt x="188" y="173"/>
                    <a:pt x="188" y="173"/>
                  </a:cubicBezTo>
                  <a:cubicBezTo>
                    <a:pt x="190" y="172"/>
                    <a:pt x="188" y="172"/>
                    <a:pt x="188" y="169"/>
                  </a:cubicBezTo>
                  <a:cubicBezTo>
                    <a:pt x="191" y="169"/>
                    <a:pt x="193" y="169"/>
                    <a:pt x="193" y="167"/>
                  </a:cubicBezTo>
                  <a:cubicBezTo>
                    <a:pt x="194" y="167"/>
                    <a:pt x="194" y="168"/>
                    <a:pt x="194" y="169"/>
                  </a:cubicBezTo>
                  <a:cubicBezTo>
                    <a:pt x="195" y="168"/>
                    <a:pt x="197" y="168"/>
                    <a:pt x="199" y="168"/>
                  </a:cubicBezTo>
                  <a:cubicBezTo>
                    <a:pt x="200" y="168"/>
                    <a:pt x="200" y="166"/>
                    <a:pt x="201" y="166"/>
                  </a:cubicBezTo>
                  <a:cubicBezTo>
                    <a:pt x="202" y="163"/>
                    <a:pt x="201" y="161"/>
                    <a:pt x="199" y="161"/>
                  </a:cubicBezTo>
                  <a:cubicBezTo>
                    <a:pt x="200" y="160"/>
                    <a:pt x="200" y="158"/>
                    <a:pt x="200" y="156"/>
                  </a:cubicBezTo>
                  <a:cubicBezTo>
                    <a:pt x="203" y="157"/>
                    <a:pt x="204" y="156"/>
                    <a:pt x="204" y="154"/>
                  </a:cubicBezTo>
                  <a:cubicBezTo>
                    <a:pt x="207" y="157"/>
                    <a:pt x="207" y="152"/>
                    <a:pt x="212" y="154"/>
                  </a:cubicBezTo>
                  <a:cubicBezTo>
                    <a:pt x="212" y="154"/>
                    <a:pt x="213" y="155"/>
                    <a:pt x="213" y="155"/>
                  </a:cubicBezTo>
                  <a:cubicBezTo>
                    <a:pt x="214" y="155"/>
                    <a:pt x="214" y="154"/>
                    <a:pt x="215" y="154"/>
                  </a:cubicBezTo>
                  <a:cubicBezTo>
                    <a:pt x="216" y="154"/>
                    <a:pt x="218" y="155"/>
                    <a:pt x="218" y="155"/>
                  </a:cubicBezTo>
                  <a:cubicBezTo>
                    <a:pt x="219" y="155"/>
                    <a:pt x="218" y="153"/>
                    <a:pt x="219" y="153"/>
                  </a:cubicBezTo>
                  <a:cubicBezTo>
                    <a:pt x="220" y="152"/>
                    <a:pt x="221" y="153"/>
                    <a:pt x="221" y="153"/>
                  </a:cubicBezTo>
                  <a:cubicBezTo>
                    <a:pt x="223" y="151"/>
                    <a:pt x="223" y="149"/>
                    <a:pt x="226" y="150"/>
                  </a:cubicBezTo>
                  <a:cubicBezTo>
                    <a:pt x="224" y="149"/>
                    <a:pt x="226" y="144"/>
                    <a:pt x="222" y="144"/>
                  </a:cubicBezTo>
                  <a:cubicBezTo>
                    <a:pt x="220" y="143"/>
                    <a:pt x="221" y="147"/>
                    <a:pt x="220" y="147"/>
                  </a:cubicBezTo>
                  <a:cubicBezTo>
                    <a:pt x="219" y="147"/>
                    <a:pt x="219" y="145"/>
                    <a:pt x="218" y="146"/>
                  </a:cubicBezTo>
                  <a:cubicBezTo>
                    <a:pt x="217" y="146"/>
                    <a:pt x="216" y="147"/>
                    <a:pt x="217" y="147"/>
                  </a:cubicBezTo>
                  <a:cubicBezTo>
                    <a:pt x="216" y="147"/>
                    <a:pt x="215" y="145"/>
                    <a:pt x="214" y="146"/>
                  </a:cubicBezTo>
                  <a:cubicBezTo>
                    <a:pt x="212" y="146"/>
                    <a:pt x="211" y="148"/>
                    <a:pt x="208" y="147"/>
                  </a:cubicBezTo>
                  <a:cubicBezTo>
                    <a:pt x="207" y="147"/>
                    <a:pt x="207" y="148"/>
                    <a:pt x="207" y="149"/>
                  </a:cubicBezTo>
                  <a:cubicBezTo>
                    <a:pt x="202" y="148"/>
                    <a:pt x="197" y="149"/>
                    <a:pt x="193" y="148"/>
                  </a:cubicBezTo>
                  <a:cubicBezTo>
                    <a:pt x="193" y="148"/>
                    <a:pt x="193" y="146"/>
                    <a:pt x="193" y="146"/>
                  </a:cubicBezTo>
                  <a:cubicBezTo>
                    <a:pt x="192" y="145"/>
                    <a:pt x="189" y="146"/>
                    <a:pt x="188" y="144"/>
                  </a:cubicBezTo>
                  <a:cubicBezTo>
                    <a:pt x="191" y="138"/>
                    <a:pt x="189" y="134"/>
                    <a:pt x="188" y="127"/>
                  </a:cubicBezTo>
                  <a:cubicBezTo>
                    <a:pt x="191" y="126"/>
                    <a:pt x="196" y="122"/>
                    <a:pt x="198" y="124"/>
                  </a:cubicBezTo>
                  <a:cubicBezTo>
                    <a:pt x="200" y="123"/>
                    <a:pt x="197" y="123"/>
                    <a:pt x="199" y="120"/>
                  </a:cubicBezTo>
                  <a:cubicBezTo>
                    <a:pt x="203" y="120"/>
                    <a:pt x="203" y="113"/>
                    <a:pt x="204" y="111"/>
                  </a:cubicBezTo>
                  <a:cubicBezTo>
                    <a:pt x="204" y="111"/>
                    <a:pt x="206" y="112"/>
                    <a:pt x="206" y="111"/>
                  </a:cubicBezTo>
                  <a:cubicBezTo>
                    <a:pt x="206" y="109"/>
                    <a:pt x="202" y="108"/>
                    <a:pt x="204" y="106"/>
                  </a:cubicBezTo>
                  <a:cubicBezTo>
                    <a:pt x="202" y="107"/>
                    <a:pt x="199" y="105"/>
                    <a:pt x="197" y="106"/>
                  </a:cubicBezTo>
                  <a:cubicBezTo>
                    <a:pt x="194" y="106"/>
                    <a:pt x="191" y="108"/>
                    <a:pt x="188" y="108"/>
                  </a:cubicBezTo>
                  <a:cubicBezTo>
                    <a:pt x="187" y="106"/>
                    <a:pt x="186" y="115"/>
                    <a:pt x="187" y="113"/>
                  </a:cubicBezTo>
                  <a:cubicBezTo>
                    <a:pt x="186" y="115"/>
                    <a:pt x="185" y="112"/>
                    <a:pt x="185" y="113"/>
                  </a:cubicBezTo>
                  <a:cubicBezTo>
                    <a:pt x="184" y="114"/>
                    <a:pt x="185" y="116"/>
                    <a:pt x="185" y="117"/>
                  </a:cubicBezTo>
                  <a:cubicBezTo>
                    <a:pt x="185" y="118"/>
                    <a:pt x="182" y="120"/>
                    <a:pt x="180" y="122"/>
                  </a:cubicBezTo>
                  <a:cubicBezTo>
                    <a:pt x="177" y="126"/>
                    <a:pt x="177" y="128"/>
                    <a:pt x="172" y="128"/>
                  </a:cubicBezTo>
                  <a:cubicBezTo>
                    <a:pt x="172" y="130"/>
                    <a:pt x="174" y="131"/>
                    <a:pt x="172" y="131"/>
                  </a:cubicBezTo>
                  <a:cubicBezTo>
                    <a:pt x="170" y="132"/>
                    <a:pt x="172" y="133"/>
                    <a:pt x="171" y="134"/>
                  </a:cubicBezTo>
                  <a:cubicBezTo>
                    <a:pt x="170" y="134"/>
                    <a:pt x="169" y="133"/>
                    <a:pt x="168" y="134"/>
                  </a:cubicBezTo>
                  <a:cubicBezTo>
                    <a:pt x="168" y="134"/>
                    <a:pt x="169" y="136"/>
                    <a:pt x="168" y="136"/>
                  </a:cubicBezTo>
                  <a:cubicBezTo>
                    <a:pt x="168" y="136"/>
                    <a:pt x="167" y="136"/>
                    <a:pt x="167" y="136"/>
                  </a:cubicBezTo>
                  <a:cubicBezTo>
                    <a:pt x="166" y="138"/>
                    <a:pt x="168" y="141"/>
                    <a:pt x="166" y="141"/>
                  </a:cubicBezTo>
                  <a:cubicBezTo>
                    <a:pt x="167" y="142"/>
                    <a:pt x="169" y="143"/>
                    <a:pt x="167" y="143"/>
                  </a:cubicBezTo>
                  <a:cubicBezTo>
                    <a:pt x="169" y="145"/>
                    <a:pt x="170" y="147"/>
                    <a:pt x="173" y="147"/>
                  </a:cubicBezTo>
                  <a:cubicBezTo>
                    <a:pt x="173" y="149"/>
                    <a:pt x="174" y="150"/>
                    <a:pt x="175" y="150"/>
                  </a:cubicBezTo>
                  <a:cubicBezTo>
                    <a:pt x="175" y="151"/>
                    <a:pt x="174" y="151"/>
                    <a:pt x="173" y="153"/>
                  </a:cubicBezTo>
                  <a:cubicBezTo>
                    <a:pt x="172" y="154"/>
                    <a:pt x="173" y="155"/>
                    <a:pt x="172" y="156"/>
                  </a:cubicBezTo>
                  <a:cubicBezTo>
                    <a:pt x="171" y="157"/>
                    <a:pt x="169" y="157"/>
                    <a:pt x="167" y="157"/>
                  </a:cubicBezTo>
                  <a:cubicBezTo>
                    <a:pt x="167" y="162"/>
                    <a:pt x="163" y="164"/>
                    <a:pt x="164" y="170"/>
                  </a:cubicBezTo>
                  <a:cubicBezTo>
                    <a:pt x="159" y="169"/>
                    <a:pt x="160" y="176"/>
                    <a:pt x="157" y="176"/>
                  </a:cubicBezTo>
                  <a:cubicBezTo>
                    <a:pt x="156" y="176"/>
                    <a:pt x="156" y="176"/>
                    <a:pt x="155" y="176"/>
                  </a:cubicBezTo>
                  <a:cubicBezTo>
                    <a:pt x="154" y="177"/>
                    <a:pt x="155" y="178"/>
                    <a:pt x="154" y="179"/>
                  </a:cubicBezTo>
                  <a:cubicBezTo>
                    <a:pt x="152" y="179"/>
                    <a:pt x="150" y="177"/>
                    <a:pt x="148" y="180"/>
                  </a:cubicBezTo>
                  <a:cubicBezTo>
                    <a:pt x="146" y="180"/>
                    <a:pt x="148" y="175"/>
                    <a:pt x="147" y="173"/>
                  </a:cubicBezTo>
                  <a:cubicBezTo>
                    <a:pt x="146" y="172"/>
                    <a:pt x="146" y="169"/>
                    <a:pt x="145" y="169"/>
                  </a:cubicBezTo>
                  <a:cubicBezTo>
                    <a:pt x="142" y="169"/>
                    <a:pt x="146" y="166"/>
                    <a:pt x="141" y="166"/>
                  </a:cubicBezTo>
                  <a:cubicBezTo>
                    <a:pt x="143" y="163"/>
                    <a:pt x="139" y="162"/>
                    <a:pt x="139" y="161"/>
                  </a:cubicBezTo>
                  <a:cubicBezTo>
                    <a:pt x="139" y="160"/>
                    <a:pt x="140" y="160"/>
                    <a:pt x="140" y="158"/>
                  </a:cubicBezTo>
                  <a:cubicBezTo>
                    <a:pt x="140" y="155"/>
                    <a:pt x="137" y="154"/>
                    <a:pt x="134" y="151"/>
                  </a:cubicBezTo>
                  <a:cubicBezTo>
                    <a:pt x="131" y="153"/>
                    <a:pt x="132" y="158"/>
                    <a:pt x="126" y="157"/>
                  </a:cubicBezTo>
                  <a:cubicBezTo>
                    <a:pt x="126" y="158"/>
                    <a:pt x="127" y="158"/>
                    <a:pt x="128" y="158"/>
                  </a:cubicBezTo>
                  <a:cubicBezTo>
                    <a:pt x="128" y="160"/>
                    <a:pt x="127" y="159"/>
                    <a:pt x="126" y="160"/>
                  </a:cubicBezTo>
                  <a:cubicBezTo>
                    <a:pt x="124" y="160"/>
                    <a:pt x="125" y="164"/>
                    <a:pt x="122" y="163"/>
                  </a:cubicBezTo>
                  <a:cubicBezTo>
                    <a:pt x="117" y="164"/>
                    <a:pt x="119" y="158"/>
                    <a:pt x="113" y="160"/>
                  </a:cubicBezTo>
                  <a:cubicBezTo>
                    <a:pt x="113" y="159"/>
                    <a:pt x="114" y="159"/>
                    <a:pt x="115" y="158"/>
                  </a:cubicBezTo>
                  <a:cubicBezTo>
                    <a:pt x="117" y="155"/>
                    <a:pt x="112" y="153"/>
                    <a:pt x="115" y="151"/>
                  </a:cubicBezTo>
                  <a:cubicBezTo>
                    <a:pt x="115" y="150"/>
                    <a:pt x="113" y="150"/>
                    <a:pt x="112" y="149"/>
                  </a:cubicBezTo>
                  <a:cubicBezTo>
                    <a:pt x="111" y="148"/>
                    <a:pt x="113" y="147"/>
                    <a:pt x="113" y="147"/>
                  </a:cubicBezTo>
                  <a:cubicBezTo>
                    <a:pt x="113" y="145"/>
                    <a:pt x="111" y="145"/>
                    <a:pt x="111" y="144"/>
                  </a:cubicBezTo>
                  <a:cubicBezTo>
                    <a:pt x="111" y="143"/>
                    <a:pt x="112" y="136"/>
                    <a:pt x="111" y="141"/>
                  </a:cubicBezTo>
                  <a:cubicBezTo>
                    <a:pt x="109" y="140"/>
                    <a:pt x="110" y="138"/>
                    <a:pt x="112" y="138"/>
                  </a:cubicBezTo>
                  <a:cubicBezTo>
                    <a:pt x="110" y="134"/>
                    <a:pt x="116" y="133"/>
                    <a:pt x="113" y="133"/>
                  </a:cubicBezTo>
                  <a:cubicBezTo>
                    <a:pt x="113" y="131"/>
                    <a:pt x="116" y="132"/>
                    <a:pt x="117" y="130"/>
                  </a:cubicBezTo>
                  <a:cubicBezTo>
                    <a:pt x="117" y="129"/>
                    <a:pt x="118" y="130"/>
                    <a:pt x="118" y="130"/>
                  </a:cubicBezTo>
                  <a:cubicBezTo>
                    <a:pt x="119" y="130"/>
                    <a:pt x="119" y="128"/>
                    <a:pt x="120" y="128"/>
                  </a:cubicBezTo>
                  <a:cubicBezTo>
                    <a:pt x="121" y="128"/>
                    <a:pt x="121" y="126"/>
                    <a:pt x="121" y="124"/>
                  </a:cubicBezTo>
                  <a:cubicBezTo>
                    <a:pt x="124" y="125"/>
                    <a:pt x="125" y="124"/>
                    <a:pt x="125" y="122"/>
                  </a:cubicBezTo>
                  <a:cubicBezTo>
                    <a:pt x="128" y="121"/>
                    <a:pt x="126" y="126"/>
                    <a:pt x="131" y="124"/>
                  </a:cubicBezTo>
                  <a:cubicBezTo>
                    <a:pt x="131" y="123"/>
                    <a:pt x="129" y="123"/>
                    <a:pt x="128" y="123"/>
                  </a:cubicBezTo>
                  <a:cubicBezTo>
                    <a:pt x="132" y="120"/>
                    <a:pt x="135" y="122"/>
                    <a:pt x="138" y="118"/>
                  </a:cubicBezTo>
                  <a:cubicBezTo>
                    <a:pt x="138" y="118"/>
                    <a:pt x="137" y="117"/>
                    <a:pt x="138" y="116"/>
                  </a:cubicBezTo>
                  <a:cubicBezTo>
                    <a:pt x="138" y="116"/>
                    <a:pt x="140" y="117"/>
                    <a:pt x="140" y="116"/>
                  </a:cubicBezTo>
                  <a:cubicBezTo>
                    <a:pt x="141" y="115"/>
                    <a:pt x="140" y="113"/>
                    <a:pt x="140" y="113"/>
                  </a:cubicBezTo>
                  <a:cubicBezTo>
                    <a:pt x="140" y="112"/>
                    <a:pt x="143" y="111"/>
                    <a:pt x="144" y="110"/>
                  </a:cubicBezTo>
                  <a:cubicBezTo>
                    <a:pt x="144" y="109"/>
                    <a:pt x="143" y="107"/>
                    <a:pt x="144" y="106"/>
                  </a:cubicBezTo>
                  <a:cubicBezTo>
                    <a:pt x="144" y="105"/>
                    <a:pt x="145" y="107"/>
                    <a:pt x="146" y="107"/>
                  </a:cubicBezTo>
                  <a:cubicBezTo>
                    <a:pt x="145" y="107"/>
                    <a:pt x="148" y="101"/>
                    <a:pt x="147" y="101"/>
                  </a:cubicBezTo>
                  <a:cubicBezTo>
                    <a:pt x="150" y="104"/>
                    <a:pt x="150" y="99"/>
                    <a:pt x="153" y="98"/>
                  </a:cubicBezTo>
                  <a:cubicBezTo>
                    <a:pt x="153" y="96"/>
                    <a:pt x="155" y="95"/>
                    <a:pt x="153" y="95"/>
                  </a:cubicBezTo>
                  <a:cubicBezTo>
                    <a:pt x="153" y="93"/>
                    <a:pt x="156" y="94"/>
                    <a:pt x="157" y="91"/>
                  </a:cubicBezTo>
                  <a:cubicBezTo>
                    <a:pt x="157" y="90"/>
                    <a:pt x="159" y="90"/>
                    <a:pt x="160" y="90"/>
                  </a:cubicBezTo>
                  <a:cubicBezTo>
                    <a:pt x="160" y="89"/>
                    <a:pt x="160" y="88"/>
                    <a:pt x="159" y="88"/>
                  </a:cubicBezTo>
                  <a:cubicBezTo>
                    <a:pt x="162" y="85"/>
                    <a:pt x="164" y="85"/>
                    <a:pt x="167" y="84"/>
                  </a:cubicBezTo>
                  <a:cubicBezTo>
                    <a:pt x="169" y="83"/>
                    <a:pt x="167" y="83"/>
                    <a:pt x="168" y="80"/>
                  </a:cubicBezTo>
                  <a:cubicBezTo>
                    <a:pt x="169" y="79"/>
                    <a:pt x="172" y="78"/>
                    <a:pt x="172" y="76"/>
                  </a:cubicBezTo>
                  <a:cubicBezTo>
                    <a:pt x="172" y="73"/>
                    <a:pt x="175" y="77"/>
                    <a:pt x="175" y="73"/>
                  </a:cubicBezTo>
                  <a:cubicBezTo>
                    <a:pt x="180" y="71"/>
                    <a:pt x="185" y="75"/>
                    <a:pt x="185" y="68"/>
                  </a:cubicBezTo>
                  <a:cubicBezTo>
                    <a:pt x="187" y="69"/>
                    <a:pt x="192" y="67"/>
                    <a:pt x="195" y="69"/>
                  </a:cubicBezTo>
                  <a:cubicBezTo>
                    <a:pt x="197" y="68"/>
                    <a:pt x="197" y="67"/>
                    <a:pt x="198" y="65"/>
                  </a:cubicBezTo>
                  <a:cubicBezTo>
                    <a:pt x="201" y="64"/>
                    <a:pt x="204" y="69"/>
                    <a:pt x="204" y="64"/>
                  </a:cubicBezTo>
                  <a:cubicBezTo>
                    <a:pt x="206" y="65"/>
                    <a:pt x="206" y="67"/>
                    <a:pt x="208" y="68"/>
                  </a:cubicBezTo>
                  <a:cubicBezTo>
                    <a:pt x="210" y="67"/>
                    <a:pt x="209" y="64"/>
                    <a:pt x="213" y="65"/>
                  </a:cubicBezTo>
                  <a:cubicBezTo>
                    <a:pt x="213" y="67"/>
                    <a:pt x="212" y="68"/>
                    <a:pt x="212" y="69"/>
                  </a:cubicBezTo>
                  <a:cubicBezTo>
                    <a:pt x="213" y="70"/>
                    <a:pt x="218" y="64"/>
                    <a:pt x="221" y="67"/>
                  </a:cubicBezTo>
                  <a:cubicBezTo>
                    <a:pt x="223" y="68"/>
                    <a:pt x="222" y="66"/>
                    <a:pt x="224" y="67"/>
                  </a:cubicBezTo>
                  <a:cubicBezTo>
                    <a:pt x="226" y="67"/>
                    <a:pt x="229" y="69"/>
                    <a:pt x="232" y="68"/>
                  </a:cubicBezTo>
                  <a:cubicBezTo>
                    <a:pt x="231" y="68"/>
                    <a:pt x="233" y="71"/>
                    <a:pt x="232" y="71"/>
                  </a:cubicBezTo>
                  <a:cubicBezTo>
                    <a:pt x="232" y="72"/>
                    <a:pt x="230" y="71"/>
                    <a:pt x="230" y="71"/>
                  </a:cubicBezTo>
                  <a:cubicBezTo>
                    <a:pt x="229" y="72"/>
                    <a:pt x="230" y="74"/>
                    <a:pt x="227" y="74"/>
                  </a:cubicBezTo>
                  <a:cubicBezTo>
                    <a:pt x="229" y="77"/>
                    <a:pt x="236" y="74"/>
                    <a:pt x="239" y="74"/>
                  </a:cubicBezTo>
                  <a:cubicBezTo>
                    <a:pt x="241" y="73"/>
                    <a:pt x="241" y="76"/>
                    <a:pt x="241" y="76"/>
                  </a:cubicBezTo>
                  <a:cubicBezTo>
                    <a:pt x="242" y="77"/>
                    <a:pt x="245" y="75"/>
                    <a:pt x="245" y="77"/>
                  </a:cubicBezTo>
                  <a:cubicBezTo>
                    <a:pt x="253" y="75"/>
                    <a:pt x="255" y="82"/>
                    <a:pt x="260" y="80"/>
                  </a:cubicBezTo>
                  <a:cubicBezTo>
                    <a:pt x="259" y="83"/>
                    <a:pt x="264" y="81"/>
                    <a:pt x="264" y="84"/>
                  </a:cubicBezTo>
                  <a:cubicBezTo>
                    <a:pt x="267" y="84"/>
                    <a:pt x="272" y="84"/>
                    <a:pt x="268" y="87"/>
                  </a:cubicBezTo>
                  <a:cubicBezTo>
                    <a:pt x="271" y="87"/>
                    <a:pt x="273" y="87"/>
                    <a:pt x="275" y="88"/>
                  </a:cubicBezTo>
                  <a:cubicBezTo>
                    <a:pt x="276" y="88"/>
                    <a:pt x="275" y="90"/>
                    <a:pt x="275" y="90"/>
                  </a:cubicBezTo>
                  <a:cubicBezTo>
                    <a:pt x="276" y="91"/>
                    <a:pt x="278" y="90"/>
                    <a:pt x="279" y="90"/>
                  </a:cubicBezTo>
                  <a:cubicBezTo>
                    <a:pt x="280" y="95"/>
                    <a:pt x="280" y="96"/>
                    <a:pt x="279" y="101"/>
                  </a:cubicBezTo>
                  <a:cubicBezTo>
                    <a:pt x="277" y="98"/>
                    <a:pt x="275" y="102"/>
                    <a:pt x="272" y="102"/>
                  </a:cubicBezTo>
                  <a:cubicBezTo>
                    <a:pt x="269" y="102"/>
                    <a:pt x="264" y="99"/>
                    <a:pt x="261" y="102"/>
                  </a:cubicBezTo>
                  <a:cubicBezTo>
                    <a:pt x="260" y="102"/>
                    <a:pt x="261" y="100"/>
                    <a:pt x="260" y="100"/>
                  </a:cubicBezTo>
                  <a:cubicBezTo>
                    <a:pt x="259" y="99"/>
                    <a:pt x="258" y="101"/>
                    <a:pt x="258" y="101"/>
                  </a:cubicBezTo>
                  <a:cubicBezTo>
                    <a:pt x="257" y="101"/>
                    <a:pt x="256" y="98"/>
                    <a:pt x="255" y="98"/>
                  </a:cubicBezTo>
                  <a:cubicBezTo>
                    <a:pt x="254" y="98"/>
                    <a:pt x="250" y="102"/>
                    <a:pt x="251" y="97"/>
                  </a:cubicBezTo>
                  <a:cubicBezTo>
                    <a:pt x="247" y="99"/>
                    <a:pt x="248" y="97"/>
                    <a:pt x="244" y="97"/>
                  </a:cubicBezTo>
                  <a:cubicBezTo>
                    <a:pt x="243" y="99"/>
                    <a:pt x="245" y="100"/>
                    <a:pt x="246" y="100"/>
                  </a:cubicBezTo>
                  <a:cubicBezTo>
                    <a:pt x="248" y="99"/>
                    <a:pt x="248" y="101"/>
                    <a:pt x="250" y="101"/>
                  </a:cubicBezTo>
                  <a:cubicBezTo>
                    <a:pt x="247" y="103"/>
                    <a:pt x="250" y="102"/>
                    <a:pt x="251" y="103"/>
                  </a:cubicBezTo>
                  <a:cubicBezTo>
                    <a:pt x="251" y="104"/>
                    <a:pt x="250" y="105"/>
                    <a:pt x="251" y="106"/>
                  </a:cubicBezTo>
                  <a:cubicBezTo>
                    <a:pt x="251" y="106"/>
                    <a:pt x="253" y="107"/>
                    <a:pt x="253" y="108"/>
                  </a:cubicBezTo>
                  <a:cubicBezTo>
                    <a:pt x="253" y="109"/>
                    <a:pt x="256" y="112"/>
                    <a:pt x="255" y="116"/>
                  </a:cubicBezTo>
                  <a:cubicBezTo>
                    <a:pt x="256" y="120"/>
                    <a:pt x="263" y="117"/>
                    <a:pt x="264" y="121"/>
                  </a:cubicBezTo>
                  <a:cubicBezTo>
                    <a:pt x="265" y="120"/>
                    <a:pt x="265" y="118"/>
                    <a:pt x="267" y="118"/>
                  </a:cubicBezTo>
                  <a:cubicBezTo>
                    <a:pt x="267" y="115"/>
                    <a:pt x="262" y="116"/>
                    <a:pt x="260" y="114"/>
                  </a:cubicBezTo>
                  <a:cubicBezTo>
                    <a:pt x="259" y="109"/>
                    <a:pt x="267" y="112"/>
                    <a:pt x="270" y="111"/>
                  </a:cubicBezTo>
                  <a:cubicBezTo>
                    <a:pt x="269" y="114"/>
                    <a:pt x="275" y="111"/>
                    <a:pt x="273" y="115"/>
                  </a:cubicBezTo>
                  <a:cubicBezTo>
                    <a:pt x="276" y="116"/>
                    <a:pt x="278" y="111"/>
                    <a:pt x="278" y="116"/>
                  </a:cubicBezTo>
                  <a:cubicBezTo>
                    <a:pt x="281" y="115"/>
                    <a:pt x="278" y="110"/>
                    <a:pt x="275" y="110"/>
                  </a:cubicBezTo>
                  <a:cubicBezTo>
                    <a:pt x="276" y="108"/>
                    <a:pt x="279" y="107"/>
                    <a:pt x="281" y="107"/>
                  </a:cubicBezTo>
                  <a:cubicBezTo>
                    <a:pt x="283" y="105"/>
                    <a:pt x="283" y="102"/>
                    <a:pt x="285" y="101"/>
                  </a:cubicBezTo>
                  <a:cubicBezTo>
                    <a:pt x="290" y="100"/>
                    <a:pt x="292" y="102"/>
                    <a:pt x="296" y="103"/>
                  </a:cubicBezTo>
                  <a:cubicBezTo>
                    <a:pt x="297" y="103"/>
                    <a:pt x="296" y="101"/>
                    <a:pt x="298" y="101"/>
                  </a:cubicBezTo>
                  <a:cubicBezTo>
                    <a:pt x="298" y="99"/>
                    <a:pt x="297" y="98"/>
                    <a:pt x="296" y="97"/>
                  </a:cubicBezTo>
                  <a:cubicBezTo>
                    <a:pt x="297" y="93"/>
                    <a:pt x="297" y="89"/>
                    <a:pt x="297" y="84"/>
                  </a:cubicBezTo>
                  <a:cubicBezTo>
                    <a:pt x="300" y="84"/>
                    <a:pt x="304" y="84"/>
                    <a:pt x="306" y="86"/>
                  </a:cubicBezTo>
                  <a:cubicBezTo>
                    <a:pt x="307" y="86"/>
                    <a:pt x="310" y="86"/>
                    <a:pt x="310" y="89"/>
                  </a:cubicBezTo>
                  <a:cubicBezTo>
                    <a:pt x="307" y="89"/>
                    <a:pt x="305" y="89"/>
                    <a:pt x="303" y="89"/>
                  </a:cubicBezTo>
                  <a:cubicBezTo>
                    <a:pt x="303" y="90"/>
                    <a:pt x="303" y="91"/>
                    <a:pt x="303" y="93"/>
                  </a:cubicBezTo>
                  <a:cubicBezTo>
                    <a:pt x="305" y="96"/>
                    <a:pt x="306" y="92"/>
                    <a:pt x="308" y="94"/>
                  </a:cubicBezTo>
                  <a:cubicBezTo>
                    <a:pt x="310" y="94"/>
                    <a:pt x="305" y="95"/>
                    <a:pt x="305" y="95"/>
                  </a:cubicBezTo>
                  <a:cubicBezTo>
                    <a:pt x="304" y="97"/>
                    <a:pt x="308" y="95"/>
                    <a:pt x="310" y="97"/>
                  </a:cubicBezTo>
                  <a:cubicBezTo>
                    <a:pt x="312" y="96"/>
                    <a:pt x="314" y="95"/>
                    <a:pt x="315" y="93"/>
                  </a:cubicBezTo>
                  <a:cubicBezTo>
                    <a:pt x="316" y="92"/>
                    <a:pt x="317" y="92"/>
                    <a:pt x="317" y="90"/>
                  </a:cubicBezTo>
                  <a:cubicBezTo>
                    <a:pt x="322" y="92"/>
                    <a:pt x="321" y="87"/>
                    <a:pt x="326" y="88"/>
                  </a:cubicBezTo>
                  <a:cubicBezTo>
                    <a:pt x="328" y="87"/>
                    <a:pt x="329" y="86"/>
                    <a:pt x="328" y="84"/>
                  </a:cubicBezTo>
                  <a:cubicBezTo>
                    <a:pt x="330" y="84"/>
                    <a:pt x="332" y="83"/>
                    <a:pt x="332" y="82"/>
                  </a:cubicBezTo>
                  <a:cubicBezTo>
                    <a:pt x="337" y="86"/>
                    <a:pt x="340" y="80"/>
                    <a:pt x="345" y="80"/>
                  </a:cubicBezTo>
                  <a:cubicBezTo>
                    <a:pt x="345" y="81"/>
                    <a:pt x="345" y="83"/>
                    <a:pt x="345" y="84"/>
                  </a:cubicBezTo>
                  <a:cubicBezTo>
                    <a:pt x="349" y="85"/>
                    <a:pt x="353" y="84"/>
                    <a:pt x="356" y="83"/>
                  </a:cubicBezTo>
                  <a:cubicBezTo>
                    <a:pt x="356" y="83"/>
                    <a:pt x="358" y="83"/>
                    <a:pt x="358" y="83"/>
                  </a:cubicBezTo>
                  <a:cubicBezTo>
                    <a:pt x="358" y="83"/>
                    <a:pt x="358" y="82"/>
                    <a:pt x="358" y="82"/>
                  </a:cubicBezTo>
                  <a:cubicBezTo>
                    <a:pt x="360" y="81"/>
                    <a:pt x="364" y="82"/>
                    <a:pt x="364" y="78"/>
                  </a:cubicBezTo>
                  <a:cubicBezTo>
                    <a:pt x="367" y="80"/>
                    <a:pt x="371" y="80"/>
                    <a:pt x="373" y="83"/>
                  </a:cubicBezTo>
                  <a:cubicBezTo>
                    <a:pt x="375" y="82"/>
                    <a:pt x="376" y="81"/>
                    <a:pt x="377" y="80"/>
                  </a:cubicBezTo>
                  <a:cubicBezTo>
                    <a:pt x="377" y="78"/>
                    <a:pt x="372" y="77"/>
                    <a:pt x="376" y="76"/>
                  </a:cubicBezTo>
                  <a:cubicBezTo>
                    <a:pt x="374" y="73"/>
                    <a:pt x="368" y="74"/>
                    <a:pt x="370" y="68"/>
                  </a:cubicBezTo>
                  <a:cubicBezTo>
                    <a:pt x="372" y="69"/>
                    <a:pt x="372" y="71"/>
                    <a:pt x="376" y="71"/>
                  </a:cubicBezTo>
                  <a:cubicBezTo>
                    <a:pt x="377" y="72"/>
                    <a:pt x="379" y="75"/>
                    <a:pt x="383" y="74"/>
                  </a:cubicBezTo>
                  <a:cubicBezTo>
                    <a:pt x="383" y="74"/>
                    <a:pt x="384" y="73"/>
                    <a:pt x="384" y="73"/>
                  </a:cubicBezTo>
                  <a:cubicBezTo>
                    <a:pt x="385" y="72"/>
                    <a:pt x="386" y="75"/>
                    <a:pt x="386" y="73"/>
                  </a:cubicBezTo>
                  <a:cubicBezTo>
                    <a:pt x="388" y="72"/>
                    <a:pt x="388" y="75"/>
                    <a:pt x="389" y="75"/>
                  </a:cubicBezTo>
                  <a:cubicBezTo>
                    <a:pt x="390" y="76"/>
                    <a:pt x="393" y="74"/>
                    <a:pt x="392" y="77"/>
                  </a:cubicBezTo>
                  <a:cubicBezTo>
                    <a:pt x="396" y="76"/>
                    <a:pt x="397" y="78"/>
                    <a:pt x="401" y="76"/>
                  </a:cubicBezTo>
                  <a:cubicBezTo>
                    <a:pt x="400" y="80"/>
                    <a:pt x="405" y="77"/>
                    <a:pt x="404" y="81"/>
                  </a:cubicBezTo>
                  <a:cubicBezTo>
                    <a:pt x="406" y="81"/>
                    <a:pt x="407" y="82"/>
                    <a:pt x="407" y="83"/>
                  </a:cubicBezTo>
                  <a:cubicBezTo>
                    <a:pt x="411" y="83"/>
                    <a:pt x="412" y="85"/>
                    <a:pt x="416" y="84"/>
                  </a:cubicBezTo>
                  <a:cubicBezTo>
                    <a:pt x="418" y="77"/>
                    <a:pt x="409" y="81"/>
                    <a:pt x="411" y="74"/>
                  </a:cubicBezTo>
                  <a:cubicBezTo>
                    <a:pt x="410" y="72"/>
                    <a:pt x="409" y="74"/>
                    <a:pt x="407" y="74"/>
                  </a:cubicBezTo>
                  <a:cubicBezTo>
                    <a:pt x="407" y="71"/>
                    <a:pt x="409" y="70"/>
                    <a:pt x="409" y="67"/>
                  </a:cubicBezTo>
                  <a:cubicBezTo>
                    <a:pt x="409" y="65"/>
                    <a:pt x="407" y="66"/>
                    <a:pt x="406" y="65"/>
                  </a:cubicBezTo>
                  <a:cubicBezTo>
                    <a:pt x="406" y="65"/>
                    <a:pt x="408" y="63"/>
                    <a:pt x="406" y="63"/>
                  </a:cubicBezTo>
                  <a:cubicBezTo>
                    <a:pt x="406" y="61"/>
                    <a:pt x="409" y="62"/>
                    <a:pt x="409" y="58"/>
                  </a:cubicBezTo>
                  <a:cubicBezTo>
                    <a:pt x="411" y="58"/>
                    <a:pt x="410" y="55"/>
                    <a:pt x="413" y="56"/>
                  </a:cubicBezTo>
                  <a:cubicBezTo>
                    <a:pt x="413" y="54"/>
                    <a:pt x="414" y="52"/>
                    <a:pt x="417" y="53"/>
                  </a:cubicBezTo>
                  <a:cubicBezTo>
                    <a:pt x="416" y="47"/>
                    <a:pt x="421" y="49"/>
                    <a:pt x="420" y="44"/>
                  </a:cubicBezTo>
                  <a:cubicBezTo>
                    <a:pt x="426" y="43"/>
                    <a:pt x="428" y="46"/>
                    <a:pt x="432" y="47"/>
                  </a:cubicBezTo>
                  <a:cubicBezTo>
                    <a:pt x="432" y="48"/>
                    <a:pt x="432" y="50"/>
                    <a:pt x="433" y="50"/>
                  </a:cubicBezTo>
                  <a:cubicBezTo>
                    <a:pt x="433" y="52"/>
                    <a:pt x="431" y="51"/>
                    <a:pt x="430" y="51"/>
                  </a:cubicBezTo>
                  <a:cubicBezTo>
                    <a:pt x="430" y="56"/>
                    <a:pt x="432" y="58"/>
                    <a:pt x="430" y="62"/>
                  </a:cubicBezTo>
                  <a:cubicBezTo>
                    <a:pt x="431" y="63"/>
                    <a:pt x="431" y="64"/>
                    <a:pt x="432" y="64"/>
                  </a:cubicBezTo>
                  <a:cubicBezTo>
                    <a:pt x="433" y="65"/>
                    <a:pt x="433" y="66"/>
                    <a:pt x="434" y="65"/>
                  </a:cubicBezTo>
                  <a:cubicBezTo>
                    <a:pt x="432" y="68"/>
                    <a:pt x="434" y="74"/>
                    <a:pt x="432" y="77"/>
                  </a:cubicBezTo>
                  <a:cubicBezTo>
                    <a:pt x="431" y="81"/>
                    <a:pt x="435" y="80"/>
                    <a:pt x="436" y="82"/>
                  </a:cubicBezTo>
                  <a:cubicBezTo>
                    <a:pt x="435" y="91"/>
                    <a:pt x="430" y="97"/>
                    <a:pt x="423" y="100"/>
                  </a:cubicBezTo>
                  <a:cubicBezTo>
                    <a:pt x="423" y="102"/>
                    <a:pt x="428" y="100"/>
                    <a:pt x="429" y="102"/>
                  </a:cubicBezTo>
                  <a:cubicBezTo>
                    <a:pt x="431" y="102"/>
                    <a:pt x="431" y="98"/>
                    <a:pt x="434" y="98"/>
                  </a:cubicBezTo>
                  <a:cubicBezTo>
                    <a:pt x="434" y="99"/>
                    <a:pt x="433" y="100"/>
                    <a:pt x="433" y="102"/>
                  </a:cubicBezTo>
                  <a:cubicBezTo>
                    <a:pt x="435" y="102"/>
                    <a:pt x="434" y="100"/>
                    <a:pt x="436" y="100"/>
                  </a:cubicBezTo>
                  <a:cubicBezTo>
                    <a:pt x="437" y="100"/>
                    <a:pt x="436" y="98"/>
                    <a:pt x="437" y="97"/>
                  </a:cubicBezTo>
                  <a:cubicBezTo>
                    <a:pt x="437" y="97"/>
                    <a:pt x="439" y="98"/>
                    <a:pt x="439" y="97"/>
                  </a:cubicBezTo>
                  <a:cubicBezTo>
                    <a:pt x="440" y="96"/>
                    <a:pt x="439" y="95"/>
                    <a:pt x="439" y="94"/>
                  </a:cubicBezTo>
                  <a:cubicBezTo>
                    <a:pt x="440" y="94"/>
                    <a:pt x="441" y="94"/>
                    <a:pt x="443" y="94"/>
                  </a:cubicBezTo>
                  <a:cubicBezTo>
                    <a:pt x="441" y="90"/>
                    <a:pt x="446" y="87"/>
                    <a:pt x="443" y="84"/>
                  </a:cubicBezTo>
                  <a:cubicBezTo>
                    <a:pt x="443" y="83"/>
                    <a:pt x="445" y="84"/>
                    <a:pt x="445" y="82"/>
                  </a:cubicBezTo>
                  <a:cubicBezTo>
                    <a:pt x="445" y="81"/>
                    <a:pt x="444" y="81"/>
                    <a:pt x="443" y="81"/>
                  </a:cubicBezTo>
                  <a:cubicBezTo>
                    <a:pt x="442" y="78"/>
                    <a:pt x="447" y="80"/>
                    <a:pt x="449" y="80"/>
                  </a:cubicBezTo>
                  <a:cubicBezTo>
                    <a:pt x="447" y="79"/>
                    <a:pt x="448" y="75"/>
                    <a:pt x="445" y="76"/>
                  </a:cubicBezTo>
                  <a:cubicBezTo>
                    <a:pt x="442" y="78"/>
                    <a:pt x="441" y="73"/>
                    <a:pt x="440" y="76"/>
                  </a:cubicBezTo>
                  <a:cubicBezTo>
                    <a:pt x="438" y="74"/>
                    <a:pt x="439" y="72"/>
                    <a:pt x="439" y="69"/>
                  </a:cubicBezTo>
                  <a:cubicBezTo>
                    <a:pt x="439" y="69"/>
                    <a:pt x="441" y="69"/>
                    <a:pt x="441" y="69"/>
                  </a:cubicBezTo>
                  <a:cubicBezTo>
                    <a:pt x="442" y="68"/>
                    <a:pt x="441" y="64"/>
                    <a:pt x="441" y="63"/>
                  </a:cubicBezTo>
                  <a:cubicBezTo>
                    <a:pt x="442" y="61"/>
                    <a:pt x="440" y="63"/>
                    <a:pt x="440" y="63"/>
                  </a:cubicBezTo>
                  <a:cubicBezTo>
                    <a:pt x="438" y="61"/>
                    <a:pt x="439" y="59"/>
                    <a:pt x="438" y="56"/>
                  </a:cubicBezTo>
                  <a:cubicBezTo>
                    <a:pt x="443" y="58"/>
                    <a:pt x="441" y="53"/>
                    <a:pt x="444" y="53"/>
                  </a:cubicBezTo>
                  <a:cubicBezTo>
                    <a:pt x="444" y="51"/>
                    <a:pt x="444" y="49"/>
                    <a:pt x="444" y="47"/>
                  </a:cubicBezTo>
                  <a:cubicBezTo>
                    <a:pt x="448" y="45"/>
                    <a:pt x="446" y="50"/>
                    <a:pt x="446" y="53"/>
                  </a:cubicBezTo>
                  <a:cubicBezTo>
                    <a:pt x="446" y="54"/>
                    <a:pt x="449" y="52"/>
                    <a:pt x="449" y="54"/>
                  </a:cubicBezTo>
                  <a:cubicBezTo>
                    <a:pt x="449" y="54"/>
                    <a:pt x="447" y="55"/>
                    <a:pt x="447" y="55"/>
                  </a:cubicBezTo>
                  <a:cubicBezTo>
                    <a:pt x="448" y="58"/>
                    <a:pt x="451" y="59"/>
                    <a:pt x="454" y="61"/>
                  </a:cubicBezTo>
                  <a:cubicBezTo>
                    <a:pt x="457" y="61"/>
                    <a:pt x="454" y="57"/>
                    <a:pt x="453" y="57"/>
                  </a:cubicBezTo>
                  <a:cubicBezTo>
                    <a:pt x="455" y="55"/>
                    <a:pt x="458" y="55"/>
                    <a:pt x="462" y="55"/>
                  </a:cubicBezTo>
                  <a:cubicBezTo>
                    <a:pt x="461" y="54"/>
                    <a:pt x="459" y="54"/>
                    <a:pt x="458" y="54"/>
                  </a:cubicBezTo>
                  <a:cubicBezTo>
                    <a:pt x="459" y="50"/>
                    <a:pt x="456" y="51"/>
                    <a:pt x="457" y="48"/>
                  </a:cubicBezTo>
                  <a:cubicBezTo>
                    <a:pt x="458" y="51"/>
                    <a:pt x="465" y="47"/>
                    <a:pt x="464" y="51"/>
                  </a:cubicBezTo>
                  <a:cubicBezTo>
                    <a:pt x="465" y="52"/>
                    <a:pt x="466" y="50"/>
                    <a:pt x="466" y="50"/>
                  </a:cubicBezTo>
                  <a:cubicBezTo>
                    <a:pt x="468" y="51"/>
                    <a:pt x="466" y="52"/>
                    <a:pt x="467" y="53"/>
                  </a:cubicBezTo>
                  <a:cubicBezTo>
                    <a:pt x="468" y="53"/>
                    <a:pt x="469" y="52"/>
                    <a:pt x="470" y="53"/>
                  </a:cubicBezTo>
                  <a:cubicBezTo>
                    <a:pt x="472" y="55"/>
                    <a:pt x="476" y="52"/>
                    <a:pt x="473" y="56"/>
                  </a:cubicBezTo>
                  <a:cubicBezTo>
                    <a:pt x="475" y="56"/>
                    <a:pt x="477" y="56"/>
                    <a:pt x="479" y="56"/>
                  </a:cubicBezTo>
                  <a:cubicBezTo>
                    <a:pt x="479" y="55"/>
                    <a:pt x="474" y="54"/>
                    <a:pt x="478" y="53"/>
                  </a:cubicBezTo>
                  <a:cubicBezTo>
                    <a:pt x="477" y="51"/>
                    <a:pt x="476" y="51"/>
                    <a:pt x="474" y="50"/>
                  </a:cubicBezTo>
                  <a:cubicBezTo>
                    <a:pt x="474" y="44"/>
                    <a:pt x="474" y="44"/>
                    <a:pt x="474" y="37"/>
                  </a:cubicBezTo>
                  <a:cubicBezTo>
                    <a:pt x="481" y="37"/>
                    <a:pt x="489" y="38"/>
                    <a:pt x="494" y="37"/>
                  </a:cubicBezTo>
                  <a:cubicBezTo>
                    <a:pt x="497" y="37"/>
                    <a:pt x="495" y="34"/>
                    <a:pt x="498" y="36"/>
                  </a:cubicBezTo>
                  <a:cubicBezTo>
                    <a:pt x="502" y="34"/>
                    <a:pt x="499" y="31"/>
                    <a:pt x="500" y="28"/>
                  </a:cubicBezTo>
                  <a:cubicBezTo>
                    <a:pt x="503" y="28"/>
                    <a:pt x="505" y="28"/>
                    <a:pt x="506" y="27"/>
                  </a:cubicBezTo>
                  <a:cubicBezTo>
                    <a:pt x="508" y="24"/>
                    <a:pt x="511" y="23"/>
                    <a:pt x="513" y="21"/>
                  </a:cubicBezTo>
                  <a:cubicBezTo>
                    <a:pt x="525" y="19"/>
                    <a:pt x="538" y="18"/>
                    <a:pt x="547" y="14"/>
                  </a:cubicBezTo>
                  <a:cubicBezTo>
                    <a:pt x="549" y="12"/>
                    <a:pt x="550" y="16"/>
                    <a:pt x="550" y="16"/>
                  </a:cubicBezTo>
                  <a:cubicBezTo>
                    <a:pt x="550" y="16"/>
                    <a:pt x="552" y="13"/>
                    <a:pt x="551" y="13"/>
                  </a:cubicBezTo>
                  <a:cubicBezTo>
                    <a:pt x="553" y="13"/>
                    <a:pt x="551" y="15"/>
                    <a:pt x="552" y="16"/>
                  </a:cubicBezTo>
                  <a:cubicBezTo>
                    <a:pt x="553" y="17"/>
                    <a:pt x="555" y="16"/>
                    <a:pt x="555" y="17"/>
                  </a:cubicBezTo>
                  <a:cubicBezTo>
                    <a:pt x="556" y="17"/>
                    <a:pt x="554" y="15"/>
                    <a:pt x="556" y="15"/>
                  </a:cubicBezTo>
                  <a:cubicBezTo>
                    <a:pt x="558" y="14"/>
                    <a:pt x="562" y="15"/>
                    <a:pt x="562" y="11"/>
                  </a:cubicBezTo>
                  <a:cubicBezTo>
                    <a:pt x="564" y="12"/>
                    <a:pt x="565" y="11"/>
                    <a:pt x="565" y="9"/>
                  </a:cubicBezTo>
                  <a:cubicBezTo>
                    <a:pt x="567" y="9"/>
                    <a:pt x="567" y="11"/>
                    <a:pt x="569" y="11"/>
                  </a:cubicBezTo>
                  <a:cubicBezTo>
                    <a:pt x="572" y="11"/>
                    <a:pt x="571" y="7"/>
                    <a:pt x="571" y="4"/>
                  </a:cubicBezTo>
                  <a:cubicBezTo>
                    <a:pt x="577" y="2"/>
                    <a:pt x="582" y="0"/>
                    <a:pt x="591" y="1"/>
                  </a:cubicBezTo>
                  <a:cubicBezTo>
                    <a:pt x="590" y="2"/>
                    <a:pt x="590" y="3"/>
                    <a:pt x="590" y="5"/>
                  </a:cubicBezTo>
                  <a:cubicBezTo>
                    <a:pt x="592" y="8"/>
                    <a:pt x="597" y="8"/>
                    <a:pt x="599" y="5"/>
                  </a:cubicBezTo>
                  <a:cubicBezTo>
                    <a:pt x="601" y="6"/>
                    <a:pt x="600" y="7"/>
                    <a:pt x="599" y="7"/>
                  </a:cubicBezTo>
                  <a:close/>
                  <a:moveTo>
                    <a:pt x="882" y="150"/>
                  </a:moveTo>
                  <a:cubicBezTo>
                    <a:pt x="882" y="149"/>
                    <a:pt x="880" y="149"/>
                    <a:pt x="879" y="148"/>
                  </a:cubicBezTo>
                  <a:cubicBezTo>
                    <a:pt x="875" y="147"/>
                    <a:pt x="875" y="150"/>
                    <a:pt x="879" y="149"/>
                  </a:cubicBezTo>
                  <a:cubicBezTo>
                    <a:pt x="880" y="150"/>
                    <a:pt x="880" y="150"/>
                    <a:pt x="882" y="150"/>
                  </a:cubicBezTo>
                  <a:close/>
                  <a:moveTo>
                    <a:pt x="254" y="239"/>
                  </a:moveTo>
                  <a:cubicBezTo>
                    <a:pt x="253" y="242"/>
                    <a:pt x="258" y="240"/>
                    <a:pt x="257" y="244"/>
                  </a:cubicBezTo>
                  <a:cubicBezTo>
                    <a:pt x="259" y="245"/>
                    <a:pt x="260" y="243"/>
                    <a:pt x="260" y="244"/>
                  </a:cubicBezTo>
                  <a:cubicBezTo>
                    <a:pt x="260" y="246"/>
                    <a:pt x="260" y="245"/>
                    <a:pt x="259" y="246"/>
                  </a:cubicBezTo>
                  <a:cubicBezTo>
                    <a:pt x="257" y="246"/>
                    <a:pt x="252" y="248"/>
                    <a:pt x="251" y="248"/>
                  </a:cubicBezTo>
                  <a:cubicBezTo>
                    <a:pt x="248" y="247"/>
                    <a:pt x="247" y="245"/>
                    <a:pt x="245" y="243"/>
                  </a:cubicBezTo>
                  <a:cubicBezTo>
                    <a:pt x="245" y="241"/>
                    <a:pt x="248" y="243"/>
                    <a:pt x="248" y="241"/>
                  </a:cubicBezTo>
                  <a:cubicBezTo>
                    <a:pt x="246" y="239"/>
                    <a:pt x="245" y="238"/>
                    <a:pt x="241" y="240"/>
                  </a:cubicBezTo>
                  <a:cubicBezTo>
                    <a:pt x="240" y="238"/>
                    <a:pt x="239" y="236"/>
                    <a:pt x="235" y="236"/>
                  </a:cubicBezTo>
                  <a:cubicBezTo>
                    <a:pt x="234" y="236"/>
                    <a:pt x="235" y="238"/>
                    <a:pt x="234" y="239"/>
                  </a:cubicBezTo>
                  <a:cubicBezTo>
                    <a:pt x="234" y="239"/>
                    <a:pt x="232" y="239"/>
                    <a:pt x="231" y="240"/>
                  </a:cubicBezTo>
                  <a:cubicBezTo>
                    <a:pt x="230" y="241"/>
                    <a:pt x="229" y="244"/>
                    <a:pt x="226" y="243"/>
                  </a:cubicBezTo>
                  <a:cubicBezTo>
                    <a:pt x="228" y="247"/>
                    <a:pt x="224" y="249"/>
                    <a:pt x="224" y="249"/>
                  </a:cubicBezTo>
                  <a:cubicBezTo>
                    <a:pt x="223" y="252"/>
                    <a:pt x="223" y="254"/>
                    <a:pt x="222" y="257"/>
                  </a:cubicBezTo>
                  <a:cubicBezTo>
                    <a:pt x="221" y="257"/>
                    <a:pt x="221" y="256"/>
                    <a:pt x="220" y="256"/>
                  </a:cubicBezTo>
                  <a:cubicBezTo>
                    <a:pt x="219" y="260"/>
                    <a:pt x="223" y="262"/>
                    <a:pt x="220" y="264"/>
                  </a:cubicBezTo>
                  <a:cubicBezTo>
                    <a:pt x="222" y="263"/>
                    <a:pt x="222" y="266"/>
                    <a:pt x="222" y="267"/>
                  </a:cubicBezTo>
                  <a:cubicBezTo>
                    <a:pt x="223" y="267"/>
                    <a:pt x="224" y="267"/>
                    <a:pt x="225" y="267"/>
                  </a:cubicBezTo>
                  <a:cubicBezTo>
                    <a:pt x="228" y="267"/>
                    <a:pt x="228" y="270"/>
                    <a:pt x="230" y="268"/>
                  </a:cubicBezTo>
                  <a:cubicBezTo>
                    <a:pt x="230" y="268"/>
                    <a:pt x="232" y="268"/>
                    <a:pt x="232" y="268"/>
                  </a:cubicBezTo>
                  <a:cubicBezTo>
                    <a:pt x="236" y="267"/>
                    <a:pt x="235" y="267"/>
                    <a:pt x="237" y="266"/>
                  </a:cubicBezTo>
                  <a:cubicBezTo>
                    <a:pt x="239" y="265"/>
                    <a:pt x="239" y="267"/>
                    <a:pt x="241" y="267"/>
                  </a:cubicBezTo>
                  <a:cubicBezTo>
                    <a:pt x="242" y="266"/>
                    <a:pt x="241" y="265"/>
                    <a:pt x="243" y="264"/>
                  </a:cubicBezTo>
                  <a:cubicBezTo>
                    <a:pt x="245" y="264"/>
                    <a:pt x="251" y="264"/>
                    <a:pt x="253" y="264"/>
                  </a:cubicBezTo>
                  <a:cubicBezTo>
                    <a:pt x="255" y="265"/>
                    <a:pt x="256" y="266"/>
                    <a:pt x="258" y="267"/>
                  </a:cubicBezTo>
                  <a:cubicBezTo>
                    <a:pt x="259" y="267"/>
                    <a:pt x="259" y="266"/>
                    <a:pt x="260" y="266"/>
                  </a:cubicBezTo>
                  <a:cubicBezTo>
                    <a:pt x="260" y="266"/>
                    <a:pt x="261" y="267"/>
                    <a:pt x="261" y="267"/>
                  </a:cubicBezTo>
                  <a:cubicBezTo>
                    <a:pt x="265" y="268"/>
                    <a:pt x="265" y="268"/>
                    <a:pt x="267" y="268"/>
                  </a:cubicBezTo>
                  <a:cubicBezTo>
                    <a:pt x="272" y="268"/>
                    <a:pt x="278" y="267"/>
                    <a:pt x="284" y="268"/>
                  </a:cubicBezTo>
                  <a:cubicBezTo>
                    <a:pt x="283" y="265"/>
                    <a:pt x="284" y="263"/>
                    <a:pt x="285" y="262"/>
                  </a:cubicBezTo>
                  <a:cubicBezTo>
                    <a:pt x="281" y="257"/>
                    <a:pt x="278" y="251"/>
                    <a:pt x="270" y="250"/>
                  </a:cubicBezTo>
                  <a:cubicBezTo>
                    <a:pt x="270" y="248"/>
                    <a:pt x="268" y="248"/>
                    <a:pt x="267" y="247"/>
                  </a:cubicBezTo>
                  <a:cubicBezTo>
                    <a:pt x="267" y="245"/>
                    <a:pt x="267" y="244"/>
                    <a:pt x="266" y="243"/>
                  </a:cubicBezTo>
                  <a:cubicBezTo>
                    <a:pt x="267" y="240"/>
                    <a:pt x="270" y="240"/>
                    <a:pt x="270" y="235"/>
                  </a:cubicBezTo>
                  <a:cubicBezTo>
                    <a:pt x="263" y="234"/>
                    <a:pt x="259" y="237"/>
                    <a:pt x="254" y="239"/>
                  </a:cubicBezTo>
                  <a:close/>
                  <a:moveTo>
                    <a:pt x="336" y="293"/>
                  </a:moveTo>
                  <a:cubicBezTo>
                    <a:pt x="334" y="293"/>
                    <a:pt x="333" y="293"/>
                    <a:pt x="334" y="294"/>
                  </a:cubicBezTo>
                  <a:cubicBezTo>
                    <a:pt x="336" y="292"/>
                    <a:pt x="341" y="292"/>
                    <a:pt x="343" y="292"/>
                  </a:cubicBezTo>
                  <a:cubicBezTo>
                    <a:pt x="343" y="291"/>
                    <a:pt x="342" y="289"/>
                    <a:pt x="343" y="289"/>
                  </a:cubicBezTo>
                  <a:cubicBezTo>
                    <a:pt x="343" y="289"/>
                    <a:pt x="345" y="291"/>
                    <a:pt x="345" y="290"/>
                  </a:cubicBezTo>
                  <a:cubicBezTo>
                    <a:pt x="345" y="288"/>
                    <a:pt x="345" y="285"/>
                    <a:pt x="345" y="282"/>
                  </a:cubicBezTo>
                  <a:cubicBezTo>
                    <a:pt x="344" y="280"/>
                    <a:pt x="342" y="280"/>
                    <a:pt x="341" y="279"/>
                  </a:cubicBezTo>
                  <a:cubicBezTo>
                    <a:pt x="341" y="278"/>
                    <a:pt x="342" y="277"/>
                    <a:pt x="341" y="276"/>
                  </a:cubicBezTo>
                  <a:cubicBezTo>
                    <a:pt x="341" y="274"/>
                    <a:pt x="337" y="273"/>
                    <a:pt x="340" y="273"/>
                  </a:cubicBezTo>
                  <a:cubicBezTo>
                    <a:pt x="343" y="273"/>
                    <a:pt x="345" y="273"/>
                    <a:pt x="347" y="273"/>
                  </a:cubicBezTo>
                  <a:cubicBezTo>
                    <a:pt x="348" y="268"/>
                    <a:pt x="345" y="268"/>
                    <a:pt x="345" y="267"/>
                  </a:cubicBezTo>
                  <a:cubicBezTo>
                    <a:pt x="345" y="264"/>
                    <a:pt x="342" y="265"/>
                    <a:pt x="341" y="263"/>
                  </a:cubicBezTo>
                  <a:cubicBezTo>
                    <a:pt x="342" y="263"/>
                    <a:pt x="343" y="262"/>
                    <a:pt x="343" y="261"/>
                  </a:cubicBezTo>
                  <a:cubicBezTo>
                    <a:pt x="339" y="262"/>
                    <a:pt x="338" y="260"/>
                    <a:pt x="336" y="260"/>
                  </a:cubicBezTo>
                  <a:cubicBezTo>
                    <a:pt x="336" y="253"/>
                    <a:pt x="328" y="255"/>
                    <a:pt x="328" y="249"/>
                  </a:cubicBezTo>
                  <a:cubicBezTo>
                    <a:pt x="331" y="247"/>
                    <a:pt x="334" y="243"/>
                    <a:pt x="340" y="244"/>
                  </a:cubicBezTo>
                  <a:cubicBezTo>
                    <a:pt x="341" y="244"/>
                    <a:pt x="340" y="242"/>
                    <a:pt x="341" y="242"/>
                  </a:cubicBezTo>
                  <a:cubicBezTo>
                    <a:pt x="342" y="239"/>
                    <a:pt x="338" y="239"/>
                    <a:pt x="338" y="236"/>
                  </a:cubicBezTo>
                  <a:cubicBezTo>
                    <a:pt x="332" y="235"/>
                    <a:pt x="330" y="238"/>
                    <a:pt x="326" y="236"/>
                  </a:cubicBezTo>
                  <a:cubicBezTo>
                    <a:pt x="326" y="238"/>
                    <a:pt x="326" y="239"/>
                    <a:pt x="325" y="237"/>
                  </a:cubicBezTo>
                  <a:cubicBezTo>
                    <a:pt x="324" y="237"/>
                    <a:pt x="324" y="239"/>
                    <a:pt x="324" y="239"/>
                  </a:cubicBezTo>
                  <a:cubicBezTo>
                    <a:pt x="321" y="240"/>
                    <a:pt x="317" y="242"/>
                    <a:pt x="315" y="242"/>
                  </a:cubicBezTo>
                  <a:cubicBezTo>
                    <a:pt x="312" y="243"/>
                    <a:pt x="313" y="244"/>
                    <a:pt x="312" y="246"/>
                  </a:cubicBezTo>
                  <a:cubicBezTo>
                    <a:pt x="312" y="246"/>
                    <a:pt x="310" y="245"/>
                    <a:pt x="310" y="246"/>
                  </a:cubicBezTo>
                  <a:cubicBezTo>
                    <a:pt x="309" y="246"/>
                    <a:pt x="310" y="249"/>
                    <a:pt x="310" y="249"/>
                  </a:cubicBezTo>
                  <a:cubicBezTo>
                    <a:pt x="310" y="252"/>
                    <a:pt x="313" y="247"/>
                    <a:pt x="313" y="252"/>
                  </a:cubicBezTo>
                  <a:cubicBezTo>
                    <a:pt x="313" y="253"/>
                    <a:pt x="314" y="253"/>
                    <a:pt x="314" y="254"/>
                  </a:cubicBezTo>
                  <a:cubicBezTo>
                    <a:pt x="313" y="258"/>
                    <a:pt x="315" y="260"/>
                    <a:pt x="315" y="261"/>
                  </a:cubicBezTo>
                  <a:cubicBezTo>
                    <a:pt x="316" y="262"/>
                    <a:pt x="316" y="262"/>
                    <a:pt x="317" y="263"/>
                  </a:cubicBezTo>
                  <a:cubicBezTo>
                    <a:pt x="317" y="263"/>
                    <a:pt x="318" y="267"/>
                    <a:pt x="318" y="267"/>
                  </a:cubicBezTo>
                  <a:cubicBezTo>
                    <a:pt x="319" y="270"/>
                    <a:pt x="319" y="269"/>
                    <a:pt x="320" y="272"/>
                  </a:cubicBezTo>
                  <a:cubicBezTo>
                    <a:pt x="321" y="273"/>
                    <a:pt x="320" y="274"/>
                    <a:pt x="320" y="275"/>
                  </a:cubicBezTo>
                  <a:cubicBezTo>
                    <a:pt x="321" y="276"/>
                    <a:pt x="323" y="276"/>
                    <a:pt x="323" y="279"/>
                  </a:cubicBezTo>
                  <a:cubicBezTo>
                    <a:pt x="318" y="277"/>
                    <a:pt x="321" y="284"/>
                    <a:pt x="319" y="284"/>
                  </a:cubicBezTo>
                  <a:cubicBezTo>
                    <a:pt x="324" y="285"/>
                    <a:pt x="324" y="293"/>
                    <a:pt x="330" y="289"/>
                  </a:cubicBezTo>
                  <a:cubicBezTo>
                    <a:pt x="325" y="294"/>
                    <a:pt x="335" y="290"/>
                    <a:pt x="336" y="293"/>
                  </a:cubicBezTo>
                  <a:close/>
                  <a:moveTo>
                    <a:pt x="371" y="239"/>
                  </a:moveTo>
                  <a:cubicBezTo>
                    <a:pt x="370" y="239"/>
                    <a:pt x="370" y="241"/>
                    <a:pt x="370" y="242"/>
                  </a:cubicBezTo>
                  <a:cubicBezTo>
                    <a:pt x="369" y="243"/>
                    <a:pt x="367" y="243"/>
                    <a:pt x="366" y="244"/>
                  </a:cubicBezTo>
                  <a:cubicBezTo>
                    <a:pt x="367" y="245"/>
                    <a:pt x="370" y="248"/>
                    <a:pt x="370" y="249"/>
                  </a:cubicBezTo>
                  <a:cubicBezTo>
                    <a:pt x="370" y="249"/>
                    <a:pt x="368" y="249"/>
                    <a:pt x="368" y="250"/>
                  </a:cubicBezTo>
                  <a:cubicBezTo>
                    <a:pt x="369" y="251"/>
                    <a:pt x="372" y="251"/>
                    <a:pt x="373" y="253"/>
                  </a:cubicBezTo>
                  <a:cubicBezTo>
                    <a:pt x="373" y="251"/>
                    <a:pt x="375" y="251"/>
                    <a:pt x="376" y="250"/>
                  </a:cubicBezTo>
                  <a:cubicBezTo>
                    <a:pt x="377" y="247"/>
                    <a:pt x="374" y="247"/>
                    <a:pt x="373" y="244"/>
                  </a:cubicBezTo>
                  <a:cubicBezTo>
                    <a:pt x="375" y="243"/>
                    <a:pt x="377" y="243"/>
                    <a:pt x="377" y="240"/>
                  </a:cubicBezTo>
                  <a:cubicBezTo>
                    <a:pt x="375" y="240"/>
                    <a:pt x="374" y="239"/>
                    <a:pt x="376" y="237"/>
                  </a:cubicBezTo>
                  <a:cubicBezTo>
                    <a:pt x="374" y="238"/>
                    <a:pt x="372" y="238"/>
                    <a:pt x="371" y="239"/>
                  </a:cubicBezTo>
                  <a:close/>
                  <a:moveTo>
                    <a:pt x="217" y="270"/>
                  </a:moveTo>
                  <a:cubicBezTo>
                    <a:pt x="216" y="275"/>
                    <a:pt x="225" y="272"/>
                    <a:pt x="225" y="270"/>
                  </a:cubicBezTo>
                  <a:cubicBezTo>
                    <a:pt x="222" y="269"/>
                    <a:pt x="220" y="269"/>
                    <a:pt x="217" y="270"/>
                  </a:cubicBezTo>
                  <a:close/>
                  <a:moveTo>
                    <a:pt x="244" y="489"/>
                  </a:moveTo>
                  <a:cubicBezTo>
                    <a:pt x="245" y="485"/>
                    <a:pt x="252" y="485"/>
                    <a:pt x="251" y="478"/>
                  </a:cubicBezTo>
                  <a:cubicBezTo>
                    <a:pt x="247" y="480"/>
                    <a:pt x="241" y="475"/>
                    <a:pt x="238" y="479"/>
                  </a:cubicBezTo>
                  <a:cubicBezTo>
                    <a:pt x="243" y="479"/>
                    <a:pt x="237" y="480"/>
                    <a:pt x="237" y="481"/>
                  </a:cubicBezTo>
                  <a:cubicBezTo>
                    <a:pt x="237" y="480"/>
                    <a:pt x="238" y="484"/>
                    <a:pt x="238" y="485"/>
                  </a:cubicBezTo>
                  <a:cubicBezTo>
                    <a:pt x="238" y="486"/>
                    <a:pt x="238" y="488"/>
                    <a:pt x="237" y="488"/>
                  </a:cubicBezTo>
                  <a:cubicBezTo>
                    <a:pt x="237" y="488"/>
                    <a:pt x="236" y="487"/>
                    <a:pt x="235" y="488"/>
                  </a:cubicBezTo>
                  <a:cubicBezTo>
                    <a:pt x="237" y="490"/>
                    <a:pt x="241" y="489"/>
                    <a:pt x="244" y="4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9" name="Freeform 88"/>
            <p:cNvSpPr>
              <a:spLocks/>
            </p:cNvSpPr>
            <p:nvPr/>
          </p:nvSpPr>
          <p:spPr bwMode="auto">
            <a:xfrm>
              <a:off x="9003889" y="1395262"/>
              <a:ext cx="55563" cy="30162"/>
            </a:xfrm>
            <a:custGeom>
              <a:avLst/>
              <a:gdLst>
                <a:gd name="T0" fmla="*/ 26 w 15"/>
                <a:gd name="T1" fmla="*/ 0 h 8"/>
                <a:gd name="T2" fmla="*/ 30 w 15"/>
                <a:gd name="T3" fmla="*/ 17 h 8"/>
                <a:gd name="T4" fmla="*/ 0 w 15"/>
                <a:gd name="T5" fmla="*/ 7 h 8"/>
                <a:gd name="T6" fmla="*/ 26 w 15"/>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8">
                  <a:moveTo>
                    <a:pt x="11" y="0"/>
                  </a:moveTo>
                  <a:cubicBezTo>
                    <a:pt x="10" y="3"/>
                    <a:pt x="15" y="2"/>
                    <a:pt x="13" y="7"/>
                  </a:cubicBezTo>
                  <a:cubicBezTo>
                    <a:pt x="7" y="8"/>
                    <a:pt x="3" y="6"/>
                    <a:pt x="0" y="3"/>
                  </a:cubicBezTo>
                  <a:cubicBezTo>
                    <a:pt x="2" y="1"/>
                    <a:pt x="7" y="1"/>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0" name="Freeform 89"/>
            <p:cNvSpPr>
              <a:spLocks noEditPoints="1"/>
            </p:cNvSpPr>
            <p:nvPr/>
          </p:nvSpPr>
          <p:spPr bwMode="auto">
            <a:xfrm>
              <a:off x="9116602" y="1447649"/>
              <a:ext cx="528638" cy="371475"/>
            </a:xfrm>
            <a:custGeom>
              <a:avLst/>
              <a:gdLst>
                <a:gd name="T0" fmla="*/ 33 w 141"/>
                <a:gd name="T1" fmla="*/ 14 h 99"/>
                <a:gd name="T2" fmla="*/ 43 w 141"/>
                <a:gd name="T3" fmla="*/ 12 h 99"/>
                <a:gd name="T4" fmla="*/ 43 w 141"/>
                <a:gd name="T5" fmla="*/ 17 h 99"/>
                <a:gd name="T6" fmla="*/ 43 w 141"/>
                <a:gd name="T7" fmla="*/ 28 h 99"/>
                <a:gd name="T8" fmla="*/ 52 w 141"/>
                <a:gd name="T9" fmla="*/ 50 h 99"/>
                <a:gd name="T10" fmla="*/ 71 w 141"/>
                <a:gd name="T11" fmla="*/ 14 h 99"/>
                <a:gd name="T12" fmla="*/ 97 w 141"/>
                <a:gd name="T13" fmla="*/ 12 h 99"/>
                <a:gd name="T14" fmla="*/ 113 w 141"/>
                <a:gd name="T15" fmla="*/ 38 h 99"/>
                <a:gd name="T16" fmla="*/ 132 w 141"/>
                <a:gd name="T17" fmla="*/ 33 h 99"/>
                <a:gd name="T18" fmla="*/ 161 w 141"/>
                <a:gd name="T19" fmla="*/ 31 h 99"/>
                <a:gd name="T20" fmla="*/ 170 w 141"/>
                <a:gd name="T21" fmla="*/ 43 h 99"/>
                <a:gd name="T22" fmla="*/ 182 w 141"/>
                <a:gd name="T23" fmla="*/ 47 h 99"/>
                <a:gd name="T24" fmla="*/ 189 w 141"/>
                <a:gd name="T25" fmla="*/ 50 h 99"/>
                <a:gd name="T26" fmla="*/ 213 w 141"/>
                <a:gd name="T27" fmla="*/ 54 h 99"/>
                <a:gd name="T28" fmla="*/ 236 w 141"/>
                <a:gd name="T29" fmla="*/ 66 h 99"/>
                <a:gd name="T30" fmla="*/ 243 w 141"/>
                <a:gd name="T31" fmla="*/ 76 h 99"/>
                <a:gd name="T32" fmla="*/ 260 w 141"/>
                <a:gd name="T33" fmla="*/ 90 h 99"/>
                <a:gd name="T34" fmla="*/ 248 w 141"/>
                <a:gd name="T35" fmla="*/ 111 h 99"/>
                <a:gd name="T36" fmla="*/ 274 w 141"/>
                <a:gd name="T37" fmla="*/ 113 h 99"/>
                <a:gd name="T38" fmla="*/ 279 w 141"/>
                <a:gd name="T39" fmla="*/ 128 h 99"/>
                <a:gd name="T40" fmla="*/ 302 w 141"/>
                <a:gd name="T41" fmla="*/ 130 h 99"/>
                <a:gd name="T42" fmla="*/ 316 w 141"/>
                <a:gd name="T43" fmla="*/ 144 h 99"/>
                <a:gd name="T44" fmla="*/ 321 w 141"/>
                <a:gd name="T45" fmla="*/ 156 h 99"/>
                <a:gd name="T46" fmla="*/ 307 w 141"/>
                <a:gd name="T47" fmla="*/ 175 h 99"/>
                <a:gd name="T48" fmla="*/ 288 w 141"/>
                <a:gd name="T49" fmla="*/ 173 h 99"/>
                <a:gd name="T50" fmla="*/ 272 w 141"/>
                <a:gd name="T51" fmla="*/ 156 h 99"/>
                <a:gd name="T52" fmla="*/ 257 w 141"/>
                <a:gd name="T53" fmla="*/ 170 h 99"/>
                <a:gd name="T54" fmla="*/ 276 w 141"/>
                <a:gd name="T55" fmla="*/ 180 h 99"/>
                <a:gd name="T56" fmla="*/ 288 w 141"/>
                <a:gd name="T57" fmla="*/ 201 h 99"/>
                <a:gd name="T58" fmla="*/ 279 w 141"/>
                <a:gd name="T59" fmla="*/ 220 h 99"/>
                <a:gd name="T60" fmla="*/ 243 w 141"/>
                <a:gd name="T61" fmla="*/ 206 h 99"/>
                <a:gd name="T62" fmla="*/ 255 w 141"/>
                <a:gd name="T63" fmla="*/ 220 h 99"/>
                <a:gd name="T64" fmla="*/ 269 w 141"/>
                <a:gd name="T65" fmla="*/ 227 h 99"/>
                <a:gd name="T66" fmla="*/ 255 w 141"/>
                <a:gd name="T67" fmla="*/ 227 h 99"/>
                <a:gd name="T68" fmla="*/ 224 w 141"/>
                <a:gd name="T69" fmla="*/ 217 h 99"/>
                <a:gd name="T70" fmla="*/ 208 w 141"/>
                <a:gd name="T71" fmla="*/ 208 h 99"/>
                <a:gd name="T72" fmla="*/ 198 w 141"/>
                <a:gd name="T73" fmla="*/ 194 h 99"/>
                <a:gd name="T74" fmla="*/ 182 w 141"/>
                <a:gd name="T75" fmla="*/ 163 h 99"/>
                <a:gd name="T76" fmla="*/ 184 w 141"/>
                <a:gd name="T77" fmla="*/ 156 h 99"/>
                <a:gd name="T78" fmla="*/ 191 w 141"/>
                <a:gd name="T79" fmla="*/ 144 h 99"/>
                <a:gd name="T80" fmla="*/ 198 w 141"/>
                <a:gd name="T81" fmla="*/ 130 h 99"/>
                <a:gd name="T82" fmla="*/ 191 w 141"/>
                <a:gd name="T83" fmla="*/ 113 h 99"/>
                <a:gd name="T84" fmla="*/ 179 w 141"/>
                <a:gd name="T85" fmla="*/ 106 h 99"/>
                <a:gd name="T86" fmla="*/ 170 w 141"/>
                <a:gd name="T87" fmla="*/ 106 h 99"/>
                <a:gd name="T88" fmla="*/ 161 w 141"/>
                <a:gd name="T89" fmla="*/ 102 h 99"/>
                <a:gd name="T90" fmla="*/ 137 w 141"/>
                <a:gd name="T91" fmla="*/ 78 h 99"/>
                <a:gd name="T92" fmla="*/ 116 w 141"/>
                <a:gd name="T93" fmla="*/ 83 h 99"/>
                <a:gd name="T94" fmla="*/ 97 w 141"/>
                <a:gd name="T95" fmla="*/ 83 h 99"/>
                <a:gd name="T96" fmla="*/ 73 w 141"/>
                <a:gd name="T97" fmla="*/ 83 h 99"/>
                <a:gd name="T98" fmla="*/ 33 w 141"/>
                <a:gd name="T99" fmla="*/ 76 h 99"/>
                <a:gd name="T100" fmla="*/ 12 w 141"/>
                <a:gd name="T101" fmla="*/ 64 h 99"/>
                <a:gd name="T102" fmla="*/ 7 w 141"/>
                <a:gd name="T103" fmla="*/ 50 h 99"/>
                <a:gd name="T104" fmla="*/ 9 w 141"/>
                <a:gd name="T105" fmla="*/ 38 h 99"/>
                <a:gd name="T106" fmla="*/ 215 w 141"/>
                <a:gd name="T107" fmla="*/ 161 h 99"/>
                <a:gd name="T108" fmla="*/ 229 w 141"/>
                <a:gd name="T109" fmla="*/ 149 h 99"/>
                <a:gd name="T110" fmla="*/ 215 w 141"/>
                <a:gd name="T111" fmla="*/ 161 h 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41" h="99">
                  <a:moveTo>
                    <a:pt x="5" y="7"/>
                  </a:moveTo>
                  <a:cubicBezTo>
                    <a:pt x="8" y="10"/>
                    <a:pt x="12" y="3"/>
                    <a:pt x="14" y="6"/>
                  </a:cubicBezTo>
                  <a:cubicBezTo>
                    <a:pt x="15" y="6"/>
                    <a:pt x="14" y="4"/>
                    <a:pt x="15" y="3"/>
                  </a:cubicBezTo>
                  <a:cubicBezTo>
                    <a:pt x="16" y="3"/>
                    <a:pt x="17" y="5"/>
                    <a:pt x="18" y="5"/>
                  </a:cubicBezTo>
                  <a:cubicBezTo>
                    <a:pt x="20" y="4"/>
                    <a:pt x="20" y="0"/>
                    <a:pt x="23" y="3"/>
                  </a:cubicBezTo>
                  <a:cubicBezTo>
                    <a:pt x="23" y="9"/>
                    <a:pt x="20" y="5"/>
                    <a:pt x="18" y="7"/>
                  </a:cubicBezTo>
                  <a:cubicBezTo>
                    <a:pt x="18" y="8"/>
                    <a:pt x="21" y="8"/>
                    <a:pt x="21" y="8"/>
                  </a:cubicBezTo>
                  <a:cubicBezTo>
                    <a:pt x="20" y="10"/>
                    <a:pt x="19" y="10"/>
                    <a:pt x="18" y="12"/>
                  </a:cubicBezTo>
                  <a:cubicBezTo>
                    <a:pt x="18" y="13"/>
                    <a:pt x="19" y="14"/>
                    <a:pt x="20" y="15"/>
                  </a:cubicBezTo>
                  <a:cubicBezTo>
                    <a:pt x="20" y="17"/>
                    <a:pt x="19" y="21"/>
                    <a:pt x="22" y="21"/>
                  </a:cubicBezTo>
                  <a:cubicBezTo>
                    <a:pt x="25" y="20"/>
                    <a:pt x="22" y="14"/>
                    <a:pt x="23" y="12"/>
                  </a:cubicBezTo>
                  <a:cubicBezTo>
                    <a:pt x="29" y="13"/>
                    <a:pt x="28" y="8"/>
                    <a:pt x="30" y="6"/>
                  </a:cubicBezTo>
                  <a:cubicBezTo>
                    <a:pt x="32" y="9"/>
                    <a:pt x="35" y="3"/>
                    <a:pt x="36" y="7"/>
                  </a:cubicBezTo>
                  <a:cubicBezTo>
                    <a:pt x="38" y="7"/>
                    <a:pt x="38" y="4"/>
                    <a:pt x="41" y="5"/>
                  </a:cubicBezTo>
                  <a:cubicBezTo>
                    <a:pt x="40" y="9"/>
                    <a:pt x="44" y="10"/>
                    <a:pt x="47" y="10"/>
                  </a:cubicBezTo>
                  <a:cubicBezTo>
                    <a:pt x="45" y="14"/>
                    <a:pt x="46" y="14"/>
                    <a:pt x="48" y="16"/>
                  </a:cubicBezTo>
                  <a:cubicBezTo>
                    <a:pt x="50" y="15"/>
                    <a:pt x="51" y="15"/>
                    <a:pt x="52" y="16"/>
                  </a:cubicBezTo>
                  <a:cubicBezTo>
                    <a:pt x="55" y="17"/>
                    <a:pt x="55" y="14"/>
                    <a:pt x="56" y="14"/>
                  </a:cubicBezTo>
                  <a:cubicBezTo>
                    <a:pt x="57" y="13"/>
                    <a:pt x="60" y="15"/>
                    <a:pt x="60" y="13"/>
                  </a:cubicBezTo>
                  <a:cubicBezTo>
                    <a:pt x="63" y="14"/>
                    <a:pt x="64" y="14"/>
                    <a:pt x="68" y="13"/>
                  </a:cubicBezTo>
                  <a:cubicBezTo>
                    <a:pt x="68" y="15"/>
                    <a:pt x="71" y="14"/>
                    <a:pt x="70" y="14"/>
                  </a:cubicBezTo>
                  <a:cubicBezTo>
                    <a:pt x="71" y="15"/>
                    <a:pt x="71" y="17"/>
                    <a:pt x="72" y="18"/>
                  </a:cubicBezTo>
                  <a:cubicBezTo>
                    <a:pt x="73" y="18"/>
                    <a:pt x="75" y="18"/>
                    <a:pt x="76" y="19"/>
                  </a:cubicBezTo>
                  <a:cubicBezTo>
                    <a:pt x="77" y="19"/>
                    <a:pt x="76" y="20"/>
                    <a:pt x="77" y="20"/>
                  </a:cubicBezTo>
                  <a:cubicBezTo>
                    <a:pt x="80" y="20"/>
                    <a:pt x="76" y="22"/>
                    <a:pt x="78" y="23"/>
                  </a:cubicBezTo>
                  <a:cubicBezTo>
                    <a:pt x="79" y="24"/>
                    <a:pt x="80" y="22"/>
                    <a:pt x="80" y="21"/>
                  </a:cubicBezTo>
                  <a:cubicBezTo>
                    <a:pt x="81" y="22"/>
                    <a:pt x="81" y="24"/>
                    <a:pt x="84" y="25"/>
                  </a:cubicBezTo>
                  <a:cubicBezTo>
                    <a:pt x="87" y="25"/>
                    <a:pt x="88" y="24"/>
                    <a:pt x="90" y="23"/>
                  </a:cubicBezTo>
                  <a:cubicBezTo>
                    <a:pt x="90" y="28"/>
                    <a:pt x="97" y="25"/>
                    <a:pt x="97" y="29"/>
                  </a:cubicBezTo>
                  <a:cubicBezTo>
                    <a:pt x="99" y="30"/>
                    <a:pt x="99" y="29"/>
                    <a:pt x="100" y="28"/>
                  </a:cubicBezTo>
                  <a:cubicBezTo>
                    <a:pt x="101" y="29"/>
                    <a:pt x="102" y="31"/>
                    <a:pt x="102" y="33"/>
                  </a:cubicBezTo>
                  <a:cubicBezTo>
                    <a:pt x="103" y="33"/>
                    <a:pt x="103" y="32"/>
                    <a:pt x="103" y="32"/>
                  </a:cubicBezTo>
                  <a:cubicBezTo>
                    <a:pt x="105" y="33"/>
                    <a:pt x="106" y="36"/>
                    <a:pt x="110" y="35"/>
                  </a:cubicBezTo>
                  <a:cubicBezTo>
                    <a:pt x="109" y="36"/>
                    <a:pt x="109" y="37"/>
                    <a:pt x="110" y="38"/>
                  </a:cubicBezTo>
                  <a:cubicBezTo>
                    <a:pt x="111" y="40"/>
                    <a:pt x="107" y="41"/>
                    <a:pt x="110" y="42"/>
                  </a:cubicBezTo>
                  <a:cubicBezTo>
                    <a:pt x="109" y="44"/>
                    <a:pt x="105" y="44"/>
                    <a:pt x="105" y="47"/>
                  </a:cubicBezTo>
                  <a:cubicBezTo>
                    <a:pt x="108" y="51"/>
                    <a:pt x="114" y="46"/>
                    <a:pt x="115" y="51"/>
                  </a:cubicBezTo>
                  <a:cubicBezTo>
                    <a:pt x="116" y="50"/>
                    <a:pt x="116" y="49"/>
                    <a:pt x="116" y="48"/>
                  </a:cubicBezTo>
                  <a:cubicBezTo>
                    <a:pt x="118" y="48"/>
                    <a:pt x="117" y="51"/>
                    <a:pt x="117" y="52"/>
                  </a:cubicBezTo>
                  <a:cubicBezTo>
                    <a:pt x="117" y="52"/>
                    <a:pt x="118" y="54"/>
                    <a:pt x="118" y="54"/>
                  </a:cubicBezTo>
                  <a:cubicBezTo>
                    <a:pt x="120" y="54"/>
                    <a:pt x="121" y="51"/>
                    <a:pt x="121" y="56"/>
                  </a:cubicBezTo>
                  <a:cubicBezTo>
                    <a:pt x="124" y="56"/>
                    <a:pt x="124" y="54"/>
                    <a:pt x="128" y="55"/>
                  </a:cubicBezTo>
                  <a:cubicBezTo>
                    <a:pt x="128" y="56"/>
                    <a:pt x="129" y="57"/>
                    <a:pt x="129" y="59"/>
                  </a:cubicBezTo>
                  <a:cubicBezTo>
                    <a:pt x="131" y="59"/>
                    <a:pt x="135" y="58"/>
                    <a:pt x="134" y="61"/>
                  </a:cubicBezTo>
                  <a:cubicBezTo>
                    <a:pt x="138" y="59"/>
                    <a:pt x="136" y="62"/>
                    <a:pt x="140" y="62"/>
                  </a:cubicBezTo>
                  <a:cubicBezTo>
                    <a:pt x="141" y="65"/>
                    <a:pt x="136" y="66"/>
                    <a:pt x="136" y="66"/>
                  </a:cubicBezTo>
                  <a:cubicBezTo>
                    <a:pt x="135" y="66"/>
                    <a:pt x="137" y="67"/>
                    <a:pt x="137" y="67"/>
                  </a:cubicBezTo>
                  <a:cubicBezTo>
                    <a:pt x="134" y="70"/>
                    <a:pt x="132" y="70"/>
                    <a:pt x="130" y="74"/>
                  </a:cubicBezTo>
                  <a:cubicBezTo>
                    <a:pt x="129" y="74"/>
                    <a:pt x="128" y="74"/>
                    <a:pt x="128" y="75"/>
                  </a:cubicBezTo>
                  <a:cubicBezTo>
                    <a:pt x="127" y="75"/>
                    <a:pt x="122" y="75"/>
                    <a:pt x="122" y="73"/>
                  </a:cubicBezTo>
                  <a:cubicBezTo>
                    <a:pt x="122" y="70"/>
                    <a:pt x="116" y="73"/>
                    <a:pt x="117" y="68"/>
                  </a:cubicBezTo>
                  <a:cubicBezTo>
                    <a:pt x="115" y="69"/>
                    <a:pt x="115" y="67"/>
                    <a:pt x="115" y="66"/>
                  </a:cubicBezTo>
                  <a:cubicBezTo>
                    <a:pt x="113" y="66"/>
                    <a:pt x="112" y="66"/>
                    <a:pt x="110" y="66"/>
                  </a:cubicBezTo>
                  <a:cubicBezTo>
                    <a:pt x="108" y="66"/>
                    <a:pt x="110" y="70"/>
                    <a:pt x="109" y="72"/>
                  </a:cubicBezTo>
                  <a:cubicBezTo>
                    <a:pt x="109" y="74"/>
                    <a:pt x="112" y="74"/>
                    <a:pt x="113" y="76"/>
                  </a:cubicBezTo>
                  <a:cubicBezTo>
                    <a:pt x="115" y="75"/>
                    <a:pt x="117" y="79"/>
                    <a:pt x="117" y="76"/>
                  </a:cubicBezTo>
                  <a:cubicBezTo>
                    <a:pt x="119" y="78"/>
                    <a:pt x="119" y="80"/>
                    <a:pt x="120" y="83"/>
                  </a:cubicBezTo>
                  <a:cubicBezTo>
                    <a:pt x="119" y="85"/>
                    <a:pt x="122" y="84"/>
                    <a:pt x="122" y="85"/>
                  </a:cubicBezTo>
                  <a:cubicBezTo>
                    <a:pt x="123" y="88"/>
                    <a:pt x="121" y="93"/>
                    <a:pt x="121" y="95"/>
                  </a:cubicBezTo>
                  <a:cubicBezTo>
                    <a:pt x="118" y="96"/>
                    <a:pt x="119" y="93"/>
                    <a:pt x="118" y="93"/>
                  </a:cubicBezTo>
                  <a:cubicBezTo>
                    <a:pt x="117" y="92"/>
                    <a:pt x="113" y="92"/>
                    <a:pt x="113" y="89"/>
                  </a:cubicBezTo>
                  <a:cubicBezTo>
                    <a:pt x="108" y="90"/>
                    <a:pt x="108" y="86"/>
                    <a:pt x="103" y="87"/>
                  </a:cubicBezTo>
                  <a:cubicBezTo>
                    <a:pt x="103" y="89"/>
                    <a:pt x="107" y="88"/>
                    <a:pt x="108" y="89"/>
                  </a:cubicBezTo>
                  <a:cubicBezTo>
                    <a:pt x="104" y="93"/>
                    <a:pt x="112" y="91"/>
                    <a:pt x="108" y="93"/>
                  </a:cubicBezTo>
                  <a:cubicBezTo>
                    <a:pt x="108" y="95"/>
                    <a:pt x="111" y="94"/>
                    <a:pt x="113" y="95"/>
                  </a:cubicBezTo>
                  <a:cubicBezTo>
                    <a:pt x="113" y="96"/>
                    <a:pt x="112" y="96"/>
                    <a:pt x="114" y="96"/>
                  </a:cubicBezTo>
                  <a:cubicBezTo>
                    <a:pt x="116" y="97"/>
                    <a:pt x="116" y="97"/>
                    <a:pt x="116" y="99"/>
                  </a:cubicBezTo>
                  <a:cubicBezTo>
                    <a:pt x="113" y="99"/>
                    <a:pt x="110" y="98"/>
                    <a:pt x="108" y="96"/>
                  </a:cubicBezTo>
                  <a:cubicBezTo>
                    <a:pt x="106" y="95"/>
                    <a:pt x="103" y="96"/>
                    <a:pt x="101" y="94"/>
                  </a:cubicBezTo>
                  <a:cubicBezTo>
                    <a:pt x="99" y="93"/>
                    <a:pt x="96" y="92"/>
                    <a:pt x="95" y="92"/>
                  </a:cubicBezTo>
                  <a:cubicBezTo>
                    <a:pt x="93" y="92"/>
                    <a:pt x="93" y="90"/>
                    <a:pt x="93" y="89"/>
                  </a:cubicBezTo>
                  <a:cubicBezTo>
                    <a:pt x="91" y="89"/>
                    <a:pt x="89" y="89"/>
                    <a:pt x="88" y="88"/>
                  </a:cubicBezTo>
                  <a:cubicBezTo>
                    <a:pt x="87" y="87"/>
                    <a:pt x="87" y="86"/>
                    <a:pt x="87" y="85"/>
                  </a:cubicBezTo>
                  <a:cubicBezTo>
                    <a:pt x="86" y="84"/>
                    <a:pt x="83" y="85"/>
                    <a:pt x="84" y="82"/>
                  </a:cubicBezTo>
                  <a:cubicBezTo>
                    <a:pt x="79" y="82"/>
                    <a:pt x="79" y="78"/>
                    <a:pt x="76" y="75"/>
                  </a:cubicBezTo>
                  <a:cubicBezTo>
                    <a:pt x="77" y="75"/>
                    <a:pt x="76" y="71"/>
                    <a:pt x="77" y="69"/>
                  </a:cubicBezTo>
                  <a:cubicBezTo>
                    <a:pt x="77" y="69"/>
                    <a:pt x="79" y="70"/>
                    <a:pt x="80" y="69"/>
                  </a:cubicBezTo>
                  <a:cubicBezTo>
                    <a:pt x="80" y="69"/>
                    <a:pt x="78" y="67"/>
                    <a:pt x="78" y="66"/>
                  </a:cubicBezTo>
                  <a:cubicBezTo>
                    <a:pt x="78" y="66"/>
                    <a:pt x="81" y="66"/>
                    <a:pt x="81" y="66"/>
                  </a:cubicBezTo>
                  <a:cubicBezTo>
                    <a:pt x="81" y="65"/>
                    <a:pt x="80" y="62"/>
                    <a:pt x="81" y="61"/>
                  </a:cubicBezTo>
                  <a:cubicBezTo>
                    <a:pt x="81" y="61"/>
                    <a:pt x="83" y="61"/>
                    <a:pt x="83" y="61"/>
                  </a:cubicBezTo>
                  <a:cubicBezTo>
                    <a:pt x="85" y="60"/>
                    <a:pt x="83" y="56"/>
                    <a:pt x="84" y="55"/>
                  </a:cubicBezTo>
                  <a:cubicBezTo>
                    <a:pt x="84" y="54"/>
                    <a:pt x="82" y="54"/>
                    <a:pt x="81" y="54"/>
                  </a:cubicBezTo>
                  <a:cubicBezTo>
                    <a:pt x="81" y="52"/>
                    <a:pt x="81" y="50"/>
                    <a:pt x="81" y="48"/>
                  </a:cubicBezTo>
                  <a:cubicBezTo>
                    <a:pt x="79" y="48"/>
                    <a:pt x="79" y="48"/>
                    <a:pt x="78" y="49"/>
                  </a:cubicBezTo>
                  <a:cubicBezTo>
                    <a:pt x="76" y="48"/>
                    <a:pt x="77" y="46"/>
                    <a:pt x="76" y="45"/>
                  </a:cubicBezTo>
                  <a:cubicBezTo>
                    <a:pt x="76" y="44"/>
                    <a:pt x="74" y="46"/>
                    <a:pt x="74" y="46"/>
                  </a:cubicBezTo>
                  <a:cubicBezTo>
                    <a:pt x="74" y="46"/>
                    <a:pt x="73" y="45"/>
                    <a:pt x="72" y="45"/>
                  </a:cubicBezTo>
                  <a:cubicBezTo>
                    <a:pt x="72" y="44"/>
                    <a:pt x="71" y="42"/>
                    <a:pt x="70" y="42"/>
                  </a:cubicBezTo>
                  <a:cubicBezTo>
                    <a:pt x="69" y="42"/>
                    <a:pt x="69" y="44"/>
                    <a:pt x="68" y="43"/>
                  </a:cubicBezTo>
                  <a:cubicBezTo>
                    <a:pt x="67" y="43"/>
                    <a:pt x="66" y="41"/>
                    <a:pt x="63" y="41"/>
                  </a:cubicBezTo>
                  <a:cubicBezTo>
                    <a:pt x="68" y="36"/>
                    <a:pt x="57" y="39"/>
                    <a:pt x="58" y="33"/>
                  </a:cubicBezTo>
                  <a:cubicBezTo>
                    <a:pt x="55" y="33"/>
                    <a:pt x="52" y="33"/>
                    <a:pt x="52" y="36"/>
                  </a:cubicBezTo>
                  <a:cubicBezTo>
                    <a:pt x="51" y="38"/>
                    <a:pt x="49" y="35"/>
                    <a:pt x="49" y="35"/>
                  </a:cubicBezTo>
                  <a:cubicBezTo>
                    <a:pt x="48" y="35"/>
                    <a:pt x="47" y="37"/>
                    <a:pt x="45" y="36"/>
                  </a:cubicBezTo>
                  <a:cubicBezTo>
                    <a:pt x="43" y="36"/>
                    <a:pt x="43" y="35"/>
                    <a:pt x="41" y="35"/>
                  </a:cubicBezTo>
                  <a:cubicBezTo>
                    <a:pt x="39" y="35"/>
                    <a:pt x="38" y="36"/>
                    <a:pt x="36" y="36"/>
                  </a:cubicBezTo>
                  <a:cubicBezTo>
                    <a:pt x="34" y="36"/>
                    <a:pt x="33" y="35"/>
                    <a:pt x="31" y="35"/>
                  </a:cubicBezTo>
                  <a:cubicBezTo>
                    <a:pt x="26" y="35"/>
                    <a:pt x="21" y="36"/>
                    <a:pt x="16" y="34"/>
                  </a:cubicBezTo>
                  <a:cubicBezTo>
                    <a:pt x="15" y="34"/>
                    <a:pt x="14" y="32"/>
                    <a:pt x="14" y="32"/>
                  </a:cubicBezTo>
                  <a:cubicBezTo>
                    <a:pt x="12" y="31"/>
                    <a:pt x="10" y="32"/>
                    <a:pt x="10" y="29"/>
                  </a:cubicBezTo>
                  <a:cubicBezTo>
                    <a:pt x="8" y="29"/>
                    <a:pt x="4" y="31"/>
                    <a:pt x="5" y="27"/>
                  </a:cubicBezTo>
                  <a:cubicBezTo>
                    <a:pt x="9" y="28"/>
                    <a:pt x="10" y="26"/>
                    <a:pt x="12" y="25"/>
                  </a:cubicBezTo>
                  <a:cubicBezTo>
                    <a:pt x="11" y="22"/>
                    <a:pt x="4" y="24"/>
                    <a:pt x="3" y="21"/>
                  </a:cubicBezTo>
                  <a:cubicBezTo>
                    <a:pt x="2" y="21"/>
                    <a:pt x="2" y="22"/>
                    <a:pt x="2" y="22"/>
                  </a:cubicBezTo>
                  <a:cubicBezTo>
                    <a:pt x="0" y="22"/>
                    <a:pt x="3" y="17"/>
                    <a:pt x="4" y="16"/>
                  </a:cubicBezTo>
                  <a:cubicBezTo>
                    <a:pt x="3" y="12"/>
                    <a:pt x="6" y="11"/>
                    <a:pt x="5" y="7"/>
                  </a:cubicBezTo>
                  <a:close/>
                  <a:moveTo>
                    <a:pt x="91" y="68"/>
                  </a:moveTo>
                  <a:cubicBezTo>
                    <a:pt x="92" y="66"/>
                    <a:pt x="97" y="68"/>
                    <a:pt x="100" y="67"/>
                  </a:cubicBezTo>
                  <a:cubicBezTo>
                    <a:pt x="100" y="65"/>
                    <a:pt x="98" y="65"/>
                    <a:pt x="97" y="63"/>
                  </a:cubicBezTo>
                  <a:cubicBezTo>
                    <a:pt x="96" y="62"/>
                    <a:pt x="93" y="63"/>
                    <a:pt x="90" y="61"/>
                  </a:cubicBezTo>
                  <a:cubicBezTo>
                    <a:pt x="91" y="63"/>
                    <a:pt x="89" y="68"/>
                    <a:pt x="91"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Freeform 90"/>
            <p:cNvSpPr>
              <a:spLocks/>
            </p:cNvSpPr>
            <p:nvPr/>
          </p:nvSpPr>
          <p:spPr bwMode="auto">
            <a:xfrm>
              <a:off x="8594314" y="1466699"/>
              <a:ext cx="330200" cy="165100"/>
            </a:xfrm>
            <a:custGeom>
              <a:avLst/>
              <a:gdLst>
                <a:gd name="T0" fmla="*/ 24 w 88"/>
                <a:gd name="T1" fmla="*/ 80 h 44"/>
                <a:gd name="T2" fmla="*/ 26 w 88"/>
                <a:gd name="T3" fmla="*/ 71 h 44"/>
                <a:gd name="T4" fmla="*/ 38 w 88"/>
                <a:gd name="T5" fmla="*/ 69 h 44"/>
                <a:gd name="T6" fmla="*/ 43 w 88"/>
                <a:gd name="T7" fmla="*/ 66 h 44"/>
                <a:gd name="T8" fmla="*/ 73 w 88"/>
                <a:gd name="T9" fmla="*/ 64 h 44"/>
                <a:gd name="T10" fmla="*/ 43 w 88"/>
                <a:gd name="T11" fmla="*/ 59 h 44"/>
                <a:gd name="T12" fmla="*/ 40 w 88"/>
                <a:gd name="T13" fmla="*/ 57 h 44"/>
                <a:gd name="T14" fmla="*/ 33 w 88"/>
                <a:gd name="T15" fmla="*/ 59 h 44"/>
                <a:gd name="T16" fmla="*/ 17 w 88"/>
                <a:gd name="T17" fmla="*/ 57 h 44"/>
                <a:gd name="T18" fmla="*/ 31 w 88"/>
                <a:gd name="T19" fmla="*/ 47 h 44"/>
                <a:gd name="T20" fmla="*/ 38 w 88"/>
                <a:gd name="T21" fmla="*/ 47 h 44"/>
                <a:gd name="T22" fmla="*/ 7 w 88"/>
                <a:gd name="T23" fmla="*/ 40 h 44"/>
                <a:gd name="T24" fmla="*/ 2 w 88"/>
                <a:gd name="T25" fmla="*/ 33 h 44"/>
                <a:gd name="T26" fmla="*/ 17 w 88"/>
                <a:gd name="T27" fmla="*/ 21 h 44"/>
                <a:gd name="T28" fmla="*/ 17 w 88"/>
                <a:gd name="T29" fmla="*/ 19 h 44"/>
                <a:gd name="T30" fmla="*/ 43 w 88"/>
                <a:gd name="T31" fmla="*/ 7 h 44"/>
                <a:gd name="T32" fmla="*/ 52 w 88"/>
                <a:gd name="T33" fmla="*/ 2 h 44"/>
                <a:gd name="T34" fmla="*/ 57 w 88"/>
                <a:gd name="T35" fmla="*/ 5 h 44"/>
                <a:gd name="T36" fmla="*/ 64 w 88"/>
                <a:gd name="T37" fmla="*/ 17 h 44"/>
                <a:gd name="T38" fmla="*/ 57 w 88"/>
                <a:gd name="T39" fmla="*/ 19 h 44"/>
                <a:gd name="T40" fmla="*/ 64 w 88"/>
                <a:gd name="T41" fmla="*/ 21 h 44"/>
                <a:gd name="T42" fmla="*/ 66 w 88"/>
                <a:gd name="T43" fmla="*/ 17 h 44"/>
                <a:gd name="T44" fmla="*/ 83 w 88"/>
                <a:gd name="T45" fmla="*/ 12 h 44"/>
                <a:gd name="T46" fmla="*/ 90 w 88"/>
                <a:gd name="T47" fmla="*/ 26 h 44"/>
                <a:gd name="T48" fmla="*/ 102 w 88"/>
                <a:gd name="T49" fmla="*/ 21 h 44"/>
                <a:gd name="T50" fmla="*/ 111 w 88"/>
                <a:gd name="T51" fmla="*/ 12 h 44"/>
                <a:gd name="T52" fmla="*/ 118 w 88"/>
                <a:gd name="T53" fmla="*/ 17 h 44"/>
                <a:gd name="T54" fmla="*/ 121 w 88"/>
                <a:gd name="T55" fmla="*/ 26 h 44"/>
                <a:gd name="T56" fmla="*/ 128 w 88"/>
                <a:gd name="T57" fmla="*/ 38 h 44"/>
                <a:gd name="T58" fmla="*/ 137 w 88"/>
                <a:gd name="T59" fmla="*/ 31 h 44"/>
                <a:gd name="T60" fmla="*/ 130 w 88"/>
                <a:gd name="T61" fmla="*/ 24 h 44"/>
                <a:gd name="T62" fmla="*/ 130 w 88"/>
                <a:gd name="T63" fmla="*/ 7 h 44"/>
                <a:gd name="T64" fmla="*/ 142 w 88"/>
                <a:gd name="T65" fmla="*/ 5 h 44"/>
                <a:gd name="T66" fmla="*/ 151 w 88"/>
                <a:gd name="T67" fmla="*/ 24 h 44"/>
                <a:gd name="T68" fmla="*/ 161 w 88"/>
                <a:gd name="T69" fmla="*/ 31 h 44"/>
                <a:gd name="T70" fmla="*/ 165 w 88"/>
                <a:gd name="T71" fmla="*/ 38 h 44"/>
                <a:gd name="T72" fmla="*/ 163 w 88"/>
                <a:gd name="T73" fmla="*/ 47 h 44"/>
                <a:gd name="T74" fmla="*/ 173 w 88"/>
                <a:gd name="T75" fmla="*/ 57 h 44"/>
                <a:gd name="T76" fmla="*/ 196 w 88"/>
                <a:gd name="T77" fmla="*/ 59 h 44"/>
                <a:gd name="T78" fmla="*/ 206 w 88"/>
                <a:gd name="T79" fmla="*/ 69 h 44"/>
                <a:gd name="T80" fmla="*/ 208 w 88"/>
                <a:gd name="T81" fmla="*/ 73 h 44"/>
                <a:gd name="T82" fmla="*/ 184 w 88"/>
                <a:gd name="T83" fmla="*/ 73 h 44"/>
                <a:gd name="T84" fmla="*/ 191 w 88"/>
                <a:gd name="T85" fmla="*/ 95 h 44"/>
                <a:gd name="T86" fmla="*/ 161 w 88"/>
                <a:gd name="T87" fmla="*/ 95 h 44"/>
                <a:gd name="T88" fmla="*/ 121 w 88"/>
                <a:gd name="T89" fmla="*/ 95 h 44"/>
                <a:gd name="T90" fmla="*/ 109 w 88"/>
                <a:gd name="T91" fmla="*/ 97 h 44"/>
                <a:gd name="T92" fmla="*/ 104 w 88"/>
                <a:gd name="T93" fmla="*/ 102 h 44"/>
                <a:gd name="T94" fmla="*/ 69 w 88"/>
                <a:gd name="T95" fmla="*/ 102 h 44"/>
                <a:gd name="T96" fmla="*/ 57 w 88"/>
                <a:gd name="T97" fmla="*/ 85 h 44"/>
                <a:gd name="T98" fmla="*/ 35 w 88"/>
                <a:gd name="T99" fmla="*/ 80 h 44"/>
                <a:gd name="T100" fmla="*/ 33 w 88"/>
                <a:gd name="T101" fmla="*/ 83 h 44"/>
                <a:gd name="T102" fmla="*/ 33 w 88"/>
                <a:gd name="T103" fmla="*/ 78 h 44"/>
                <a:gd name="T104" fmla="*/ 24 w 88"/>
                <a:gd name="T105" fmla="*/ 80 h 4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8" h="44">
                  <a:moveTo>
                    <a:pt x="10" y="34"/>
                  </a:moveTo>
                  <a:cubicBezTo>
                    <a:pt x="8" y="34"/>
                    <a:pt x="10" y="30"/>
                    <a:pt x="11" y="30"/>
                  </a:cubicBezTo>
                  <a:cubicBezTo>
                    <a:pt x="12" y="28"/>
                    <a:pt x="14" y="29"/>
                    <a:pt x="16" y="29"/>
                  </a:cubicBezTo>
                  <a:cubicBezTo>
                    <a:pt x="17" y="29"/>
                    <a:pt x="17" y="28"/>
                    <a:pt x="18" y="28"/>
                  </a:cubicBezTo>
                  <a:cubicBezTo>
                    <a:pt x="23" y="27"/>
                    <a:pt x="28" y="29"/>
                    <a:pt x="31" y="27"/>
                  </a:cubicBezTo>
                  <a:cubicBezTo>
                    <a:pt x="30" y="24"/>
                    <a:pt x="23" y="27"/>
                    <a:pt x="18" y="25"/>
                  </a:cubicBezTo>
                  <a:cubicBezTo>
                    <a:pt x="18" y="25"/>
                    <a:pt x="17" y="24"/>
                    <a:pt x="17" y="24"/>
                  </a:cubicBezTo>
                  <a:cubicBezTo>
                    <a:pt x="16" y="24"/>
                    <a:pt x="15" y="26"/>
                    <a:pt x="14" y="25"/>
                  </a:cubicBezTo>
                  <a:cubicBezTo>
                    <a:pt x="11" y="25"/>
                    <a:pt x="9" y="24"/>
                    <a:pt x="7" y="24"/>
                  </a:cubicBezTo>
                  <a:cubicBezTo>
                    <a:pt x="4" y="21"/>
                    <a:pt x="12" y="22"/>
                    <a:pt x="13" y="20"/>
                  </a:cubicBezTo>
                  <a:cubicBezTo>
                    <a:pt x="13" y="17"/>
                    <a:pt x="15" y="19"/>
                    <a:pt x="16" y="20"/>
                  </a:cubicBezTo>
                  <a:cubicBezTo>
                    <a:pt x="16" y="13"/>
                    <a:pt x="9" y="19"/>
                    <a:pt x="3" y="17"/>
                  </a:cubicBezTo>
                  <a:cubicBezTo>
                    <a:pt x="0" y="16"/>
                    <a:pt x="5" y="14"/>
                    <a:pt x="1" y="14"/>
                  </a:cubicBezTo>
                  <a:cubicBezTo>
                    <a:pt x="2" y="12"/>
                    <a:pt x="2" y="8"/>
                    <a:pt x="7" y="9"/>
                  </a:cubicBezTo>
                  <a:cubicBezTo>
                    <a:pt x="8" y="9"/>
                    <a:pt x="7" y="8"/>
                    <a:pt x="7" y="8"/>
                  </a:cubicBezTo>
                  <a:cubicBezTo>
                    <a:pt x="9" y="5"/>
                    <a:pt x="14" y="4"/>
                    <a:pt x="18" y="3"/>
                  </a:cubicBezTo>
                  <a:cubicBezTo>
                    <a:pt x="20" y="2"/>
                    <a:pt x="20" y="0"/>
                    <a:pt x="22" y="1"/>
                  </a:cubicBezTo>
                  <a:cubicBezTo>
                    <a:pt x="22" y="2"/>
                    <a:pt x="23" y="2"/>
                    <a:pt x="24" y="2"/>
                  </a:cubicBezTo>
                  <a:cubicBezTo>
                    <a:pt x="24" y="5"/>
                    <a:pt x="22" y="7"/>
                    <a:pt x="27" y="7"/>
                  </a:cubicBezTo>
                  <a:cubicBezTo>
                    <a:pt x="27" y="8"/>
                    <a:pt x="25" y="8"/>
                    <a:pt x="24" y="8"/>
                  </a:cubicBezTo>
                  <a:cubicBezTo>
                    <a:pt x="24" y="9"/>
                    <a:pt x="26" y="9"/>
                    <a:pt x="27" y="9"/>
                  </a:cubicBezTo>
                  <a:cubicBezTo>
                    <a:pt x="28" y="9"/>
                    <a:pt x="27" y="7"/>
                    <a:pt x="28" y="7"/>
                  </a:cubicBezTo>
                  <a:cubicBezTo>
                    <a:pt x="30" y="6"/>
                    <a:pt x="32" y="6"/>
                    <a:pt x="35" y="5"/>
                  </a:cubicBezTo>
                  <a:cubicBezTo>
                    <a:pt x="36" y="7"/>
                    <a:pt x="39" y="8"/>
                    <a:pt x="38" y="11"/>
                  </a:cubicBezTo>
                  <a:cubicBezTo>
                    <a:pt x="41" y="11"/>
                    <a:pt x="40" y="8"/>
                    <a:pt x="43" y="9"/>
                  </a:cubicBezTo>
                  <a:cubicBezTo>
                    <a:pt x="44" y="8"/>
                    <a:pt x="46" y="7"/>
                    <a:pt x="47" y="5"/>
                  </a:cubicBezTo>
                  <a:cubicBezTo>
                    <a:pt x="48" y="6"/>
                    <a:pt x="49" y="7"/>
                    <a:pt x="50" y="7"/>
                  </a:cubicBezTo>
                  <a:cubicBezTo>
                    <a:pt x="51" y="8"/>
                    <a:pt x="51" y="10"/>
                    <a:pt x="51" y="11"/>
                  </a:cubicBezTo>
                  <a:cubicBezTo>
                    <a:pt x="52" y="13"/>
                    <a:pt x="55" y="13"/>
                    <a:pt x="54" y="16"/>
                  </a:cubicBezTo>
                  <a:cubicBezTo>
                    <a:pt x="56" y="16"/>
                    <a:pt x="56" y="13"/>
                    <a:pt x="58" y="13"/>
                  </a:cubicBezTo>
                  <a:cubicBezTo>
                    <a:pt x="58" y="11"/>
                    <a:pt x="55" y="11"/>
                    <a:pt x="55" y="10"/>
                  </a:cubicBezTo>
                  <a:cubicBezTo>
                    <a:pt x="54" y="8"/>
                    <a:pt x="56" y="6"/>
                    <a:pt x="55" y="3"/>
                  </a:cubicBezTo>
                  <a:cubicBezTo>
                    <a:pt x="57" y="3"/>
                    <a:pt x="57" y="2"/>
                    <a:pt x="60" y="2"/>
                  </a:cubicBezTo>
                  <a:cubicBezTo>
                    <a:pt x="60" y="4"/>
                    <a:pt x="63" y="7"/>
                    <a:pt x="64" y="10"/>
                  </a:cubicBezTo>
                  <a:cubicBezTo>
                    <a:pt x="65" y="11"/>
                    <a:pt x="67" y="15"/>
                    <a:pt x="68" y="13"/>
                  </a:cubicBezTo>
                  <a:cubicBezTo>
                    <a:pt x="70" y="13"/>
                    <a:pt x="68" y="16"/>
                    <a:pt x="70" y="16"/>
                  </a:cubicBezTo>
                  <a:cubicBezTo>
                    <a:pt x="70" y="18"/>
                    <a:pt x="70" y="19"/>
                    <a:pt x="69" y="20"/>
                  </a:cubicBezTo>
                  <a:cubicBezTo>
                    <a:pt x="70" y="22"/>
                    <a:pt x="74" y="21"/>
                    <a:pt x="73" y="24"/>
                  </a:cubicBezTo>
                  <a:cubicBezTo>
                    <a:pt x="77" y="22"/>
                    <a:pt x="77" y="26"/>
                    <a:pt x="83" y="25"/>
                  </a:cubicBezTo>
                  <a:cubicBezTo>
                    <a:pt x="81" y="30"/>
                    <a:pt x="86" y="28"/>
                    <a:pt x="87" y="29"/>
                  </a:cubicBezTo>
                  <a:cubicBezTo>
                    <a:pt x="87" y="29"/>
                    <a:pt x="85" y="32"/>
                    <a:pt x="88" y="31"/>
                  </a:cubicBezTo>
                  <a:cubicBezTo>
                    <a:pt x="86" y="37"/>
                    <a:pt x="84" y="30"/>
                    <a:pt x="78" y="31"/>
                  </a:cubicBezTo>
                  <a:cubicBezTo>
                    <a:pt x="77" y="36"/>
                    <a:pt x="83" y="34"/>
                    <a:pt x="81" y="40"/>
                  </a:cubicBezTo>
                  <a:cubicBezTo>
                    <a:pt x="77" y="41"/>
                    <a:pt x="71" y="42"/>
                    <a:pt x="68" y="40"/>
                  </a:cubicBezTo>
                  <a:cubicBezTo>
                    <a:pt x="64" y="37"/>
                    <a:pt x="56" y="36"/>
                    <a:pt x="51" y="40"/>
                  </a:cubicBezTo>
                  <a:cubicBezTo>
                    <a:pt x="50" y="40"/>
                    <a:pt x="49" y="40"/>
                    <a:pt x="46" y="41"/>
                  </a:cubicBezTo>
                  <a:cubicBezTo>
                    <a:pt x="44" y="41"/>
                    <a:pt x="44" y="42"/>
                    <a:pt x="44" y="43"/>
                  </a:cubicBezTo>
                  <a:cubicBezTo>
                    <a:pt x="41" y="41"/>
                    <a:pt x="35" y="44"/>
                    <a:pt x="29" y="43"/>
                  </a:cubicBezTo>
                  <a:cubicBezTo>
                    <a:pt x="28" y="41"/>
                    <a:pt x="26" y="39"/>
                    <a:pt x="24" y="36"/>
                  </a:cubicBezTo>
                  <a:cubicBezTo>
                    <a:pt x="21" y="36"/>
                    <a:pt x="15" y="37"/>
                    <a:pt x="15" y="34"/>
                  </a:cubicBezTo>
                  <a:cubicBezTo>
                    <a:pt x="14" y="34"/>
                    <a:pt x="14" y="34"/>
                    <a:pt x="14" y="35"/>
                  </a:cubicBezTo>
                  <a:cubicBezTo>
                    <a:pt x="12" y="35"/>
                    <a:pt x="13" y="33"/>
                    <a:pt x="14" y="33"/>
                  </a:cubicBezTo>
                  <a:cubicBezTo>
                    <a:pt x="14" y="30"/>
                    <a:pt x="10" y="33"/>
                    <a:pt x="1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 name="Freeform 91"/>
            <p:cNvSpPr>
              <a:spLocks noEditPoints="1"/>
            </p:cNvSpPr>
            <p:nvPr/>
          </p:nvSpPr>
          <p:spPr bwMode="auto">
            <a:xfrm>
              <a:off x="7724364" y="1507974"/>
              <a:ext cx="2339975" cy="2714625"/>
            </a:xfrm>
            <a:custGeom>
              <a:avLst/>
              <a:gdLst>
                <a:gd name="T0" fmla="*/ 964 w 624"/>
                <a:gd name="T1" fmla="*/ 111 h 724"/>
                <a:gd name="T2" fmla="*/ 867 w 624"/>
                <a:gd name="T3" fmla="*/ 180 h 724"/>
                <a:gd name="T4" fmla="*/ 855 w 624"/>
                <a:gd name="T5" fmla="*/ 279 h 724"/>
                <a:gd name="T6" fmla="*/ 976 w 624"/>
                <a:gd name="T7" fmla="*/ 359 h 724"/>
                <a:gd name="T8" fmla="*/ 1013 w 624"/>
                <a:gd name="T9" fmla="*/ 250 h 724"/>
                <a:gd name="T10" fmla="*/ 1115 w 624"/>
                <a:gd name="T11" fmla="*/ 248 h 724"/>
                <a:gd name="T12" fmla="*/ 1207 w 624"/>
                <a:gd name="T13" fmla="*/ 274 h 724"/>
                <a:gd name="T14" fmla="*/ 1243 w 624"/>
                <a:gd name="T15" fmla="*/ 368 h 724"/>
                <a:gd name="T16" fmla="*/ 1129 w 624"/>
                <a:gd name="T17" fmla="*/ 409 h 724"/>
                <a:gd name="T18" fmla="*/ 1198 w 624"/>
                <a:gd name="T19" fmla="*/ 451 h 724"/>
                <a:gd name="T20" fmla="*/ 1169 w 624"/>
                <a:gd name="T21" fmla="*/ 465 h 724"/>
                <a:gd name="T22" fmla="*/ 1044 w 624"/>
                <a:gd name="T23" fmla="*/ 557 h 724"/>
                <a:gd name="T24" fmla="*/ 992 w 624"/>
                <a:gd name="T25" fmla="*/ 713 h 724"/>
                <a:gd name="T26" fmla="*/ 883 w 624"/>
                <a:gd name="T27" fmla="*/ 652 h 724"/>
                <a:gd name="T28" fmla="*/ 798 w 624"/>
                <a:gd name="T29" fmla="*/ 768 h 724"/>
                <a:gd name="T30" fmla="*/ 895 w 624"/>
                <a:gd name="T31" fmla="*/ 815 h 724"/>
                <a:gd name="T32" fmla="*/ 1030 w 624"/>
                <a:gd name="T33" fmla="*/ 907 h 724"/>
                <a:gd name="T34" fmla="*/ 1143 w 624"/>
                <a:gd name="T35" fmla="*/ 890 h 724"/>
                <a:gd name="T36" fmla="*/ 1318 w 624"/>
                <a:gd name="T37" fmla="*/ 966 h 724"/>
                <a:gd name="T38" fmla="*/ 1474 w 624"/>
                <a:gd name="T39" fmla="*/ 1060 h 724"/>
                <a:gd name="T40" fmla="*/ 1405 w 624"/>
                <a:gd name="T41" fmla="*/ 1275 h 724"/>
                <a:gd name="T42" fmla="*/ 1320 w 624"/>
                <a:gd name="T43" fmla="*/ 1370 h 724"/>
                <a:gd name="T44" fmla="*/ 1238 w 624"/>
                <a:gd name="T45" fmla="*/ 1460 h 724"/>
                <a:gd name="T46" fmla="*/ 1162 w 624"/>
                <a:gd name="T47" fmla="*/ 1547 h 724"/>
                <a:gd name="T48" fmla="*/ 1129 w 624"/>
                <a:gd name="T49" fmla="*/ 1613 h 724"/>
                <a:gd name="T50" fmla="*/ 1068 w 624"/>
                <a:gd name="T51" fmla="*/ 1679 h 724"/>
                <a:gd name="T52" fmla="*/ 1046 w 624"/>
                <a:gd name="T53" fmla="*/ 1590 h 724"/>
                <a:gd name="T54" fmla="*/ 1096 w 624"/>
                <a:gd name="T55" fmla="*/ 1396 h 724"/>
                <a:gd name="T56" fmla="*/ 1089 w 624"/>
                <a:gd name="T57" fmla="*/ 1214 h 724"/>
                <a:gd name="T58" fmla="*/ 992 w 624"/>
                <a:gd name="T59" fmla="*/ 1089 h 724"/>
                <a:gd name="T60" fmla="*/ 1011 w 624"/>
                <a:gd name="T61" fmla="*/ 985 h 724"/>
                <a:gd name="T62" fmla="*/ 926 w 624"/>
                <a:gd name="T63" fmla="*/ 876 h 724"/>
                <a:gd name="T64" fmla="*/ 834 w 624"/>
                <a:gd name="T65" fmla="*/ 822 h 724"/>
                <a:gd name="T66" fmla="*/ 692 w 624"/>
                <a:gd name="T67" fmla="*/ 742 h 724"/>
                <a:gd name="T68" fmla="*/ 612 w 624"/>
                <a:gd name="T69" fmla="*/ 657 h 724"/>
                <a:gd name="T70" fmla="*/ 612 w 624"/>
                <a:gd name="T71" fmla="*/ 690 h 724"/>
                <a:gd name="T72" fmla="*/ 527 w 624"/>
                <a:gd name="T73" fmla="*/ 586 h 724"/>
                <a:gd name="T74" fmla="*/ 475 w 624"/>
                <a:gd name="T75" fmla="*/ 399 h 724"/>
                <a:gd name="T76" fmla="*/ 444 w 624"/>
                <a:gd name="T77" fmla="*/ 350 h 724"/>
                <a:gd name="T78" fmla="*/ 364 w 624"/>
                <a:gd name="T79" fmla="*/ 260 h 724"/>
                <a:gd name="T80" fmla="*/ 224 w 624"/>
                <a:gd name="T81" fmla="*/ 215 h 724"/>
                <a:gd name="T82" fmla="*/ 156 w 624"/>
                <a:gd name="T83" fmla="*/ 250 h 724"/>
                <a:gd name="T84" fmla="*/ 85 w 624"/>
                <a:gd name="T85" fmla="*/ 295 h 724"/>
                <a:gd name="T86" fmla="*/ 35 w 624"/>
                <a:gd name="T87" fmla="*/ 229 h 724"/>
                <a:gd name="T88" fmla="*/ 14 w 624"/>
                <a:gd name="T89" fmla="*/ 146 h 724"/>
                <a:gd name="T90" fmla="*/ 40 w 624"/>
                <a:gd name="T91" fmla="*/ 92 h 724"/>
                <a:gd name="T92" fmla="*/ 142 w 624"/>
                <a:gd name="T93" fmla="*/ 31 h 724"/>
                <a:gd name="T94" fmla="*/ 380 w 624"/>
                <a:gd name="T95" fmla="*/ 57 h 724"/>
                <a:gd name="T96" fmla="*/ 494 w 624"/>
                <a:gd name="T97" fmla="*/ 61 h 724"/>
                <a:gd name="T98" fmla="*/ 673 w 624"/>
                <a:gd name="T99" fmla="*/ 109 h 724"/>
                <a:gd name="T100" fmla="*/ 801 w 624"/>
                <a:gd name="T101" fmla="*/ 78 h 724"/>
                <a:gd name="T102" fmla="*/ 836 w 624"/>
                <a:gd name="T103" fmla="*/ 17 h 724"/>
                <a:gd name="T104" fmla="*/ 902 w 624"/>
                <a:gd name="T105" fmla="*/ 76 h 724"/>
                <a:gd name="T106" fmla="*/ 482 w 624"/>
                <a:gd name="T107" fmla="*/ 130 h 724"/>
                <a:gd name="T108" fmla="*/ 621 w 624"/>
                <a:gd name="T109" fmla="*/ 201 h 724"/>
                <a:gd name="T110" fmla="*/ 600 w 624"/>
                <a:gd name="T111" fmla="*/ 198 h 724"/>
                <a:gd name="T112" fmla="*/ 794 w 624"/>
                <a:gd name="T113" fmla="*/ 373 h 724"/>
                <a:gd name="T114" fmla="*/ 857 w 624"/>
                <a:gd name="T115" fmla="*/ 439 h 724"/>
                <a:gd name="T116" fmla="*/ 914 w 624"/>
                <a:gd name="T117" fmla="*/ 404 h 724"/>
                <a:gd name="T118" fmla="*/ 902 w 624"/>
                <a:gd name="T119" fmla="*/ 508 h 724"/>
                <a:gd name="T120" fmla="*/ 999 w 624"/>
                <a:gd name="T121" fmla="*/ 475 h 724"/>
                <a:gd name="T122" fmla="*/ 973 w 624"/>
                <a:gd name="T123" fmla="*/ 503 h 7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24" h="724">
                  <a:moveTo>
                    <a:pt x="380" y="39"/>
                  </a:moveTo>
                  <a:cubicBezTo>
                    <a:pt x="380" y="42"/>
                    <a:pt x="383" y="37"/>
                    <a:pt x="382" y="43"/>
                  </a:cubicBezTo>
                  <a:cubicBezTo>
                    <a:pt x="383" y="43"/>
                    <a:pt x="385" y="43"/>
                    <a:pt x="386" y="43"/>
                  </a:cubicBezTo>
                  <a:cubicBezTo>
                    <a:pt x="388" y="42"/>
                    <a:pt x="388" y="40"/>
                    <a:pt x="388" y="37"/>
                  </a:cubicBezTo>
                  <a:cubicBezTo>
                    <a:pt x="390" y="36"/>
                    <a:pt x="391" y="35"/>
                    <a:pt x="391" y="33"/>
                  </a:cubicBezTo>
                  <a:cubicBezTo>
                    <a:pt x="394" y="35"/>
                    <a:pt x="391" y="30"/>
                    <a:pt x="395" y="31"/>
                  </a:cubicBezTo>
                  <a:cubicBezTo>
                    <a:pt x="395" y="28"/>
                    <a:pt x="395" y="25"/>
                    <a:pt x="395" y="23"/>
                  </a:cubicBezTo>
                  <a:cubicBezTo>
                    <a:pt x="399" y="22"/>
                    <a:pt x="401" y="21"/>
                    <a:pt x="405" y="23"/>
                  </a:cubicBezTo>
                  <a:cubicBezTo>
                    <a:pt x="406" y="23"/>
                    <a:pt x="405" y="25"/>
                    <a:pt x="406" y="26"/>
                  </a:cubicBezTo>
                  <a:cubicBezTo>
                    <a:pt x="406" y="27"/>
                    <a:pt x="408" y="26"/>
                    <a:pt x="408" y="26"/>
                  </a:cubicBezTo>
                  <a:cubicBezTo>
                    <a:pt x="410" y="27"/>
                    <a:pt x="410" y="28"/>
                    <a:pt x="412" y="29"/>
                  </a:cubicBezTo>
                  <a:cubicBezTo>
                    <a:pt x="412" y="32"/>
                    <a:pt x="410" y="33"/>
                    <a:pt x="408" y="35"/>
                  </a:cubicBezTo>
                  <a:cubicBezTo>
                    <a:pt x="411" y="36"/>
                    <a:pt x="410" y="41"/>
                    <a:pt x="413" y="42"/>
                  </a:cubicBezTo>
                  <a:cubicBezTo>
                    <a:pt x="412" y="44"/>
                    <a:pt x="409" y="45"/>
                    <a:pt x="408" y="47"/>
                  </a:cubicBezTo>
                  <a:cubicBezTo>
                    <a:pt x="406" y="47"/>
                    <a:pt x="405" y="49"/>
                    <a:pt x="405" y="47"/>
                  </a:cubicBezTo>
                  <a:cubicBezTo>
                    <a:pt x="403" y="49"/>
                    <a:pt x="402" y="52"/>
                    <a:pt x="401" y="53"/>
                  </a:cubicBezTo>
                  <a:cubicBezTo>
                    <a:pt x="400" y="52"/>
                    <a:pt x="402" y="50"/>
                    <a:pt x="396" y="51"/>
                  </a:cubicBezTo>
                  <a:cubicBezTo>
                    <a:pt x="396" y="50"/>
                    <a:pt x="398" y="50"/>
                    <a:pt x="399" y="50"/>
                  </a:cubicBezTo>
                  <a:cubicBezTo>
                    <a:pt x="396" y="46"/>
                    <a:pt x="392" y="51"/>
                    <a:pt x="388" y="50"/>
                  </a:cubicBezTo>
                  <a:cubicBezTo>
                    <a:pt x="389" y="54"/>
                    <a:pt x="388" y="52"/>
                    <a:pt x="388" y="57"/>
                  </a:cubicBezTo>
                  <a:cubicBezTo>
                    <a:pt x="387" y="57"/>
                    <a:pt x="387" y="55"/>
                    <a:pt x="387" y="55"/>
                  </a:cubicBezTo>
                  <a:cubicBezTo>
                    <a:pt x="384" y="55"/>
                    <a:pt x="385" y="59"/>
                    <a:pt x="381" y="58"/>
                  </a:cubicBezTo>
                  <a:cubicBezTo>
                    <a:pt x="381" y="59"/>
                    <a:pt x="383" y="59"/>
                    <a:pt x="383" y="60"/>
                  </a:cubicBezTo>
                  <a:cubicBezTo>
                    <a:pt x="384" y="63"/>
                    <a:pt x="382" y="63"/>
                    <a:pt x="382" y="65"/>
                  </a:cubicBezTo>
                  <a:cubicBezTo>
                    <a:pt x="379" y="63"/>
                    <a:pt x="376" y="70"/>
                    <a:pt x="375" y="69"/>
                  </a:cubicBezTo>
                  <a:cubicBezTo>
                    <a:pt x="375" y="68"/>
                    <a:pt x="373" y="67"/>
                    <a:pt x="373" y="71"/>
                  </a:cubicBezTo>
                  <a:cubicBezTo>
                    <a:pt x="371" y="71"/>
                    <a:pt x="370" y="71"/>
                    <a:pt x="368" y="71"/>
                  </a:cubicBezTo>
                  <a:cubicBezTo>
                    <a:pt x="367" y="71"/>
                    <a:pt x="367" y="74"/>
                    <a:pt x="367" y="76"/>
                  </a:cubicBezTo>
                  <a:cubicBezTo>
                    <a:pt x="366" y="74"/>
                    <a:pt x="365" y="75"/>
                    <a:pt x="365" y="77"/>
                  </a:cubicBezTo>
                  <a:cubicBezTo>
                    <a:pt x="362" y="75"/>
                    <a:pt x="362" y="77"/>
                    <a:pt x="359" y="77"/>
                  </a:cubicBezTo>
                  <a:cubicBezTo>
                    <a:pt x="360" y="78"/>
                    <a:pt x="360" y="80"/>
                    <a:pt x="360" y="82"/>
                  </a:cubicBezTo>
                  <a:cubicBezTo>
                    <a:pt x="357" y="79"/>
                    <a:pt x="358" y="82"/>
                    <a:pt x="356" y="85"/>
                  </a:cubicBezTo>
                  <a:cubicBezTo>
                    <a:pt x="355" y="88"/>
                    <a:pt x="352" y="90"/>
                    <a:pt x="352" y="96"/>
                  </a:cubicBezTo>
                  <a:cubicBezTo>
                    <a:pt x="349" y="97"/>
                    <a:pt x="348" y="101"/>
                    <a:pt x="346" y="103"/>
                  </a:cubicBezTo>
                  <a:cubicBezTo>
                    <a:pt x="346" y="105"/>
                    <a:pt x="347" y="103"/>
                    <a:pt x="347" y="103"/>
                  </a:cubicBezTo>
                  <a:cubicBezTo>
                    <a:pt x="348" y="103"/>
                    <a:pt x="347" y="103"/>
                    <a:pt x="348" y="104"/>
                  </a:cubicBezTo>
                  <a:cubicBezTo>
                    <a:pt x="349" y="104"/>
                    <a:pt x="350" y="106"/>
                    <a:pt x="350" y="106"/>
                  </a:cubicBezTo>
                  <a:cubicBezTo>
                    <a:pt x="351" y="107"/>
                    <a:pt x="353" y="104"/>
                    <a:pt x="355" y="106"/>
                  </a:cubicBezTo>
                  <a:cubicBezTo>
                    <a:pt x="356" y="107"/>
                    <a:pt x="356" y="108"/>
                    <a:pt x="358" y="107"/>
                  </a:cubicBezTo>
                  <a:cubicBezTo>
                    <a:pt x="358" y="109"/>
                    <a:pt x="358" y="111"/>
                    <a:pt x="358" y="112"/>
                  </a:cubicBezTo>
                  <a:cubicBezTo>
                    <a:pt x="358" y="113"/>
                    <a:pt x="360" y="113"/>
                    <a:pt x="360" y="115"/>
                  </a:cubicBezTo>
                  <a:cubicBezTo>
                    <a:pt x="361" y="116"/>
                    <a:pt x="363" y="116"/>
                    <a:pt x="362" y="118"/>
                  </a:cubicBezTo>
                  <a:cubicBezTo>
                    <a:pt x="368" y="117"/>
                    <a:pt x="373" y="120"/>
                    <a:pt x="376" y="118"/>
                  </a:cubicBezTo>
                  <a:cubicBezTo>
                    <a:pt x="377" y="122"/>
                    <a:pt x="382" y="121"/>
                    <a:pt x="385" y="124"/>
                  </a:cubicBezTo>
                  <a:cubicBezTo>
                    <a:pt x="385" y="125"/>
                    <a:pt x="386" y="124"/>
                    <a:pt x="386" y="125"/>
                  </a:cubicBezTo>
                  <a:cubicBezTo>
                    <a:pt x="386" y="127"/>
                    <a:pt x="387" y="125"/>
                    <a:pt x="387" y="125"/>
                  </a:cubicBezTo>
                  <a:cubicBezTo>
                    <a:pt x="388" y="125"/>
                    <a:pt x="388" y="127"/>
                    <a:pt x="389" y="128"/>
                  </a:cubicBezTo>
                  <a:cubicBezTo>
                    <a:pt x="391" y="128"/>
                    <a:pt x="393" y="127"/>
                    <a:pt x="393" y="130"/>
                  </a:cubicBezTo>
                  <a:cubicBezTo>
                    <a:pt x="399" y="130"/>
                    <a:pt x="403" y="132"/>
                    <a:pt x="408" y="132"/>
                  </a:cubicBezTo>
                  <a:cubicBezTo>
                    <a:pt x="408" y="136"/>
                    <a:pt x="407" y="139"/>
                    <a:pt x="409" y="142"/>
                  </a:cubicBezTo>
                  <a:cubicBezTo>
                    <a:pt x="409" y="141"/>
                    <a:pt x="411" y="143"/>
                    <a:pt x="411" y="143"/>
                  </a:cubicBezTo>
                  <a:cubicBezTo>
                    <a:pt x="411" y="144"/>
                    <a:pt x="409" y="145"/>
                    <a:pt x="409" y="145"/>
                  </a:cubicBezTo>
                  <a:cubicBezTo>
                    <a:pt x="410" y="147"/>
                    <a:pt x="411" y="145"/>
                    <a:pt x="412" y="146"/>
                  </a:cubicBezTo>
                  <a:cubicBezTo>
                    <a:pt x="412" y="147"/>
                    <a:pt x="410" y="150"/>
                    <a:pt x="413" y="149"/>
                  </a:cubicBezTo>
                  <a:cubicBezTo>
                    <a:pt x="412" y="150"/>
                    <a:pt x="412" y="151"/>
                    <a:pt x="412" y="152"/>
                  </a:cubicBezTo>
                  <a:cubicBezTo>
                    <a:pt x="412" y="154"/>
                    <a:pt x="413" y="153"/>
                    <a:pt x="413" y="152"/>
                  </a:cubicBezTo>
                  <a:cubicBezTo>
                    <a:pt x="414" y="152"/>
                    <a:pt x="413" y="154"/>
                    <a:pt x="414" y="155"/>
                  </a:cubicBezTo>
                  <a:cubicBezTo>
                    <a:pt x="414" y="155"/>
                    <a:pt x="416" y="154"/>
                    <a:pt x="416" y="155"/>
                  </a:cubicBezTo>
                  <a:cubicBezTo>
                    <a:pt x="418" y="156"/>
                    <a:pt x="422" y="156"/>
                    <a:pt x="426" y="155"/>
                  </a:cubicBezTo>
                  <a:cubicBezTo>
                    <a:pt x="427" y="150"/>
                    <a:pt x="427" y="148"/>
                    <a:pt x="426" y="143"/>
                  </a:cubicBezTo>
                  <a:cubicBezTo>
                    <a:pt x="426" y="141"/>
                    <a:pt x="424" y="142"/>
                    <a:pt x="423" y="142"/>
                  </a:cubicBezTo>
                  <a:cubicBezTo>
                    <a:pt x="422" y="140"/>
                    <a:pt x="425" y="136"/>
                    <a:pt x="421" y="137"/>
                  </a:cubicBezTo>
                  <a:cubicBezTo>
                    <a:pt x="422" y="136"/>
                    <a:pt x="424" y="136"/>
                    <a:pt x="423" y="133"/>
                  </a:cubicBezTo>
                  <a:cubicBezTo>
                    <a:pt x="428" y="135"/>
                    <a:pt x="428" y="131"/>
                    <a:pt x="432" y="131"/>
                  </a:cubicBezTo>
                  <a:cubicBezTo>
                    <a:pt x="434" y="131"/>
                    <a:pt x="432" y="128"/>
                    <a:pt x="433" y="128"/>
                  </a:cubicBezTo>
                  <a:cubicBezTo>
                    <a:pt x="433" y="127"/>
                    <a:pt x="436" y="129"/>
                    <a:pt x="436" y="128"/>
                  </a:cubicBezTo>
                  <a:cubicBezTo>
                    <a:pt x="433" y="123"/>
                    <a:pt x="438" y="117"/>
                    <a:pt x="435" y="115"/>
                  </a:cubicBezTo>
                  <a:cubicBezTo>
                    <a:pt x="435" y="113"/>
                    <a:pt x="434" y="114"/>
                    <a:pt x="434" y="115"/>
                  </a:cubicBezTo>
                  <a:cubicBezTo>
                    <a:pt x="432" y="113"/>
                    <a:pt x="434" y="110"/>
                    <a:pt x="431" y="111"/>
                  </a:cubicBezTo>
                  <a:cubicBezTo>
                    <a:pt x="431" y="109"/>
                    <a:pt x="429" y="109"/>
                    <a:pt x="429" y="106"/>
                  </a:cubicBezTo>
                  <a:cubicBezTo>
                    <a:pt x="429" y="104"/>
                    <a:pt x="430" y="103"/>
                    <a:pt x="433" y="103"/>
                  </a:cubicBezTo>
                  <a:cubicBezTo>
                    <a:pt x="431" y="102"/>
                    <a:pt x="434" y="95"/>
                    <a:pt x="429" y="95"/>
                  </a:cubicBezTo>
                  <a:cubicBezTo>
                    <a:pt x="430" y="94"/>
                    <a:pt x="430" y="93"/>
                    <a:pt x="431" y="91"/>
                  </a:cubicBezTo>
                  <a:cubicBezTo>
                    <a:pt x="431" y="91"/>
                    <a:pt x="429" y="91"/>
                    <a:pt x="429" y="90"/>
                  </a:cubicBezTo>
                  <a:cubicBezTo>
                    <a:pt x="429" y="90"/>
                    <a:pt x="431" y="90"/>
                    <a:pt x="431" y="89"/>
                  </a:cubicBezTo>
                  <a:cubicBezTo>
                    <a:pt x="430" y="88"/>
                    <a:pt x="429" y="88"/>
                    <a:pt x="429" y="86"/>
                  </a:cubicBezTo>
                  <a:cubicBezTo>
                    <a:pt x="429" y="85"/>
                    <a:pt x="432" y="82"/>
                    <a:pt x="429" y="82"/>
                  </a:cubicBezTo>
                  <a:cubicBezTo>
                    <a:pt x="430" y="80"/>
                    <a:pt x="439" y="79"/>
                    <a:pt x="438" y="83"/>
                  </a:cubicBezTo>
                  <a:cubicBezTo>
                    <a:pt x="442" y="82"/>
                    <a:pt x="449" y="84"/>
                    <a:pt x="451" y="80"/>
                  </a:cubicBezTo>
                  <a:cubicBezTo>
                    <a:pt x="453" y="84"/>
                    <a:pt x="459" y="84"/>
                    <a:pt x="459" y="90"/>
                  </a:cubicBezTo>
                  <a:cubicBezTo>
                    <a:pt x="462" y="90"/>
                    <a:pt x="465" y="90"/>
                    <a:pt x="468" y="90"/>
                  </a:cubicBezTo>
                  <a:cubicBezTo>
                    <a:pt x="468" y="92"/>
                    <a:pt x="469" y="92"/>
                    <a:pt x="471" y="92"/>
                  </a:cubicBezTo>
                  <a:cubicBezTo>
                    <a:pt x="471" y="95"/>
                    <a:pt x="470" y="97"/>
                    <a:pt x="471" y="99"/>
                  </a:cubicBezTo>
                  <a:cubicBezTo>
                    <a:pt x="471" y="102"/>
                    <a:pt x="474" y="105"/>
                    <a:pt x="472" y="105"/>
                  </a:cubicBezTo>
                  <a:cubicBezTo>
                    <a:pt x="472" y="107"/>
                    <a:pt x="474" y="106"/>
                    <a:pt x="475" y="106"/>
                  </a:cubicBezTo>
                  <a:cubicBezTo>
                    <a:pt x="475" y="110"/>
                    <a:pt x="480" y="108"/>
                    <a:pt x="476" y="111"/>
                  </a:cubicBezTo>
                  <a:cubicBezTo>
                    <a:pt x="481" y="112"/>
                    <a:pt x="483" y="109"/>
                    <a:pt x="487" y="110"/>
                  </a:cubicBezTo>
                  <a:cubicBezTo>
                    <a:pt x="487" y="108"/>
                    <a:pt x="487" y="108"/>
                    <a:pt x="486" y="107"/>
                  </a:cubicBezTo>
                  <a:cubicBezTo>
                    <a:pt x="487" y="105"/>
                    <a:pt x="488" y="105"/>
                    <a:pt x="489" y="106"/>
                  </a:cubicBezTo>
                  <a:cubicBezTo>
                    <a:pt x="488" y="103"/>
                    <a:pt x="492" y="103"/>
                    <a:pt x="493" y="102"/>
                  </a:cubicBezTo>
                  <a:cubicBezTo>
                    <a:pt x="494" y="101"/>
                    <a:pt x="492" y="101"/>
                    <a:pt x="492" y="100"/>
                  </a:cubicBezTo>
                  <a:cubicBezTo>
                    <a:pt x="492" y="99"/>
                    <a:pt x="494" y="98"/>
                    <a:pt x="496" y="98"/>
                  </a:cubicBezTo>
                  <a:cubicBezTo>
                    <a:pt x="494" y="101"/>
                    <a:pt x="496" y="101"/>
                    <a:pt x="499" y="104"/>
                  </a:cubicBezTo>
                  <a:cubicBezTo>
                    <a:pt x="500" y="106"/>
                    <a:pt x="501" y="108"/>
                    <a:pt x="506" y="109"/>
                  </a:cubicBezTo>
                  <a:cubicBezTo>
                    <a:pt x="506" y="110"/>
                    <a:pt x="504" y="109"/>
                    <a:pt x="504" y="111"/>
                  </a:cubicBezTo>
                  <a:cubicBezTo>
                    <a:pt x="504" y="112"/>
                    <a:pt x="506" y="112"/>
                    <a:pt x="506" y="115"/>
                  </a:cubicBezTo>
                  <a:cubicBezTo>
                    <a:pt x="507" y="115"/>
                    <a:pt x="507" y="112"/>
                    <a:pt x="507" y="112"/>
                  </a:cubicBezTo>
                  <a:cubicBezTo>
                    <a:pt x="510" y="111"/>
                    <a:pt x="506" y="117"/>
                    <a:pt x="511" y="116"/>
                  </a:cubicBezTo>
                  <a:cubicBezTo>
                    <a:pt x="509" y="119"/>
                    <a:pt x="511" y="120"/>
                    <a:pt x="508" y="123"/>
                  </a:cubicBezTo>
                  <a:cubicBezTo>
                    <a:pt x="508" y="125"/>
                    <a:pt x="512" y="124"/>
                    <a:pt x="513" y="125"/>
                  </a:cubicBezTo>
                  <a:cubicBezTo>
                    <a:pt x="513" y="125"/>
                    <a:pt x="511" y="127"/>
                    <a:pt x="512" y="128"/>
                  </a:cubicBezTo>
                  <a:cubicBezTo>
                    <a:pt x="512" y="128"/>
                    <a:pt x="515" y="128"/>
                    <a:pt x="515" y="129"/>
                  </a:cubicBezTo>
                  <a:cubicBezTo>
                    <a:pt x="516" y="129"/>
                    <a:pt x="517" y="131"/>
                    <a:pt x="518" y="131"/>
                  </a:cubicBezTo>
                  <a:cubicBezTo>
                    <a:pt x="519" y="132"/>
                    <a:pt x="522" y="133"/>
                    <a:pt x="524" y="135"/>
                  </a:cubicBezTo>
                  <a:cubicBezTo>
                    <a:pt x="525" y="135"/>
                    <a:pt x="526" y="130"/>
                    <a:pt x="527" y="133"/>
                  </a:cubicBezTo>
                  <a:cubicBezTo>
                    <a:pt x="527" y="137"/>
                    <a:pt x="524" y="137"/>
                    <a:pt x="521" y="137"/>
                  </a:cubicBezTo>
                  <a:cubicBezTo>
                    <a:pt x="523" y="139"/>
                    <a:pt x="527" y="140"/>
                    <a:pt x="531" y="140"/>
                  </a:cubicBezTo>
                  <a:cubicBezTo>
                    <a:pt x="530" y="142"/>
                    <a:pt x="532" y="143"/>
                    <a:pt x="533" y="143"/>
                  </a:cubicBezTo>
                  <a:cubicBezTo>
                    <a:pt x="533" y="145"/>
                    <a:pt x="533" y="147"/>
                    <a:pt x="535" y="146"/>
                  </a:cubicBezTo>
                  <a:cubicBezTo>
                    <a:pt x="534" y="148"/>
                    <a:pt x="534" y="150"/>
                    <a:pt x="534" y="152"/>
                  </a:cubicBezTo>
                  <a:cubicBezTo>
                    <a:pt x="532" y="153"/>
                    <a:pt x="529" y="153"/>
                    <a:pt x="527" y="155"/>
                  </a:cubicBezTo>
                  <a:cubicBezTo>
                    <a:pt x="526" y="155"/>
                    <a:pt x="527" y="156"/>
                    <a:pt x="526" y="156"/>
                  </a:cubicBezTo>
                  <a:cubicBezTo>
                    <a:pt x="525" y="156"/>
                    <a:pt x="524" y="156"/>
                    <a:pt x="524" y="157"/>
                  </a:cubicBezTo>
                  <a:cubicBezTo>
                    <a:pt x="523" y="159"/>
                    <a:pt x="521" y="157"/>
                    <a:pt x="521" y="157"/>
                  </a:cubicBezTo>
                  <a:cubicBezTo>
                    <a:pt x="521" y="157"/>
                    <a:pt x="519" y="159"/>
                    <a:pt x="519" y="159"/>
                  </a:cubicBezTo>
                  <a:cubicBezTo>
                    <a:pt x="519" y="160"/>
                    <a:pt x="518" y="162"/>
                    <a:pt x="518" y="163"/>
                  </a:cubicBezTo>
                  <a:cubicBezTo>
                    <a:pt x="517" y="164"/>
                    <a:pt x="512" y="163"/>
                    <a:pt x="515" y="164"/>
                  </a:cubicBezTo>
                  <a:cubicBezTo>
                    <a:pt x="514" y="166"/>
                    <a:pt x="510" y="165"/>
                    <a:pt x="508" y="165"/>
                  </a:cubicBezTo>
                  <a:cubicBezTo>
                    <a:pt x="506" y="165"/>
                    <a:pt x="503" y="165"/>
                    <a:pt x="501" y="165"/>
                  </a:cubicBezTo>
                  <a:cubicBezTo>
                    <a:pt x="499" y="165"/>
                    <a:pt x="499" y="164"/>
                    <a:pt x="498" y="164"/>
                  </a:cubicBezTo>
                  <a:cubicBezTo>
                    <a:pt x="492" y="163"/>
                    <a:pt x="487" y="165"/>
                    <a:pt x="482" y="165"/>
                  </a:cubicBezTo>
                  <a:cubicBezTo>
                    <a:pt x="478" y="167"/>
                    <a:pt x="477" y="171"/>
                    <a:pt x="472" y="172"/>
                  </a:cubicBezTo>
                  <a:cubicBezTo>
                    <a:pt x="474" y="175"/>
                    <a:pt x="470" y="175"/>
                    <a:pt x="468" y="177"/>
                  </a:cubicBezTo>
                  <a:cubicBezTo>
                    <a:pt x="469" y="178"/>
                    <a:pt x="469" y="179"/>
                    <a:pt x="469" y="180"/>
                  </a:cubicBezTo>
                  <a:cubicBezTo>
                    <a:pt x="471" y="180"/>
                    <a:pt x="471" y="177"/>
                    <a:pt x="473" y="176"/>
                  </a:cubicBezTo>
                  <a:cubicBezTo>
                    <a:pt x="474" y="175"/>
                    <a:pt x="478" y="176"/>
                    <a:pt x="478" y="173"/>
                  </a:cubicBezTo>
                  <a:cubicBezTo>
                    <a:pt x="478" y="169"/>
                    <a:pt x="480" y="176"/>
                    <a:pt x="480" y="171"/>
                  </a:cubicBezTo>
                  <a:cubicBezTo>
                    <a:pt x="481" y="170"/>
                    <a:pt x="482" y="172"/>
                    <a:pt x="482" y="172"/>
                  </a:cubicBezTo>
                  <a:cubicBezTo>
                    <a:pt x="484" y="172"/>
                    <a:pt x="483" y="170"/>
                    <a:pt x="484" y="170"/>
                  </a:cubicBezTo>
                  <a:cubicBezTo>
                    <a:pt x="486" y="169"/>
                    <a:pt x="488" y="170"/>
                    <a:pt x="492" y="170"/>
                  </a:cubicBezTo>
                  <a:cubicBezTo>
                    <a:pt x="492" y="171"/>
                    <a:pt x="493" y="171"/>
                    <a:pt x="493" y="170"/>
                  </a:cubicBezTo>
                  <a:cubicBezTo>
                    <a:pt x="495" y="170"/>
                    <a:pt x="495" y="176"/>
                    <a:pt x="492" y="175"/>
                  </a:cubicBezTo>
                  <a:cubicBezTo>
                    <a:pt x="494" y="177"/>
                    <a:pt x="490" y="178"/>
                    <a:pt x="491" y="183"/>
                  </a:cubicBezTo>
                  <a:cubicBezTo>
                    <a:pt x="491" y="184"/>
                    <a:pt x="492" y="185"/>
                    <a:pt x="492" y="186"/>
                  </a:cubicBezTo>
                  <a:cubicBezTo>
                    <a:pt x="493" y="186"/>
                    <a:pt x="494" y="185"/>
                    <a:pt x="494" y="186"/>
                  </a:cubicBezTo>
                  <a:cubicBezTo>
                    <a:pt x="494" y="188"/>
                    <a:pt x="496" y="187"/>
                    <a:pt x="496" y="188"/>
                  </a:cubicBezTo>
                  <a:cubicBezTo>
                    <a:pt x="497" y="188"/>
                    <a:pt x="498" y="190"/>
                    <a:pt x="499" y="190"/>
                  </a:cubicBezTo>
                  <a:cubicBezTo>
                    <a:pt x="500" y="190"/>
                    <a:pt x="500" y="190"/>
                    <a:pt x="501" y="190"/>
                  </a:cubicBezTo>
                  <a:cubicBezTo>
                    <a:pt x="502" y="190"/>
                    <a:pt x="502" y="191"/>
                    <a:pt x="502" y="191"/>
                  </a:cubicBezTo>
                  <a:cubicBezTo>
                    <a:pt x="504" y="192"/>
                    <a:pt x="506" y="188"/>
                    <a:pt x="507" y="191"/>
                  </a:cubicBezTo>
                  <a:cubicBezTo>
                    <a:pt x="508" y="191"/>
                    <a:pt x="508" y="189"/>
                    <a:pt x="508" y="189"/>
                  </a:cubicBezTo>
                  <a:cubicBezTo>
                    <a:pt x="509" y="189"/>
                    <a:pt x="510" y="189"/>
                    <a:pt x="511" y="189"/>
                  </a:cubicBezTo>
                  <a:cubicBezTo>
                    <a:pt x="511" y="188"/>
                    <a:pt x="510" y="186"/>
                    <a:pt x="511" y="185"/>
                  </a:cubicBezTo>
                  <a:cubicBezTo>
                    <a:pt x="513" y="185"/>
                    <a:pt x="513" y="186"/>
                    <a:pt x="513" y="188"/>
                  </a:cubicBezTo>
                  <a:cubicBezTo>
                    <a:pt x="513" y="189"/>
                    <a:pt x="517" y="189"/>
                    <a:pt x="515" y="192"/>
                  </a:cubicBezTo>
                  <a:cubicBezTo>
                    <a:pt x="514" y="193"/>
                    <a:pt x="513" y="191"/>
                    <a:pt x="512" y="191"/>
                  </a:cubicBezTo>
                  <a:cubicBezTo>
                    <a:pt x="510" y="192"/>
                    <a:pt x="510" y="194"/>
                    <a:pt x="508" y="195"/>
                  </a:cubicBezTo>
                  <a:cubicBezTo>
                    <a:pt x="507" y="195"/>
                    <a:pt x="506" y="194"/>
                    <a:pt x="505" y="195"/>
                  </a:cubicBezTo>
                  <a:cubicBezTo>
                    <a:pt x="502" y="195"/>
                    <a:pt x="503" y="198"/>
                    <a:pt x="499" y="197"/>
                  </a:cubicBezTo>
                  <a:cubicBezTo>
                    <a:pt x="497" y="196"/>
                    <a:pt x="497" y="200"/>
                    <a:pt x="496" y="201"/>
                  </a:cubicBezTo>
                  <a:cubicBezTo>
                    <a:pt x="496" y="201"/>
                    <a:pt x="495" y="200"/>
                    <a:pt x="495" y="199"/>
                  </a:cubicBezTo>
                  <a:cubicBezTo>
                    <a:pt x="493" y="201"/>
                    <a:pt x="493" y="203"/>
                    <a:pt x="489" y="203"/>
                  </a:cubicBezTo>
                  <a:cubicBezTo>
                    <a:pt x="491" y="201"/>
                    <a:pt x="489" y="201"/>
                    <a:pt x="489" y="198"/>
                  </a:cubicBezTo>
                  <a:cubicBezTo>
                    <a:pt x="491" y="197"/>
                    <a:pt x="493" y="194"/>
                    <a:pt x="495" y="197"/>
                  </a:cubicBezTo>
                  <a:cubicBezTo>
                    <a:pt x="496" y="193"/>
                    <a:pt x="493" y="193"/>
                    <a:pt x="492" y="192"/>
                  </a:cubicBezTo>
                  <a:cubicBezTo>
                    <a:pt x="489" y="191"/>
                    <a:pt x="487" y="196"/>
                    <a:pt x="485" y="196"/>
                  </a:cubicBezTo>
                  <a:cubicBezTo>
                    <a:pt x="485" y="196"/>
                    <a:pt x="482" y="197"/>
                    <a:pt x="481" y="197"/>
                  </a:cubicBezTo>
                  <a:cubicBezTo>
                    <a:pt x="480" y="197"/>
                    <a:pt x="480" y="198"/>
                    <a:pt x="480" y="199"/>
                  </a:cubicBezTo>
                  <a:cubicBezTo>
                    <a:pt x="473" y="198"/>
                    <a:pt x="474" y="203"/>
                    <a:pt x="468" y="201"/>
                  </a:cubicBezTo>
                  <a:cubicBezTo>
                    <a:pt x="470" y="202"/>
                    <a:pt x="471" y="203"/>
                    <a:pt x="466" y="203"/>
                  </a:cubicBezTo>
                  <a:cubicBezTo>
                    <a:pt x="463" y="205"/>
                    <a:pt x="462" y="211"/>
                    <a:pt x="466" y="212"/>
                  </a:cubicBezTo>
                  <a:cubicBezTo>
                    <a:pt x="466" y="215"/>
                    <a:pt x="463" y="214"/>
                    <a:pt x="464" y="217"/>
                  </a:cubicBezTo>
                  <a:cubicBezTo>
                    <a:pt x="462" y="217"/>
                    <a:pt x="461" y="217"/>
                    <a:pt x="460" y="217"/>
                  </a:cubicBezTo>
                  <a:cubicBezTo>
                    <a:pt x="459" y="217"/>
                    <a:pt x="459" y="219"/>
                    <a:pt x="458" y="219"/>
                  </a:cubicBezTo>
                  <a:cubicBezTo>
                    <a:pt x="455" y="220"/>
                    <a:pt x="452" y="220"/>
                    <a:pt x="451" y="222"/>
                  </a:cubicBezTo>
                  <a:cubicBezTo>
                    <a:pt x="450" y="223"/>
                    <a:pt x="449" y="223"/>
                    <a:pt x="448" y="224"/>
                  </a:cubicBezTo>
                  <a:cubicBezTo>
                    <a:pt x="447" y="226"/>
                    <a:pt x="447" y="228"/>
                    <a:pt x="445" y="230"/>
                  </a:cubicBezTo>
                  <a:cubicBezTo>
                    <a:pt x="444" y="231"/>
                    <a:pt x="441" y="231"/>
                    <a:pt x="442" y="236"/>
                  </a:cubicBezTo>
                  <a:cubicBezTo>
                    <a:pt x="440" y="235"/>
                    <a:pt x="440" y="233"/>
                    <a:pt x="438" y="232"/>
                  </a:cubicBezTo>
                  <a:cubicBezTo>
                    <a:pt x="436" y="233"/>
                    <a:pt x="437" y="235"/>
                    <a:pt x="435" y="235"/>
                  </a:cubicBezTo>
                  <a:cubicBezTo>
                    <a:pt x="440" y="239"/>
                    <a:pt x="439" y="243"/>
                    <a:pt x="440" y="250"/>
                  </a:cubicBezTo>
                  <a:cubicBezTo>
                    <a:pt x="437" y="249"/>
                    <a:pt x="438" y="252"/>
                    <a:pt x="438" y="252"/>
                  </a:cubicBezTo>
                  <a:cubicBezTo>
                    <a:pt x="437" y="253"/>
                    <a:pt x="436" y="252"/>
                    <a:pt x="435" y="252"/>
                  </a:cubicBezTo>
                  <a:cubicBezTo>
                    <a:pt x="434" y="253"/>
                    <a:pt x="434" y="254"/>
                    <a:pt x="433" y="255"/>
                  </a:cubicBezTo>
                  <a:cubicBezTo>
                    <a:pt x="432" y="256"/>
                    <a:pt x="430" y="258"/>
                    <a:pt x="429" y="258"/>
                  </a:cubicBezTo>
                  <a:cubicBezTo>
                    <a:pt x="428" y="259"/>
                    <a:pt x="426" y="258"/>
                    <a:pt x="425" y="259"/>
                  </a:cubicBezTo>
                  <a:cubicBezTo>
                    <a:pt x="422" y="260"/>
                    <a:pt x="421" y="263"/>
                    <a:pt x="420" y="265"/>
                  </a:cubicBezTo>
                  <a:cubicBezTo>
                    <a:pt x="417" y="265"/>
                    <a:pt x="417" y="269"/>
                    <a:pt x="414" y="269"/>
                  </a:cubicBezTo>
                  <a:cubicBezTo>
                    <a:pt x="415" y="273"/>
                    <a:pt x="411" y="282"/>
                    <a:pt x="416" y="282"/>
                  </a:cubicBezTo>
                  <a:cubicBezTo>
                    <a:pt x="414" y="286"/>
                    <a:pt x="418" y="286"/>
                    <a:pt x="418" y="292"/>
                  </a:cubicBezTo>
                  <a:cubicBezTo>
                    <a:pt x="418" y="293"/>
                    <a:pt x="419" y="293"/>
                    <a:pt x="420" y="294"/>
                  </a:cubicBezTo>
                  <a:cubicBezTo>
                    <a:pt x="418" y="297"/>
                    <a:pt x="420" y="297"/>
                    <a:pt x="420" y="302"/>
                  </a:cubicBezTo>
                  <a:cubicBezTo>
                    <a:pt x="418" y="302"/>
                    <a:pt x="416" y="303"/>
                    <a:pt x="415" y="304"/>
                  </a:cubicBezTo>
                  <a:cubicBezTo>
                    <a:pt x="413" y="304"/>
                    <a:pt x="415" y="302"/>
                    <a:pt x="414" y="301"/>
                  </a:cubicBezTo>
                  <a:cubicBezTo>
                    <a:pt x="413" y="299"/>
                    <a:pt x="412" y="300"/>
                    <a:pt x="411" y="299"/>
                  </a:cubicBezTo>
                  <a:cubicBezTo>
                    <a:pt x="410" y="299"/>
                    <a:pt x="410" y="296"/>
                    <a:pt x="408" y="297"/>
                  </a:cubicBezTo>
                  <a:cubicBezTo>
                    <a:pt x="409" y="294"/>
                    <a:pt x="410" y="292"/>
                    <a:pt x="406" y="291"/>
                  </a:cubicBezTo>
                  <a:cubicBezTo>
                    <a:pt x="408" y="286"/>
                    <a:pt x="405" y="286"/>
                    <a:pt x="405" y="281"/>
                  </a:cubicBezTo>
                  <a:cubicBezTo>
                    <a:pt x="404" y="281"/>
                    <a:pt x="403" y="282"/>
                    <a:pt x="402" y="282"/>
                  </a:cubicBezTo>
                  <a:cubicBezTo>
                    <a:pt x="402" y="281"/>
                    <a:pt x="402" y="280"/>
                    <a:pt x="402" y="279"/>
                  </a:cubicBezTo>
                  <a:cubicBezTo>
                    <a:pt x="400" y="280"/>
                    <a:pt x="394" y="281"/>
                    <a:pt x="393" y="279"/>
                  </a:cubicBezTo>
                  <a:cubicBezTo>
                    <a:pt x="392" y="278"/>
                    <a:pt x="392" y="277"/>
                    <a:pt x="391" y="277"/>
                  </a:cubicBezTo>
                  <a:cubicBezTo>
                    <a:pt x="390" y="277"/>
                    <a:pt x="388" y="279"/>
                    <a:pt x="386" y="278"/>
                  </a:cubicBezTo>
                  <a:cubicBezTo>
                    <a:pt x="386" y="278"/>
                    <a:pt x="390" y="274"/>
                    <a:pt x="386" y="276"/>
                  </a:cubicBezTo>
                  <a:cubicBezTo>
                    <a:pt x="385" y="276"/>
                    <a:pt x="386" y="277"/>
                    <a:pt x="385" y="277"/>
                  </a:cubicBezTo>
                  <a:cubicBezTo>
                    <a:pt x="382" y="277"/>
                    <a:pt x="377" y="277"/>
                    <a:pt x="374" y="276"/>
                  </a:cubicBezTo>
                  <a:cubicBezTo>
                    <a:pt x="371" y="276"/>
                    <a:pt x="373" y="280"/>
                    <a:pt x="373" y="282"/>
                  </a:cubicBezTo>
                  <a:cubicBezTo>
                    <a:pt x="366" y="281"/>
                    <a:pt x="359" y="280"/>
                    <a:pt x="352" y="279"/>
                  </a:cubicBezTo>
                  <a:cubicBezTo>
                    <a:pt x="351" y="280"/>
                    <a:pt x="350" y="281"/>
                    <a:pt x="349" y="281"/>
                  </a:cubicBezTo>
                  <a:cubicBezTo>
                    <a:pt x="348" y="281"/>
                    <a:pt x="349" y="283"/>
                    <a:pt x="347" y="283"/>
                  </a:cubicBezTo>
                  <a:cubicBezTo>
                    <a:pt x="346" y="283"/>
                    <a:pt x="346" y="284"/>
                    <a:pt x="346" y="285"/>
                  </a:cubicBezTo>
                  <a:cubicBezTo>
                    <a:pt x="344" y="286"/>
                    <a:pt x="343" y="285"/>
                    <a:pt x="341" y="285"/>
                  </a:cubicBezTo>
                  <a:cubicBezTo>
                    <a:pt x="340" y="286"/>
                    <a:pt x="340" y="288"/>
                    <a:pt x="338" y="288"/>
                  </a:cubicBezTo>
                  <a:cubicBezTo>
                    <a:pt x="338" y="290"/>
                    <a:pt x="336" y="295"/>
                    <a:pt x="339" y="296"/>
                  </a:cubicBezTo>
                  <a:cubicBezTo>
                    <a:pt x="338" y="297"/>
                    <a:pt x="337" y="299"/>
                    <a:pt x="335" y="301"/>
                  </a:cubicBezTo>
                  <a:cubicBezTo>
                    <a:pt x="335" y="304"/>
                    <a:pt x="335" y="307"/>
                    <a:pt x="335" y="310"/>
                  </a:cubicBezTo>
                  <a:cubicBezTo>
                    <a:pt x="335" y="312"/>
                    <a:pt x="336" y="312"/>
                    <a:pt x="336" y="314"/>
                  </a:cubicBezTo>
                  <a:cubicBezTo>
                    <a:pt x="337" y="316"/>
                    <a:pt x="337" y="320"/>
                    <a:pt x="335" y="322"/>
                  </a:cubicBezTo>
                  <a:cubicBezTo>
                    <a:pt x="335" y="324"/>
                    <a:pt x="338" y="322"/>
                    <a:pt x="339" y="323"/>
                  </a:cubicBezTo>
                  <a:cubicBezTo>
                    <a:pt x="339" y="323"/>
                    <a:pt x="337" y="325"/>
                    <a:pt x="338" y="325"/>
                  </a:cubicBezTo>
                  <a:cubicBezTo>
                    <a:pt x="337" y="325"/>
                    <a:pt x="339" y="326"/>
                    <a:pt x="339" y="326"/>
                  </a:cubicBezTo>
                  <a:cubicBezTo>
                    <a:pt x="339" y="328"/>
                    <a:pt x="340" y="327"/>
                    <a:pt x="341" y="328"/>
                  </a:cubicBezTo>
                  <a:cubicBezTo>
                    <a:pt x="341" y="328"/>
                    <a:pt x="341" y="330"/>
                    <a:pt x="341" y="330"/>
                  </a:cubicBezTo>
                  <a:cubicBezTo>
                    <a:pt x="341" y="330"/>
                    <a:pt x="342" y="330"/>
                    <a:pt x="342" y="330"/>
                  </a:cubicBezTo>
                  <a:cubicBezTo>
                    <a:pt x="342" y="330"/>
                    <a:pt x="342" y="332"/>
                    <a:pt x="342" y="332"/>
                  </a:cubicBezTo>
                  <a:cubicBezTo>
                    <a:pt x="343" y="333"/>
                    <a:pt x="346" y="335"/>
                    <a:pt x="346" y="337"/>
                  </a:cubicBezTo>
                  <a:cubicBezTo>
                    <a:pt x="355" y="338"/>
                    <a:pt x="360" y="335"/>
                    <a:pt x="365" y="337"/>
                  </a:cubicBezTo>
                  <a:cubicBezTo>
                    <a:pt x="366" y="337"/>
                    <a:pt x="366" y="336"/>
                    <a:pt x="367" y="335"/>
                  </a:cubicBezTo>
                  <a:cubicBezTo>
                    <a:pt x="368" y="333"/>
                    <a:pt x="370" y="331"/>
                    <a:pt x="371" y="329"/>
                  </a:cubicBezTo>
                  <a:cubicBezTo>
                    <a:pt x="371" y="328"/>
                    <a:pt x="372" y="327"/>
                    <a:pt x="371" y="326"/>
                  </a:cubicBezTo>
                  <a:cubicBezTo>
                    <a:pt x="374" y="323"/>
                    <a:pt x="382" y="320"/>
                    <a:pt x="388" y="323"/>
                  </a:cubicBezTo>
                  <a:cubicBezTo>
                    <a:pt x="385" y="326"/>
                    <a:pt x="385" y="331"/>
                    <a:pt x="382" y="334"/>
                  </a:cubicBezTo>
                  <a:cubicBezTo>
                    <a:pt x="381" y="337"/>
                    <a:pt x="384" y="337"/>
                    <a:pt x="383" y="339"/>
                  </a:cubicBezTo>
                  <a:cubicBezTo>
                    <a:pt x="381" y="340"/>
                    <a:pt x="380" y="343"/>
                    <a:pt x="379" y="345"/>
                  </a:cubicBezTo>
                  <a:cubicBezTo>
                    <a:pt x="378" y="346"/>
                    <a:pt x="379" y="347"/>
                    <a:pt x="378" y="346"/>
                  </a:cubicBezTo>
                  <a:cubicBezTo>
                    <a:pt x="377" y="349"/>
                    <a:pt x="383" y="346"/>
                    <a:pt x="381" y="350"/>
                  </a:cubicBezTo>
                  <a:cubicBezTo>
                    <a:pt x="384" y="350"/>
                    <a:pt x="385" y="348"/>
                    <a:pt x="388" y="349"/>
                  </a:cubicBezTo>
                  <a:cubicBezTo>
                    <a:pt x="388" y="351"/>
                    <a:pt x="390" y="351"/>
                    <a:pt x="391" y="352"/>
                  </a:cubicBezTo>
                  <a:cubicBezTo>
                    <a:pt x="397" y="350"/>
                    <a:pt x="397" y="354"/>
                    <a:pt x="405" y="354"/>
                  </a:cubicBezTo>
                  <a:cubicBezTo>
                    <a:pt x="402" y="357"/>
                    <a:pt x="406" y="360"/>
                    <a:pt x="402" y="362"/>
                  </a:cubicBezTo>
                  <a:cubicBezTo>
                    <a:pt x="405" y="365"/>
                    <a:pt x="403" y="372"/>
                    <a:pt x="402" y="375"/>
                  </a:cubicBezTo>
                  <a:cubicBezTo>
                    <a:pt x="403" y="377"/>
                    <a:pt x="404" y="377"/>
                    <a:pt x="407" y="377"/>
                  </a:cubicBezTo>
                  <a:cubicBezTo>
                    <a:pt x="406" y="380"/>
                    <a:pt x="409" y="379"/>
                    <a:pt x="409" y="381"/>
                  </a:cubicBezTo>
                  <a:cubicBezTo>
                    <a:pt x="409" y="382"/>
                    <a:pt x="413" y="381"/>
                    <a:pt x="413" y="383"/>
                  </a:cubicBezTo>
                  <a:cubicBezTo>
                    <a:pt x="417" y="380"/>
                    <a:pt x="424" y="384"/>
                    <a:pt x="427" y="382"/>
                  </a:cubicBezTo>
                  <a:cubicBezTo>
                    <a:pt x="427" y="383"/>
                    <a:pt x="427" y="383"/>
                    <a:pt x="427" y="384"/>
                  </a:cubicBezTo>
                  <a:cubicBezTo>
                    <a:pt x="429" y="384"/>
                    <a:pt x="433" y="382"/>
                    <a:pt x="433" y="385"/>
                  </a:cubicBezTo>
                  <a:cubicBezTo>
                    <a:pt x="434" y="385"/>
                    <a:pt x="435" y="384"/>
                    <a:pt x="436" y="384"/>
                  </a:cubicBezTo>
                  <a:cubicBezTo>
                    <a:pt x="437" y="383"/>
                    <a:pt x="438" y="383"/>
                    <a:pt x="439" y="382"/>
                  </a:cubicBezTo>
                  <a:cubicBezTo>
                    <a:pt x="439" y="381"/>
                    <a:pt x="440" y="382"/>
                    <a:pt x="440" y="381"/>
                  </a:cubicBezTo>
                  <a:cubicBezTo>
                    <a:pt x="440" y="379"/>
                    <a:pt x="442" y="381"/>
                    <a:pt x="442" y="379"/>
                  </a:cubicBezTo>
                  <a:cubicBezTo>
                    <a:pt x="442" y="379"/>
                    <a:pt x="442" y="377"/>
                    <a:pt x="442" y="377"/>
                  </a:cubicBezTo>
                  <a:cubicBezTo>
                    <a:pt x="443" y="376"/>
                    <a:pt x="444" y="378"/>
                    <a:pt x="443" y="378"/>
                  </a:cubicBezTo>
                  <a:cubicBezTo>
                    <a:pt x="444" y="378"/>
                    <a:pt x="445" y="377"/>
                    <a:pt x="446" y="376"/>
                  </a:cubicBezTo>
                  <a:cubicBezTo>
                    <a:pt x="447" y="375"/>
                    <a:pt x="449" y="374"/>
                    <a:pt x="451" y="372"/>
                  </a:cubicBezTo>
                  <a:cubicBezTo>
                    <a:pt x="451" y="372"/>
                    <a:pt x="452" y="371"/>
                    <a:pt x="452" y="370"/>
                  </a:cubicBezTo>
                  <a:cubicBezTo>
                    <a:pt x="453" y="371"/>
                    <a:pt x="465" y="372"/>
                    <a:pt x="459" y="374"/>
                  </a:cubicBezTo>
                  <a:cubicBezTo>
                    <a:pt x="459" y="375"/>
                    <a:pt x="462" y="375"/>
                    <a:pt x="464" y="375"/>
                  </a:cubicBezTo>
                  <a:cubicBezTo>
                    <a:pt x="465" y="375"/>
                    <a:pt x="464" y="373"/>
                    <a:pt x="465" y="372"/>
                  </a:cubicBezTo>
                  <a:cubicBezTo>
                    <a:pt x="468" y="372"/>
                    <a:pt x="471" y="372"/>
                    <a:pt x="474" y="372"/>
                  </a:cubicBezTo>
                  <a:cubicBezTo>
                    <a:pt x="472" y="376"/>
                    <a:pt x="479" y="375"/>
                    <a:pt x="482" y="376"/>
                  </a:cubicBezTo>
                  <a:cubicBezTo>
                    <a:pt x="483" y="376"/>
                    <a:pt x="482" y="377"/>
                    <a:pt x="484" y="377"/>
                  </a:cubicBezTo>
                  <a:cubicBezTo>
                    <a:pt x="484" y="377"/>
                    <a:pt x="485" y="378"/>
                    <a:pt x="486" y="378"/>
                  </a:cubicBezTo>
                  <a:cubicBezTo>
                    <a:pt x="488" y="379"/>
                    <a:pt x="489" y="377"/>
                    <a:pt x="491" y="377"/>
                  </a:cubicBezTo>
                  <a:cubicBezTo>
                    <a:pt x="496" y="376"/>
                    <a:pt x="502" y="378"/>
                    <a:pt x="508" y="378"/>
                  </a:cubicBezTo>
                  <a:cubicBezTo>
                    <a:pt x="508" y="381"/>
                    <a:pt x="509" y="383"/>
                    <a:pt x="509" y="381"/>
                  </a:cubicBezTo>
                  <a:cubicBezTo>
                    <a:pt x="511" y="381"/>
                    <a:pt x="510" y="382"/>
                    <a:pt x="509" y="382"/>
                  </a:cubicBezTo>
                  <a:cubicBezTo>
                    <a:pt x="509" y="385"/>
                    <a:pt x="512" y="382"/>
                    <a:pt x="514" y="384"/>
                  </a:cubicBezTo>
                  <a:cubicBezTo>
                    <a:pt x="514" y="384"/>
                    <a:pt x="514" y="386"/>
                    <a:pt x="514" y="387"/>
                  </a:cubicBezTo>
                  <a:cubicBezTo>
                    <a:pt x="515" y="387"/>
                    <a:pt x="517" y="386"/>
                    <a:pt x="519" y="387"/>
                  </a:cubicBezTo>
                  <a:cubicBezTo>
                    <a:pt x="518" y="389"/>
                    <a:pt x="520" y="390"/>
                    <a:pt x="521" y="391"/>
                  </a:cubicBezTo>
                  <a:cubicBezTo>
                    <a:pt x="523" y="393"/>
                    <a:pt x="525" y="394"/>
                    <a:pt x="526" y="397"/>
                  </a:cubicBezTo>
                  <a:cubicBezTo>
                    <a:pt x="533" y="397"/>
                    <a:pt x="536" y="401"/>
                    <a:pt x="542" y="398"/>
                  </a:cubicBezTo>
                  <a:cubicBezTo>
                    <a:pt x="541" y="403"/>
                    <a:pt x="549" y="398"/>
                    <a:pt x="547" y="403"/>
                  </a:cubicBezTo>
                  <a:cubicBezTo>
                    <a:pt x="551" y="401"/>
                    <a:pt x="551" y="406"/>
                    <a:pt x="554" y="407"/>
                  </a:cubicBezTo>
                  <a:cubicBezTo>
                    <a:pt x="555" y="407"/>
                    <a:pt x="555" y="410"/>
                    <a:pt x="558" y="409"/>
                  </a:cubicBezTo>
                  <a:cubicBezTo>
                    <a:pt x="554" y="412"/>
                    <a:pt x="559" y="411"/>
                    <a:pt x="559" y="415"/>
                  </a:cubicBezTo>
                  <a:cubicBezTo>
                    <a:pt x="559" y="417"/>
                    <a:pt x="561" y="416"/>
                    <a:pt x="562" y="417"/>
                  </a:cubicBezTo>
                  <a:cubicBezTo>
                    <a:pt x="563" y="418"/>
                    <a:pt x="562" y="420"/>
                    <a:pt x="565" y="419"/>
                  </a:cubicBezTo>
                  <a:cubicBezTo>
                    <a:pt x="560" y="424"/>
                    <a:pt x="571" y="425"/>
                    <a:pt x="567" y="429"/>
                  </a:cubicBezTo>
                  <a:cubicBezTo>
                    <a:pt x="569" y="429"/>
                    <a:pt x="571" y="429"/>
                    <a:pt x="571" y="431"/>
                  </a:cubicBezTo>
                  <a:cubicBezTo>
                    <a:pt x="577" y="430"/>
                    <a:pt x="585" y="432"/>
                    <a:pt x="587" y="437"/>
                  </a:cubicBezTo>
                  <a:cubicBezTo>
                    <a:pt x="593" y="437"/>
                    <a:pt x="596" y="439"/>
                    <a:pt x="602" y="438"/>
                  </a:cubicBezTo>
                  <a:cubicBezTo>
                    <a:pt x="603" y="439"/>
                    <a:pt x="600" y="440"/>
                    <a:pt x="600" y="440"/>
                  </a:cubicBezTo>
                  <a:cubicBezTo>
                    <a:pt x="601" y="442"/>
                    <a:pt x="609" y="440"/>
                    <a:pt x="613" y="441"/>
                  </a:cubicBezTo>
                  <a:cubicBezTo>
                    <a:pt x="613" y="442"/>
                    <a:pt x="614" y="442"/>
                    <a:pt x="615" y="442"/>
                  </a:cubicBezTo>
                  <a:cubicBezTo>
                    <a:pt x="615" y="444"/>
                    <a:pt x="618" y="443"/>
                    <a:pt x="619" y="444"/>
                  </a:cubicBezTo>
                  <a:cubicBezTo>
                    <a:pt x="619" y="445"/>
                    <a:pt x="619" y="446"/>
                    <a:pt x="619" y="447"/>
                  </a:cubicBezTo>
                  <a:cubicBezTo>
                    <a:pt x="619" y="447"/>
                    <a:pt x="621" y="446"/>
                    <a:pt x="621" y="447"/>
                  </a:cubicBezTo>
                  <a:cubicBezTo>
                    <a:pt x="622" y="447"/>
                    <a:pt x="621" y="450"/>
                    <a:pt x="624" y="449"/>
                  </a:cubicBezTo>
                  <a:cubicBezTo>
                    <a:pt x="624" y="461"/>
                    <a:pt x="624" y="473"/>
                    <a:pt x="624" y="485"/>
                  </a:cubicBezTo>
                  <a:cubicBezTo>
                    <a:pt x="619" y="484"/>
                    <a:pt x="624" y="492"/>
                    <a:pt x="619" y="490"/>
                  </a:cubicBezTo>
                  <a:cubicBezTo>
                    <a:pt x="618" y="494"/>
                    <a:pt x="618" y="498"/>
                    <a:pt x="618" y="502"/>
                  </a:cubicBezTo>
                  <a:cubicBezTo>
                    <a:pt x="618" y="504"/>
                    <a:pt x="620" y="509"/>
                    <a:pt x="619" y="514"/>
                  </a:cubicBezTo>
                  <a:cubicBezTo>
                    <a:pt x="619" y="514"/>
                    <a:pt x="618" y="514"/>
                    <a:pt x="618" y="515"/>
                  </a:cubicBezTo>
                  <a:cubicBezTo>
                    <a:pt x="618" y="515"/>
                    <a:pt x="618" y="517"/>
                    <a:pt x="618" y="517"/>
                  </a:cubicBezTo>
                  <a:cubicBezTo>
                    <a:pt x="617" y="518"/>
                    <a:pt x="614" y="519"/>
                    <a:pt x="615" y="523"/>
                  </a:cubicBezTo>
                  <a:cubicBezTo>
                    <a:pt x="613" y="524"/>
                    <a:pt x="612" y="526"/>
                    <a:pt x="610" y="527"/>
                  </a:cubicBezTo>
                  <a:cubicBezTo>
                    <a:pt x="609" y="527"/>
                    <a:pt x="610" y="529"/>
                    <a:pt x="610" y="530"/>
                  </a:cubicBezTo>
                  <a:cubicBezTo>
                    <a:pt x="609" y="531"/>
                    <a:pt x="607" y="530"/>
                    <a:pt x="607" y="530"/>
                  </a:cubicBezTo>
                  <a:cubicBezTo>
                    <a:pt x="607" y="531"/>
                    <a:pt x="608" y="532"/>
                    <a:pt x="607" y="533"/>
                  </a:cubicBezTo>
                  <a:cubicBezTo>
                    <a:pt x="606" y="533"/>
                    <a:pt x="603" y="533"/>
                    <a:pt x="602" y="535"/>
                  </a:cubicBezTo>
                  <a:cubicBezTo>
                    <a:pt x="602" y="536"/>
                    <a:pt x="600" y="536"/>
                    <a:pt x="598" y="537"/>
                  </a:cubicBezTo>
                  <a:cubicBezTo>
                    <a:pt x="597" y="538"/>
                    <a:pt x="596" y="539"/>
                    <a:pt x="595" y="540"/>
                  </a:cubicBezTo>
                  <a:cubicBezTo>
                    <a:pt x="595" y="540"/>
                    <a:pt x="594" y="538"/>
                    <a:pt x="593" y="538"/>
                  </a:cubicBezTo>
                  <a:cubicBezTo>
                    <a:pt x="593" y="538"/>
                    <a:pt x="593" y="540"/>
                    <a:pt x="592" y="540"/>
                  </a:cubicBezTo>
                  <a:cubicBezTo>
                    <a:pt x="590" y="540"/>
                    <a:pt x="590" y="540"/>
                    <a:pt x="589" y="542"/>
                  </a:cubicBezTo>
                  <a:cubicBezTo>
                    <a:pt x="585" y="540"/>
                    <a:pt x="582" y="545"/>
                    <a:pt x="580" y="547"/>
                  </a:cubicBezTo>
                  <a:cubicBezTo>
                    <a:pt x="580" y="547"/>
                    <a:pt x="578" y="546"/>
                    <a:pt x="578" y="547"/>
                  </a:cubicBezTo>
                  <a:cubicBezTo>
                    <a:pt x="577" y="547"/>
                    <a:pt x="576" y="548"/>
                    <a:pt x="575" y="549"/>
                  </a:cubicBezTo>
                  <a:cubicBezTo>
                    <a:pt x="575" y="550"/>
                    <a:pt x="573" y="551"/>
                    <a:pt x="573" y="551"/>
                  </a:cubicBezTo>
                  <a:cubicBezTo>
                    <a:pt x="573" y="552"/>
                    <a:pt x="575" y="555"/>
                    <a:pt x="572" y="554"/>
                  </a:cubicBezTo>
                  <a:cubicBezTo>
                    <a:pt x="573" y="559"/>
                    <a:pt x="570" y="561"/>
                    <a:pt x="571" y="567"/>
                  </a:cubicBezTo>
                  <a:cubicBezTo>
                    <a:pt x="567" y="566"/>
                    <a:pt x="569" y="569"/>
                    <a:pt x="568" y="570"/>
                  </a:cubicBezTo>
                  <a:cubicBezTo>
                    <a:pt x="568" y="570"/>
                    <a:pt x="566" y="570"/>
                    <a:pt x="566" y="570"/>
                  </a:cubicBezTo>
                  <a:cubicBezTo>
                    <a:pt x="566" y="571"/>
                    <a:pt x="568" y="572"/>
                    <a:pt x="566" y="573"/>
                  </a:cubicBezTo>
                  <a:cubicBezTo>
                    <a:pt x="564" y="573"/>
                    <a:pt x="564" y="577"/>
                    <a:pt x="561" y="577"/>
                  </a:cubicBezTo>
                  <a:cubicBezTo>
                    <a:pt x="561" y="577"/>
                    <a:pt x="559" y="579"/>
                    <a:pt x="559" y="580"/>
                  </a:cubicBezTo>
                  <a:cubicBezTo>
                    <a:pt x="558" y="581"/>
                    <a:pt x="556" y="585"/>
                    <a:pt x="553" y="587"/>
                  </a:cubicBezTo>
                  <a:cubicBezTo>
                    <a:pt x="553" y="588"/>
                    <a:pt x="553" y="590"/>
                    <a:pt x="553" y="591"/>
                  </a:cubicBezTo>
                  <a:cubicBezTo>
                    <a:pt x="551" y="592"/>
                    <a:pt x="549" y="593"/>
                    <a:pt x="549" y="596"/>
                  </a:cubicBezTo>
                  <a:cubicBezTo>
                    <a:pt x="547" y="596"/>
                    <a:pt x="546" y="596"/>
                    <a:pt x="544" y="596"/>
                  </a:cubicBezTo>
                  <a:cubicBezTo>
                    <a:pt x="544" y="597"/>
                    <a:pt x="545" y="597"/>
                    <a:pt x="546" y="597"/>
                  </a:cubicBezTo>
                  <a:cubicBezTo>
                    <a:pt x="546" y="599"/>
                    <a:pt x="544" y="598"/>
                    <a:pt x="542" y="598"/>
                  </a:cubicBezTo>
                  <a:cubicBezTo>
                    <a:pt x="541" y="599"/>
                    <a:pt x="540" y="601"/>
                    <a:pt x="540" y="603"/>
                  </a:cubicBezTo>
                  <a:cubicBezTo>
                    <a:pt x="539" y="602"/>
                    <a:pt x="538" y="602"/>
                    <a:pt x="538" y="604"/>
                  </a:cubicBezTo>
                  <a:cubicBezTo>
                    <a:pt x="537" y="604"/>
                    <a:pt x="537" y="603"/>
                    <a:pt x="537" y="602"/>
                  </a:cubicBezTo>
                  <a:cubicBezTo>
                    <a:pt x="535" y="602"/>
                    <a:pt x="533" y="602"/>
                    <a:pt x="533" y="601"/>
                  </a:cubicBezTo>
                  <a:cubicBezTo>
                    <a:pt x="532" y="602"/>
                    <a:pt x="532" y="604"/>
                    <a:pt x="529" y="603"/>
                  </a:cubicBezTo>
                  <a:cubicBezTo>
                    <a:pt x="529" y="606"/>
                    <a:pt x="532" y="607"/>
                    <a:pt x="532" y="609"/>
                  </a:cubicBezTo>
                  <a:cubicBezTo>
                    <a:pt x="532" y="612"/>
                    <a:pt x="528" y="614"/>
                    <a:pt x="531" y="616"/>
                  </a:cubicBezTo>
                  <a:cubicBezTo>
                    <a:pt x="530" y="619"/>
                    <a:pt x="524" y="616"/>
                    <a:pt x="524" y="618"/>
                  </a:cubicBezTo>
                  <a:cubicBezTo>
                    <a:pt x="522" y="618"/>
                    <a:pt x="523" y="620"/>
                    <a:pt x="522" y="621"/>
                  </a:cubicBezTo>
                  <a:cubicBezTo>
                    <a:pt x="521" y="622"/>
                    <a:pt x="517" y="621"/>
                    <a:pt x="518" y="624"/>
                  </a:cubicBezTo>
                  <a:cubicBezTo>
                    <a:pt x="515" y="622"/>
                    <a:pt x="507" y="622"/>
                    <a:pt x="506" y="626"/>
                  </a:cubicBezTo>
                  <a:cubicBezTo>
                    <a:pt x="506" y="627"/>
                    <a:pt x="507" y="626"/>
                    <a:pt x="507" y="626"/>
                  </a:cubicBezTo>
                  <a:cubicBezTo>
                    <a:pt x="510" y="626"/>
                    <a:pt x="507" y="629"/>
                    <a:pt x="505" y="628"/>
                  </a:cubicBezTo>
                  <a:cubicBezTo>
                    <a:pt x="505" y="631"/>
                    <a:pt x="501" y="634"/>
                    <a:pt x="504" y="635"/>
                  </a:cubicBezTo>
                  <a:cubicBezTo>
                    <a:pt x="504" y="636"/>
                    <a:pt x="502" y="636"/>
                    <a:pt x="501" y="636"/>
                  </a:cubicBezTo>
                  <a:cubicBezTo>
                    <a:pt x="501" y="636"/>
                    <a:pt x="500" y="635"/>
                    <a:pt x="500" y="635"/>
                  </a:cubicBezTo>
                  <a:cubicBezTo>
                    <a:pt x="499" y="635"/>
                    <a:pt x="496" y="638"/>
                    <a:pt x="496" y="634"/>
                  </a:cubicBezTo>
                  <a:cubicBezTo>
                    <a:pt x="495" y="634"/>
                    <a:pt x="495" y="637"/>
                    <a:pt x="494" y="635"/>
                  </a:cubicBezTo>
                  <a:cubicBezTo>
                    <a:pt x="492" y="636"/>
                    <a:pt x="495" y="642"/>
                    <a:pt x="495" y="644"/>
                  </a:cubicBezTo>
                  <a:cubicBezTo>
                    <a:pt x="496" y="647"/>
                    <a:pt x="494" y="647"/>
                    <a:pt x="493" y="649"/>
                  </a:cubicBezTo>
                  <a:cubicBezTo>
                    <a:pt x="493" y="651"/>
                    <a:pt x="493" y="653"/>
                    <a:pt x="489" y="653"/>
                  </a:cubicBezTo>
                  <a:cubicBezTo>
                    <a:pt x="489" y="654"/>
                    <a:pt x="492" y="655"/>
                    <a:pt x="492" y="655"/>
                  </a:cubicBezTo>
                  <a:cubicBezTo>
                    <a:pt x="492" y="657"/>
                    <a:pt x="490" y="655"/>
                    <a:pt x="489" y="655"/>
                  </a:cubicBezTo>
                  <a:cubicBezTo>
                    <a:pt x="489" y="656"/>
                    <a:pt x="488" y="659"/>
                    <a:pt x="489" y="658"/>
                  </a:cubicBezTo>
                  <a:cubicBezTo>
                    <a:pt x="489" y="660"/>
                    <a:pt x="488" y="659"/>
                    <a:pt x="487" y="658"/>
                  </a:cubicBezTo>
                  <a:cubicBezTo>
                    <a:pt x="487" y="659"/>
                    <a:pt x="486" y="660"/>
                    <a:pt x="486" y="660"/>
                  </a:cubicBezTo>
                  <a:cubicBezTo>
                    <a:pt x="484" y="657"/>
                    <a:pt x="486" y="660"/>
                    <a:pt x="485" y="662"/>
                  </a:cubicBezTo>
                  <a:cubicBezTo>
                    <a:pt x="483" y="664"/>
                    <a:pt x="482" y="661"/>
                    <a:pt x="480" y="663"/>
                  </a:cubicBezTo>
                  <a:cubicBezTo>
                    <a:pt x="478" y="666"/>
                    <a:pt x="485" y="666"/>
                    <a:pt x="481" y="668"/>
                  </a:cubicBezTo>
                  <a:cubicBezTo>
                    <a:pt x="481" y="669"/>
                    <a:pt x="483" y="669"/>
                    <a:pt x="485" y="669"/>
                  </a:cubicBezTo>
                  <a:cubicBezTo>
                    <a:pt x="484" y="671"/>
                    <a:pt x="485" y="673"/>
                    <a:pt x="487" y="673"/>
                  </a:cubicBezTo>
                  <a:cubicBezTo>
                    <a:pt x="489" y="675"/>
                    <a:pt x="485" y="676"/>
                    <a:pt x="485" y="677"/>
                  </a:cubicBezTo>
                  <a:cubicBezTo>
                    <a:pt x="485" y="678"/>
                    <a:pt x="485" y="679"/>
                    <a:pt x="486" y="679"/>
                  </a:cubicBezTo>
                  <a:cubicBezTo>
                    <a:pt x="485" y="680"/>
                    <a:pt x="485" y="678"/>
                    <a:pt x="485" y="679"/>
                  </a:cubicBezTo>
                  <a:cubicBezTo>
                    <a:pt x="483" y="679"/>
                    <a:pt x="483" y="681"/>
                    <a:pt x="480" y="681"/>
                  </a:cubicBezTo>
                  <a:cubicBezTo>
                    <a:pt x="482" y="683"/>
                    <a:pt x="481" y="684"/>
                    <a:pt x="478" y="683"/>
                  </a:cubicBezTo>
                  <a:cubicBezTo>
                    <a:pt x="479" y="687"/>
                    <a:pt x="476" y="686"/>
                    <a:pt x="476" y="689"/>
                  </a:cubicBezTo>
                  <a:cubicBezTo>
                    <a:pt x="472" y="690"/>
                    <a:pt x="477" y="694"/>
                    <a:pt x="473" y="691"/>
                  </a:cubicBezTo>
                  <a:cubicBezTo>
                    <a:pt x="474" y="694"/>
                    <a:pt x="472" y="697"/>
                    <a:pt x="473" y="700"/>
                  </a:cubicBezTo>
                  <a:cubicBezTo>
                    <a:pt x="473" y="700"/>
                    <a:pt x="474" y="701"/>
                    <a:pt x="474" y="701"/>
                  </a:cubicBezTo>
                  <a:cubicBezTo>
                    <a:pt x="474" y="703"/>
                    <a:pt x="472" y="703"/>
                    <a:pt x="474" y="706"/>
                  </a:cubicBezTo>
                  <a:cubicBezTo>
                    <a:pt x="476" y="707"/>
                    <a:pt x="474" y="708"/>
                    <a:pt x="475" y="711"/>
                  </a:cubicBezTo>
                  <a:cubicBezTo>
                    <a:pt x="476" y="714"/>
                    <a:pt x="479" y="715"/>
                    <a:pt x="480" y="717"/>
                  </a:cubicBezTo>
                  <a:cubicBezTo>
                    <a:pt x="483" y="720"/>
                    <a:pt x="485" y="716"/>
                    <a:pt x="487" y="719"/>
                  </a:cubicBezTo>
                  <a:cubicBezTo>
                    <a:pt x="488" y="723"/>
                    <a:pt x="484" y="720"/>
                    <a:pt x="481" y="721"/>
                  </a:cubicBezTo>
                  <a:cubicBezTo>
                    <a:pt x="476" y="722"/>
                    <a:pt x="471" y="724"/>
                    <a:pt x="467" y="723"/>
                  </a:cubicBezTo>
                  <a:cubicBezTo>
                    <a:pt x="467" y="723"/>
                    <a:pt x="467" y="721"/>
                    <a:pt x="467" y="721"/>
                  </a:cubicBezTo>
                  <a:cubicBezTo>
                    <a:pt x="462" y="722"/>
                    <a:pt x="460" y="719"/>
                    <a:pt x="456" y="719"/>
                  </a:cubicBezTo>
                  <a:cubicBezTo>
                    <a:pt x="456" y="717"/>
                    <a:pt x="456" y="716"/>
                    <a:pt x="456" y="715"/>
                  </a:cubicBezTo>
                  <a:cubicBezTo>
                    <a:pt x="456" y="712"/>
                    <a:pt x="452" y="714"/>
                    <a:pt x="452" y="711"/>
                  </a:cubicBezTo>
                  <a:cubicBezTo>
                    <a:pt x="452" y="711"/>
                    <a:pt x="451" y="710"/>
                    <a:pt x="451" y="709"/>
                  </a:cubicBezTo>
                  <a:cubicBezTo>
                    <a:pt x="451" y="708"/>
                    <a:pt x="449" y="708"/>
                    <a:pt x="449" y="708"/>
                  </a:cubicBezTo>
                  <a:cubicBezTo>
                    <a:pt x="449" y="707"/>
                    <a:pt x="452" y="705"/>
                    <a:pt x="449" y="704"/>
                  </a:cubicBezTo>
                  <a:cubicBezTo>
                    <a:pt x="448" y="704"/>
                    <a:pt x="449" y="703"/>
                    <a:pt x="449" y="702"/>
                  </a:cubicBezTo>
                  <a:cubicBezTo>
                    <a:pt x="449" y="701"/>
                    <a:pt x="447" y="701"/>
                    <a:pt x="447" y="700"/>
                  </a:cubicBezTo>
                  <a:cubicBezTo>
                    <a:pt x="447" y="699"/>
                    <a:pt x="448" y="698"/>
                    <a:pt x="448" y="697"/>
                  </a:cubicBezTo>
                  <a:cubicBezTo>
                    <a:pt x="448" y="697"/>
                    <a:pt x="447" y="697"/>
                    <a:pt x="447" y="696"/>
                  </a:cubicBezTo>
                  <a:cubicBezTo>
                    <a:pt x="447" y="695"/>
                    <a:pt x="446" y="693"/>
                    <a:pt x="445" y="693"/>
                  </a:cubicBezTo>
                  <a:cubicBezTo>
                    <a:pt x="444" y="691"/>
                    <a:pt x="446" y="690"/>
                    <a:pt x="446" y="689"/>
                  </a:cubicBezTo>
                  <a:cubicBezTo>
                    <a:pt x="446" y="689"/>
                    <a:pt x="444" y="688"/>
                    <a:pt x="443" y="688"/>
                  </a:cubicBezTo>
                  <a:cubicBezTo>
                    <a:pt x="444" y="687"/>
                    <a:pt x="448" y="686"/>
                    <a:pt x="445" y="684"/>
                  </a:cubicBezTo>
                  <a:cubicBezTo>
                    <a:pt x="445" y="683"/>
                    <a:pt x="446" y="683"/>
                    <a:pt x="447" y="683"/>
                  </a:cubicBezTo>
                  <a:cubicBezTo>
                    <a:pt x="447" y="680"/>
                    <a:pt x="447" y="678"/>
                    <a:pt x="447" y="675"/>
                  </a:cubicBezTo>
                  <a:cubicBezTo>
                    <a:pt x="446" y="674"/>
                    <a:pt x="445" y="673"/>
                    <a:pt x="443" y="673"/>
                  </a:cubicBezTo>
                  <a:cubicBezTo>
                    <a:pt x="445" y="669"/>
                    <a:pt x="448" y="666"/>
                    <a:pt x="446" y="662"/>
                  </a:cubicBezTo>
                  <a:cubicBezTo>
                    <a:pt x="449" y="663"/>
                    <a:pt x="449" y="660"/>
                    <a:pt x="452" y="661"/>
                  </a:cubicBezTo>
                  <a:cubicBezTo>
                    <a:pt x="452" y="657"/>
                    <a:pt x="452" y="654"/>
                    <a:pt x="452" y="650"/>
                  </a:cubicBezTo>
                  <a:cubicBezTo>
                    <a:pt x="457" y="650"/>
                    <a:pt x="455" y="643"/>
                    <a:pt x="458" y="640"/>
                  </a:cubicBezTo>
                  <a:cubicBezTo>
                    <a:pt x="457" y="640"/>
                    <a:pt x="456" y="641"/>
                    <a:pt x="455" y="640"/>
                  </a:cubicBezTo>
                  <a:cubicBezTo>
                    <a:pt x="453" y="641"/>
                    <a:pt x="452" y="643"/>
                    <a:pt x="452" y="647"/>
                  </a:cubicBezTo>
                  <a:cubicBezTo>
                    <a:pt x="450" y="646"/>
                    <a:pt x="448" y="645"/>
                    <a:pt x="448" y="642"/>
                  </a:cubicBezTo>
                  <a:cubicBezTo>
                    <a:pt x="446" y="640"/>
                    <a:pt x="452" y="638"/>
                    <a:pt x="451" y="637"/>
                  </a:cubicBezTo>
                  <a:cubicBezTo>
                    <a:pt x="448" y="635"/>
                    <a:pt x="451" y="638"/>
                    <a:pt x="453" y="636"/>
                  </a:cubicBezTo>
                  <a:cubicBezTo>
                    <a:pt x="454" y="630"/>
                    <a:pt x="451" y="625"/>
                    <a:pt x="452" y="620"/>
                  </a:cubicBezTo>
                  <a:cubicBezTo>
                    <a:pt x="452" y="620"/>
                    <a:pt x="454" y="620"/>
                    <a:pt x="454" y="620"/>
                  </a:cubicBezTo>
                  <a:cubicBezTo>
                    <a:pt x="453" y="614"/>
                    <a:pt x="454" y="613"/>
                    <a:pt x="454" y="607"/>
                  </a:cubicBezTo>
                  <a:cubicBezTo>
                    <a:pt x="457" y="603"/>
                    <a:pt x="461" y="600"/>
                    <a:pt x="459" y="595"/>
                  </a:cubicBezTo>
                  <a:cubicBezTo>
                    <a:pt x="463" y="600"/>
                    <a:pt x="459" y="586"/>
                    <a:pt x="464" y="591"/>
                  </a:cubicBezTo>
                  <a:cubicBezTo>
                    <a:pt x="463" y="589"/>
                    <a:pt x="463" y="586"/>
                    <a:pt x="462" y="583"/>
                  </a:cubicBezTo>
                  <a:cubicBezTo>
                    <a:pt x="462" y="582"/>
                    <a:pt x="460" y="580"/>
                    <a:pt x="460" y="578"/>
                  </a:cubicBezTo>
                  <a:cubicBezTo>
                    <a:pt x="460" y="577"/>
                    <a:pt x="461" y="576"/>
                    <a:pt x="461" y="575"/>
                  </a:cubicBezTo>
                  <a:cubicBezTo>
                    <a:pt x="462" y="572"/>
                    <a:pt x="460" y="569"/>
                    <a:pt x="464" y="571"/>
                  </a:cubicBezTo>
                  <a:cubicBezTo>
                    <a:pt x="463" y="568"/>
                    <a:pt x="464" y="565"/>
                    <a:pt x="465" y="562"/>
                  </a:cubicBezTo>
                  <a:cubicBezTo>
                    <a:pt x="466" y="560"/>
                    <a:pt x="465" y="561"/>
                    <a:pt x="465" y="558"/>
                  </a:cubicBezTo>
                  <a:cubicBezTo>
                    <a:pt x="465" y="557"/>
                    <a:pt x="467" y="554"/>
                    <a:pt x="466" y="553"/>
                  </a:cubicBezTo>
                  <a:cubicBezTo>
                    <a:pt x="465" y="552"/>
                    <a:pt x="466" y="551"/>
                    <a:pt x="466" y="549"/>
                  </a:cubicBezTo>
                  <a:cubicBezTo>
                    <a:pt x="466" y="547"/>
                    <a:pt x="466" y="546"/>
                    <a:pt x="466" y="544"/>
                  </a:cubicBezTo>
                  <a:cubicBezTo>
                    <a:pt x="466" y="542"/>
                    <a:pt x="467" y="542"/>
                    <a:pt x="467" y="541"/>
                  </a:cubicBezTo>
                  <a:cubicBezTo>
                    <a:pt x="467" y="536"/>
                    <a:pt x="467" y="532"/>
                    <a:pt x="467" y="528"/>
                  </a:cubicBezTo>
                  <a:cubicBezTo>
                    <a:pt x="467" y="526"/>
                    <a:pt x="468" y="525"/>
                    <a:pt x="468" y="524"/>
                  </a:cubicBezTo>
                  <a:cubicBezTo>
                    <a:pt x="468" y="521"/>
                    <a:pt x="464" y="517"/>
                    <a:pt x="465" y="514"/>
                  </a:cubicBezTo>
                  <a:cubicBezTo>
                    <a:pt x="464" y="512"/>
                    <a:pt x="463" y="514"/>
                    <a:pt x="461" y="514"/>
                  </a:cubicBezTo>
                  <a:cubicBezTo>
                    <a:pt x="460" y="511"/>
                    <a:pt x="456" y="508"/>
                    <a:pt x="453" y="508"/>
                  </a:cubicBezTo>
                  <a:cubicBezTo>
                    <a:pt x="452" y="508"/>
                    <a:pt x="451" y="505"/>
                    <a:pt x="451" y="505"/>
                  </a:cubicBezTo>
                  <a:cubicBezTo>
                    <a:pt x="449" y="507"/>
                    <a:pt x="451" y="505"/>
                    <a:pt x="449" y="504"/>
                  </a:cubicBezTo>
                  <a:cubicBezTo>
                    <a:pt x="448" y="503"/>
                    <a:pt x="444" y="505"/>
                    <a:pt x="447" y="502"/>
                  </a:cubicBezTo>
                  <a:cubicBezTo>
                    <a:pt x="447" y="500"/>
                    <a:pt x="444" y="502"/>
                    <a:pt x="442" y="501"/>
                  </a:cubicBezTo>
                  <a:cubicBezTo>
                    <a:pt x="442" y="500"/>
                    <a:pt x="443" y="499"/>
                    <a:pt x="442" y="498"/>
                  </a:cubicBezTo>
                  <a:cubicBezTo>
                    <a:pt x="442" y="498"/>
                    <a:pt x="440" y="498"/>
                    <a:pt x="440" y="497"/>
                  </a:cubicBezTo>
                  <a:cubicBezTo>
                    <a:pt x="439" y="496"/>
                    <a:pt x="437" y="493"/>
                    <a:pt x="436" y="489"/>
                  </a:cubicBezTo>
                  <a:cubicBezTo>
                    <a:pt x="437" y="488"/>
                    <a:pt x="435" y="488"/>
                    <a:pt x="434" y="488"/>
                  </a:cubicBezTo>
                  <a:cubicBezTo>
                    <a:pt x="433" y="487"/>
                    <a:pt x="434" y="482"/>
                    <a:pt x="432" y="482"/>
                  </a:cubicBezTo>
                  <a:cubicBezTo>
                    <a:pt x="430" y="482"/>
                    <a:pt x="429" y="475"/>
                    <a:pt x="427" y="472"/>
                  </a:cubicBezTo>
                  <a:cubicBezTo>
                    <a:pt x="426" y="471"/>
                    <a:pt x="424" y="468"/>
                    <a:pt x="422" y="465"/>
                  </a:cubicBezTo>
                  <a:cubicBezTo>
                    <a:pt x="422" y="464"/>
                    <a:pt x="420" y="464"/>
                    <a:pt x="420" y="463"/>
                  </a:cubicBezTo>
                  <a:cubicBezTo>
                    <a:pt x="420" y="462"/>
                    <a:pt x="420" y="461"/>
                    <a:pt x="420" y="461"/>
                  </a:cubicBezTo>
                  <a:cubicBezTo>
                    <a:pt x="419" y="460"/>
                    <a:pt x="418" y="460"/>
                    <a:pt x="418" y="460"/>
                  </a:cubicBezTo>
                  <a:cubicBezTo>
                    <a:pt x="418" y="459"/>
                    <a:pt x="416" y="451"/>
                    <a:pt x="415" y="457"/>
                  </a:cubicBezTo>
                  <a:cubicBezTo>
                    <a:pt x="413" y="456"/>
                    <a:pt x="415" y="450"/>
                    <a:pt x="414" y="447"/>
                  </a:cubicBezTo>
                  <a:cubicBezTo>
                    <a:pt x="417" y="447"/>
                    <a:pt x="417" y="443"/>
                    <a:pt x="419" y="442"/>
                  </a:cubicBezTo>
                  <a:cubicBezTo>
                    <a:pt x="420" y="439"/>
                    <a:pt x="416" y="440"/>
                    <a:pt x="415" y="438"/>
                  </a:cubicBezTo>
                  <a:cubicBezTo>
                    <a:pt x="415" y="435"/>
                    <a:pt x="417" y="433"/>
                    <a:pt x="416" y="429"/>
                  </a:cubicBezTo>
                  <a:cubicBezTo>
                    <a:pt x="417" y="428"/>
                    <a:pt x="418" y="428"/>
                    <a:pt x="420" y="428"/>
                  </a:cubicBezTo>
                  <a:cubicBezTo>
                    <a:pt x="420" y="427"/>
                    <a:pt x="419" y="425"/>
                    <a:pt x="420" y="424"/>
                  </a:cubicBezTo>
                  <a:cubicBezTo>
                    <a:pt x="420" y="424"/>
                    <a:pt x="422" y="425"/>
                    <a:pt x="422" y="424"/>
                  </a:cubicBezTo>
                  <a:cubicBezTo>
                    <a:pt x="422" y="424"/>
                    <a:pt x="422" y="423"/>
                    <a:pt x="422" y="423"/>
                  </a:cubicBezTo>
                  <a:cubicBezTo>
                    <a:pt x="422" y="423"/>
                    <a:pt x="425" y="421"/>
                    <a:pt x="425" y="421"/>
                  </a:cubicBezTo>
                  <a:cubicBezTo>
                    <a:pt x="425" y="421"/>
                    <a:pt x="424" y="421"/>
                    <a:pt x="423" y="421"/>
                  </a:cubicBezTo>
                  <a:cubicBezTo>
                    <a:pt x="424" y="421"/>
                    <a:pt x="424" y="419"/>
                    <a:pt x="425" y="419"/>
                  </a:cubicBezTo>
                  <a:cubicBezTo>
                    <a:pt x="427" y="423"/>
                    <a:pt x="425" y="417"/>
                    <a:pt x="428" y="417"/>
                  </a:cubicBezTo>
                  <a:cubicBezTo>
                    <a:pt x="430" y="417"/>
                    <a:pt x="429" y="415"/>
                    <a:pt x="431" y="412"/>
                  </a:cubicBezTo>
                  <a:cubicBezTo>
                    <a:pt x="430" y="413"/>
                    <a:pt x="436" y="408"/>
                    <a:pt x="433" y="405"/>
                  </a:cubicBezTo>
                  <a:cubicBezTo>
                    <a:pt x="432" y="404"/>
                    <a:pt x="433" y="405"/>
                    <a:pt x="433" y="403"/>
                  </a:cubicBezTo>
                  <a:cubicBezTo>
                    <a:pt x="433" y="400"/>
                    <a:pt x="430" y="392"/>
                    <a:pt x="432" y="389"/>
                  </a:cubicBezTo>
                  <a:cubicBezTo>
                    <a:pt x="426" y="390"/>
                    <a:pt x="426" y="385"/>
                    <a:pt x="420" y="387"/>
                  </a:cubicBezTo>
                  <a:cubicBezTo>
                    <a:pt x="418" y="388"/>
                    <a:pt x="420" y="388"/>
                    <a:pt x="419" y="391"/>
                  </a:cubicBezTo>
                  <a:cubicBezTo>
                    <a:pt x="413" y="391"/>
                    <a:pt x="410" y="388"/>
                    <a:pt x="405" y="388"/>
                  </a:cubicBezTo>
                  <a:cubicBezTo>
                    <a:pt x="405" y="385"/>
                    <a:pt x="401" y="386"/>
                    <a:pt x="402" y="383"/>
                  </a:cubicBezTo>
                  <a:cubicBezTo>
                    <a:pt x="401" y="382"/>
                    <a:pt x="399" y="383"/>
                    <a:pt x="398" y="382"/>
                  </a:cubicBezTo>
                  <a:cubicBezTo>
                    <a:pt x="397" y="382"/>
                    <a:pt x="398" y="380"/>
                    <a:pt x="398" y="379"/>
                  </a:cubicBezTo>
                  <a:cubicBezTo>
                    <a:pt x="397" y="379"/>
                    <a:pt x="396" y="380"/>
                    <a:pt x="395" y="379"/>
                  </a:cubicBezTo>
                  <a:cubicBezTo>
                    <a:pt x="394" y="378"/>
                    <a:pt x="395" y="376"/>
                    <a:pt x="393" y="376"/>
                  </a:cubicBezTo>
                  <a:cubicBezTo>
                    <a:pt x="393" y="373"/>
                    <a:pt x="395" y="374"/>
                    <a:pt x="393" y="371"/>
                  </a:cubicBezTo>
                  <a:cubicBezTo>
                    <a:pt x="393" y="370"/>
                    <a:pt x="392" y="371"/>
                    <a:pt x="392" y="371"/>
                  </a:cubicBezTo>
                  <a:cubicBezTo>
                    <a:pt x="390" y="370"/>
                    <a:pt x="389" y="367"/>
                    <a:pt x="386" y="368"/>
                  </a:cubicBezTo>
                  <a:cubicBezTo>
                    <a:pt x="387" y="364"/>
                    <a:pt x="382" y="367"/>
                    <a:pt x="383" y="363"/>
                  </a:cubicBezTo>
                  <a:cubicBezTo>
                    <a:pt x="382" y="363"/>
                    <a:pt x="376" y="362"/>
                    <a:pt x="378" y="363"/>
                  </a:cubicBezTo>
                  <a:cubicBezTo>
                    <a:pt x="376" y="363"/>
                    <a:pt x="377" y="361"/>
                    <a:pt x="376" y="361"/>
                  </a:cubicBezTo>
                  <a:cubicBezTo>
                    <a:pt x="376" y="360"/>
                    <a:pt x="375" y="361"/>
                    <a:pt x="374" y="361"/>
                  </a:cubicBezTo>
                  <a:cubicBezTo>
                    <a:pt x="373" y="360"/>
                    <a:pt x="371" y="359"/>
                    <a:pt x="367" y="359"/>
                  </a:cubicBezTo>
                  <a:cubicBezTo>
                    <a:pt x="368" y="355"/>
                    <a:pt x="364" y="358"/>
                    <a:pt x="362" y="356"/>
                  </a:cubicBezTo>
                  <a:cubicBezTo>
                    <a:pt x="362" y="356"/>
                    <a:pt x="363" y="354"/>
                    <a:pt x="362" y="354"/>
                  </a:cubicBezTo>
                  <a:cubicBezTo>
                    <a:pt x="362" y="353"/>
                    <a:pt x="360" y="354"/>
                    <a:pt x="360" y="354"/>
                  </a:cubicBezTo>
                  <a:cubicBezTo>
                    <a:pt x="360" y="353"/>
                    <a:pt x="360" y="352"/>
                    <a:pt x="360" y="351"/>
                  </a:cubicBezTo>
                  <a:cubicBezTo>
                    <a:pt x="360" y="351"/>
                    <a:pt x="358" y="352"/>
                    <a:pt x="358" y="351"/>
                  </a:cubicBezTo>
                  <a:cubicBezTo>
                    <a:pt x="357" y="351"/>
                    <a:pt x="358" y="349"/>
                    <a:pt x="358" y="349"/>
                  </a:cubicBezTo>
                  <a:cubicBezTo>
                    <a:pt x="356" y="348"/>
                    <a:pt x="357" y="350"/>
                    <a:pt x="356" y="350"/>
                  </a:cubicBezTo>
                  <a:cubicBezTo>
                    <a:pt x="356" y="350"/>
                    <a:pt x="353" y="348"/>
                    <a:pt x="353" y="348"/>
                  </a:cubicBezTo>
                  <a:cubicBezTo>
                    <a:pt x="351" y="350"/>
                    <a:pt x="351" y="347"/>
                    <a:pt x="349" y="348"/>
                  </a:cubicBezTo>
                  <a:cubicBezTo>
                    <a:pt x="348" y="348"/>
                    <a:pt x="345" y="350"/>
                    <a:pt x="343" y="350"/>
                  </a:cubicBezTo>
                  <a:cubicBezTo>
                    <a:pt x="341" y="350"/>
                    <a:pt x="340" y="349"/>
                    <a:pt x="339" y="349"/>
                  </a:cubicBezTo>
                  <a:cubicBezTo>
                    <a:pt x="336" y="349"/>
                    <a:pt x="337" y="351"/>
                    <a:pt x="334" y="349"/>
                  </a:cubicBezTo>
                  <a:cubicBezTo>
                    <a:pt x="332" y="348"/>
                    <a:pt x="331" y="349"/>
                    <a:pt x="328" y="348"/>
                  </a:cubicBezTo>
                  <a:cubicBezTo>
                    <a:pt x="327" y="347"/>
                    <a:pt x="327" y="346"/>
                    <a:pt x="327" y="345"/>
                  </a:cubicBezTo>
                  <a:cubicBezTo>
                    <a:pt x="326" y="345"/>
                    <a:pt x="325" y="345"/>
                    <a:pt x="325" y="345"/>
                  </a:cubicBezTo>
                  <a:cubicBezTo>
                    <a:pt x="323" y="345"/>
                    <a:pt x="318" y="344"/>
                    <a:pt x="321" y="342"/>
                  </a:cubicBezTo>
                  <a:cubicBezTo>
                    <a:pt x="318" y="342"/>
                    <a:pt x="317" y="339"/>
                    <a:pt x="314" y="339"/>
                  </a:cubicBezTo>
                  <a:cubicBezTo>
                    <a:pt x="313" y="338"/>
                    <a:pt x="313" y="338"/>
                    <a:pt x="313" y="336"/>
                  </a:cubicBezTo>
                  <a:cubicBezTo>
                    <a:pt x="308" y="335"/>
                    <a:pt x="306" y="331"/>
                    <a:pt x="301" y="331"/>
                  </a:cubicBezTo>
                  <a:cubicBezTo>
                    <a:pt x="300" y="327"/>
                    <a:pt x="298" y="325"/>
                    <a:pt x="299" y="319"/>
                  </a:cubicBezTo>
                  <a:cubicBezTo>
                    <a:pt x="299" y="315"/>
                    <a:pt x="292" y="317"/>
                    <a:pt x="295" y="312"/>
                  </a:cubicBezTo>
                  <a:cubicBezTo>
                    <a:pt x="294" y="312"/>
                    <a:pt x="293" y="313"/>
                    <a:pt x="293" y="314"/>
                  </a:cubicBezTo>
                  <a:cubicBezTo>
                    <a:pt x="291" y="314"/>
                    <a:pt x="292" y="312"/>
                    <a:pt x="292" y="311"/>
                  </a:cubicBezTo>
                  <a:cubicBezTo>
                    <a:pt x="291" y="310"/>
                    <a:pt x="288" y="310"/>
                    <a:pt x="288" y="308"/>
                  </a:cubicBezTo>
                  <a:cubicBezTo>
                    <a:pt x="288" y="306"/>
                    <a:pt x="286" y="307"/>
                    <a:pt x="285" y="306"/>
                  </a:cubicBezTo>
                  <a:cubicBezTo>
                    <a:pt x="284" y="306"/>
                    <a:pt x="286" y="305"/>
                    <a:pt x="286" y="304"/>
                  </a:cubicBezTo>
                  <a:cubicBezTo>
                    <a:pt x="286" y="304"/>
                    <a:pt x="285" y="302"/>
                    <a:pt x="285" y="302"/>
                  </a:cubicBezTo>
                  <a:cubicBezTo>
                    <a:pt x="284" y="302"/>
                    <a:pt x="283" y="302"/>
                    <a:pt x="282" y="302"/>
                  </a:cubicBezTo>
                  <a:cubicBezTo>
                    <a:pt x="281" y="301"/>
                    <a:pt x="282" y="299"/>
                    <a:pt x="281" y="298"/>
                  </a:cubicBezTo>
                  <a:cubicBezTo>
                    <a:pt x="278" y="296"/>
                    <a:pt x="275" y="295"/>
                    <a:pt x="274" y="290"/>
                  </a:cubicBezTo>
                  <a:cubicBezTo>
                    <a:pt x="272" y="288"/>
                    <a:pt x="272" y="291"/>
                    <a:pt x="269" y="289"/>
                  </a:cubicBezTo>
                  <a:cubicBezTo>
                    <a:pt x="270" y="286"/>
                    <a:pt x="267" y="286"/>
                    <a:pt x="267" y="285"/>
                  </a:cubicBezTo>
                  <a:cubicBezTo>
                    <a:pt x="266" y="283"/>
                    <a:pt x="267" y="279"/>
                    <a:pt x="263" y="279"/>
                  </a:cubicBezTo>
                  <a:cubicBezTo>
                    <a:pt x="264" y="274"/>
                    <a:pt x="261" y="271"/>
                    <a:pt x="257" y="270"/>
                  </a:cubicBezTo>
                  <a:cubicBezTo>
                    <a:pt x="256" y="271"/>
                    <a:pt x="256" y="272"/>
                    <a:pt x="255" y="274"/>
                  </a:cubicBezTo>
                  <a:cubicBezTo>
                    <a:pt x="254" y="276"/>
                    <a:pt x="258" y="277"/>
                    <a:pt x="259" y="278"/>
                  </a:cubicBezTo>
                  <a:cubicBezTo>
                    <a:pt x="259" y="279"/>
                    <a:pt x="258" y="280"/>
                    <a:pt x="259" y="281"/>
                  </a:cubicBezTo>
                  <a:cubicBezTo>
                    <a:pt x="259" y="281"/>
                    <a:pt x="260" y="280"/>
                    <a:pt x="260" y="281"/>
                  </a:cubicBezTo>
                  <a:cubicBezTo>
                    <a:pt x="261" y="282"/>
                    <a:pt x="259" y="285"/>
                    <a:pt x="261" y="285"/>
                  </a:cubicBezTo>
                  <a:cubicBezTo>
                    <a:pt x="263" y="285"/>
                    <a:pt x="262" y="288"/>
                    <a:pt x="263" y="291"/>
                  </a:cubicBezTo>
                  <a:cubicBezTo>
                    <a:pt x="264" y="292"/>
                    <a:pt x="264" y="291"/>
                    <a:pt x="265" y="292"/>
                  </a:cubicBezTo>
                  <a:cubicBezTo>
                    <a:pt x="265" y="295"/>
                    <a:pt x="268" y="294"/>
                    <a:pt x="267" y="298"/>
                  </a:cubicBezTo>
                  <a:cubicBezTo>
                    <a:pt x="267" y="300"/>
                    <a:pt x="269" y="299"/>
                    <a:pt x="270" y="299"/>
                  </a:cubicBezTo>
                  <a:cubicBezTo>
                    <a:pt x="270" y="301"/>
                    <a:pt x="272" y="301"/>
                    <a:pt x="272" y="302"/>
                  </a:cubicBezTo>
                  <a:cubicBezTo>
                    <a:pt x="272" y="303"/>
                    <a:pt x="270" y="304"/>
                    <a:pt x="270" y="304"/>
                  </a:cubicBezTo>
                  <a:cubicBezTo>
                    <a:pt x="271" y="306"/>
                    <a:pt x="274" y="305"/>
                    <a:pt x="273" y="309"/>
                  </a:cubicBezTo>
                  <a:cubicBezTo>
                    <a:pt x="271" y="307"/>
                    <a:pt x="271" y="305"/>
                    <a:pt x="267" y="306"/>
                  </a:cubicBezTo>
                  <a:cubicBezTo>
                    <a:pt x="269" y="302"/>
                    <a:pt x="264" y="303"/>
                    <a:pt x="265" y="299"/>
                  </a:cubicBezTo>
                  <a:cubicBezTo>
                    <a:pt x="264" y="297"/>
                    <a:pt x="262" y="297"/>
                    <a:pt x="261" y="296"/>
                  </a:cubicBezTo>
                  <a:cubicBezTo>
                    <a:pt x="260" y="295"/>
                    <a:pt x="259" y="294"/>
                    <a:pt x="259" y="292"/>
                  </a:cubicBezTo>
                  <a:cubicBezTo>
                    <a:pt x="256" y="292"/>
                    <a:pt x="255" y="292"/>
                    <a:pt x="254" y="290"/>
                  </a:cubicBezTo>
                  <a:cubicBezTo>
                    <a:pt x="254" y="287"/>
                    <a:pt x="255" y="289"/>
                    <a:pt x="256" y="289"/>
                  </a:cubicBezTo>
                  <a:cubicBezTo>
                    <a:pt x="258" y="284"/>
                    <a:pt x="252" y="285"/>
                    <a:pt x="253" y="281"/>
                  </a:cubicBezTo>
                  <a:cubicBezTo>
                    <a:pt x="251" y="280"/>
                    <a:pt x="250" y="278"/>
                    <a:pt x="247" y="278"/>
                  </a:cubicBezTo>
                  <a:cubicBezTo>
                    <a:pt x="247" y="275"/>
                    <a:pt x="249" y="275"/>
                    <a:pt x="247" y="272"/>
                  </a:cubicBezTo>
                  <a:cubicBezTo>
                    <a:pt x="247" y="272"/>
                    <a:pt x="246" y="271"/>
                    <a:pt x="246" y="271"/>
                  </a:cubicBezTo>
                  <a:cubicBezTo>
                    <a:pt x="244" y="269"/>
                    <a:pt x="245" y="264"/>
                    <a:pt x="240" y="265"/>
                  </a:cubicBezTo>
                  <a:cubicBezTo>
                    <a:pt x="241" y="264"/>
                    <a:pt x="241" y="263"/>
                    <a:pt x="240" y="262"/>
                  </a:cubicBezTo>
                  <a:cubicBezTo>
                    <a:pt x="240" y="262"/>
                    <a:pt x="239" y="259"/>
                    <a:pt x="239" y="259"/>
                  </a:cubicBezTo>
                  <a:cubicBezTo>
                    <a:pt x="238" y="259"/>
                    <a:pt x="236" y="260"/>
                    <a:pt x="235" y="259"/>
                  </a:cubicBezTo>
                  <a:cubicBezTo>
                    <a:pt x="234" y="259"/>
                    <a:pt x="237" y="258"/>
                    <a:pt x="237" y="258"/>
                  </a:cubicBezTo>
                  <a:cubicBezTo>
                    <a:pt x="237" y="256"/>
                    <a:pt x="230" y="255"/>
                    <a:pt x="227" y="253"/>
                  </a:cubicBezTo>
                  <a:cubicBezTo>
                    <a:pt x="226" y="253"/>
                    <a:pt x="226" y="252"/>
                    <a:pt x="226" y="251"/>
                  </a:cubicBezTo>
                  <a:cubicBezTo>
                    <a:pt x="225" y="250"/>
                    <a:pt x="224" y="249"/>
                    <a:pt x="223" y="248"/>
                  </a:cubicBezTo>
                  <a:cubicBezTo>
                    <a:pt x="222" y="247"/>
                    <a:pt x="222" y="243"/>
                    <a:pt x="221" y="241"/>
                  </a:cubicBezTo>
                  <a:cubicBezTo>
                    <a:pt x="221" y="240"/>
                    <a:pt x="219" y="240"/>
                    <a:pt x="219" y="239"/>
                  </a:cubicBezTo>
                  <a:cubicBezTo>
                    <a:pt x="218" y="238"/>
                    <a:pt x="219" y="235"/>
                    <a:pt x="216" y="236"/>
                  </a:cubicBezTo>
                  <a:cubicBezTo>
                    <a:pt x="217" y="231"/>
                    <a:pt x="214" y="228"/>
                    <a:pt x="212" y="225"/>
                  </a:cubicBezTo>
                  <a:cubicBezTo>
                    <a:pt x="210" y="224"/>
                    <a:pt x="211" y="221"/>
                    <a:pt x="208" y="222"/>
                  </a:cubicBezTo>
                  <a:cubicBezTo>
                    <a:pt x="210" y="208"/>
                    <a:pt x="208" y="200"/>
                    <a:pt x="208" y="183"/>
                  </a:cubicBezTo>
                  <a:cubicBezTo>
                    <a:pt x="208" y="182"/>
                    <a:pt x="207" y="182"/>
                    <a:pt x="207" y="180"/>
                  </a:cubicBezTo>
                  <a:cubicBezTo>
                    <a:pt x="206" y="180"/>
                    <a:pt x="205" y="179"/>
                    <a:pt x="204" y="178"/>
                  </a:cubicBezTo>
                  <a:cubicBezTo>
                    <a:pt x="204" y="178"/>
                    <a:pt x="204" y="177"/>
                    <a:pt x="202" y="177"/>
                  </a:cubicBezTo>
                  <a:cubicBezTo>
                    <a:pt x="201" y="171"/>
                    <a:pt x="197" y="168"/>
                    <a:pt x="193" y="164"/>
                  </a:cubicBezTo>
                  <a:cubicBezTo>
                    <a:pt x="192" y="163"/>
                    <a:pt x="191" y="163"/>
                    <a:pt x="192" y="162"/>
                  </a:cubicBezTo>
                  <a:cubicBezTo>
                    <a:pt x="192" y="162"/>
                    <a:pt x="195" y="163"/>
                    <a:pt x="195" y="162"/>
                  </a:cubicBezTo>
                  <a:cubicBezTo>
                    <a:pt x="197" y="162"/>
                    <a:pt x="197" y="165"/>
                    <a:pt x="200" y="164"/>
                  </a:cubicBezTo>
                  <a:cubicBezTo>
                    <a:pt x="201" y="165"/>
                    <a:pt x="201" y="167"/>
                    <a:pt x="201" y="169"/>
                  </a:cubicBezTo>
                  <a:cubicBezTo>
                    <a:pt x="207" y="168"/>
                    <a:pt x="208" y="172"/>
                    <a:pt x="212" y="173"/>
                  </a:cubicBezTo>
                  <a:cubicBezTo>
                    <a:pt x="211" y="178"/>
                    <a:pt x="213" y="179"/>
                    <a:pt x="215" y="180"/>
                  </a:cubicBezTo>
                  <a:cubicBezTo>
                    <a:pt x="216" y="180"/>
                    <a:pt x="217" y="178"/>
                    <a:pt x="216" y="177"/>
                  </a:cubicBezTo>
                  <a:cubicBezTo>
                    <a:pt x="216" y="176"/>
                    <a:pt x="214" y="175"/>
                    <a:pt x="214" y="175"/>
                  </a:cubicBezTo>
                  <a:cubicBezTo>
                    <a:pt x="213" y="173"/>
                    <a:pt x="213" y="171"/>
                    <a:pt x="213" y="170"/>
                  </a:cubicBezTo>
                  <a:cubicBezTo>
                    <a:pt x="213" y="169"/>
                    <a:pt x="212" y="169"/>
                    <a:pt x="212" y="169"/>
                  </a:cubicBezTo>
                  <a:cubicBezTo>
                    <a:pt x="211" y="168"/>
                    <a:pt x="212" y="167"/>
                    <a:pt x="213" y="168"/>
                  </a:cubicBezTo>
                  <a:cubicBezTo>
                    <a:pt x="211" y="165"/>
                    <a:pt x="209" y="165"/>
                    <a:pt x="209" y="163"/>
                  </a:cubicBezTo>
                  <a:cubicBezTo>
                    <a:pt x="204" y="163"/>
                    <a:pt x="203" y="159"/>
                    <a:pt x="197" y="159"/>
                  </a:cubicBezTo>
                  <a:cubicBezTo>
                    <a:pt x="199" y="155"/>
                    <a:pt x="194" y="158"/>
                    <a:pt x="195" y="155"/>
                  </a:cubicBezTo>
                  <a:cubicBezTo>
                    <a:pt x="194" y="153"/>
                    <a:pt x="192" y="155"/>
                    <a:pt x="190" y="152"/>
                  </a:cubicBezTo>
                  <a:cubicBezTo>
                    <a:pt x="190" y="151"/>
                    <a:pt x="192" y="151"/>
                    <a:pt x="193" y="151"/>
                  </a:cubicBezTo>
                  <a:cubicBezTo>
                    <a:pt x="194" y="148"/>
                    <a:pt x="189" y="150"/>
                    <a:pt x="189" y="150"/>
                  </a:cubicBezTo>
                  <a:cubicBezTo>
                    <a:pt x="188" y="149"/>
                    <a:pt x="189" y="148"/>
                    <a:pt x="188" y="148"/>
                  </a:cubicBezTo>
                  <a:cubicBezTo>
                    <a:pt x="188" y="147"/>
                    <a:pt x="186" y="148"/>
                    <a:pt x="186" y="148"/>
                  </a:cubicBezTo>
                  <a:cubicBezTo>
                    <a:pt x="185" y="147"/>
                    <a:pt x="187" y="146"/>
                    <a:pt x="187" y="145"/>
                  </a:cubicBezTo>
                  <a:cubicBezTo>
                    <a:pt x="186" y="143"/>
                    <a:pt x="185" y="146"/>
                    <a:pt x="183" y="145"/>
                  </a:cubicBezTo>
                  <a:cubicBezTo>
                    <a:pt x="181" y="143"/>
                    <a:pt x="182" y="141"/>
                    <a:pt x="181" y="139"/>
                  </a:cubicBezTo>
                  <a:cubicBezTo>
                    <a:pt x="180" y="138"/>
                    <a:pt x="179" y="138"/>
                    <a:pt x="177" y="138"/>
                  </a:cubicBezTo>
                  <a:cubicBezTo>
                    <a:pt x="182" y="131"/>
                    <a:pt x="168" y="136"/>
                    <a:pt x="169" y="129"/>
                  </a:cubicBezTo>
                  <a:cubicBezTo>
                    <a:pt x="170" y="129"/>
                    <a:pt x="172" y="129"/>
                    <a:pt x="173" y="129"/>
                  </a:cubicBezTo>
                  <a:cubicBezTo>
                    <a:pt x="173" y="126"/>
                    <a:pt x="167" y="129"/>
                    <a:pt x="169" y="125"/>
                  </a:cubicBezTo>
                  <a:cubicBezTo>
                    <a:pt x="167" y="125"/>
                    <a:pt x="164" y="125"/>
                    <a:pt x="162" y="125"/>
                  </a:cubicBezTo>
                  <a:cubicBezTo>
                    <a:pt x="165" y="123"/>
                    <a:pt x="161" y="122"/>
                    <a:pt x="163" y="122"/>
                  </a:cubicBezTo>
                  <a:cubicBezTo>
                    <a:pt x="164" y="119"/>
                    <a:pt x="160" y="120"/>
                    <a:pt x="161" y="120"/>
                  </a:cubicBezTo>
                  <a:cubicBezTo>
                    <a:pt x="159" y="118"/>
                    <a:pt x="161" y="117"/>
                    <a:pt x="159" y="115"/>
                  </a:cubicBezTo>
                  <a:cubicBezTo>
                    <a:pt x="156" y="115"/>
                    <a:pt x="154" y="115"/>
                    <a:pt x="152" y="115"/>
                  </a:cubicBezTo>
                  <a:cubicBezTo>
                    <a:pt x="152" y="113"/>
                    <a:pt x="153" y="112"/>
                    <a:pt x="154" y="110"/>
                  </a:cubicBezTo>
                  <a:cubicBezTo>
                    <a:pt x="153" y="108"/>
                    <a:pt x="150" y="109"/>
                    <a:pt x="153" y="106"/>
                  </a:cubicBezTo>
                  <a:cubicBezTo>
                    <a:pt x="149" y="107"/>
                    <a:pt x="146" y="108"/>
                    <a:pt x="141" y="107"/>
                  </a:cubicBezTo>
                  <a:cubicBezTo>
                    <a:pt x="141" y="104"/>
                    <a:pt x="138" y="103"/>
                    <a:pt x="135" y="102"/>
                  </a:cubicBezTo>
                  <a:cubicBezTo>
                    <a:pt x="134" y="101"/>
                    <a:pt x="132" y="101"/>
                    <a:pt x="132" y="100"/>
                  </a:cubicBezTo>
                  <a:cubicBezTo>
                    <a:pt x="131" y="100"/>
                    <a:pt x="132" y="98"/>
                    <a:pt x="132" y="98"/>
                  </a:cubicBezTo>
                  <a:cubicBezTo>
                    <a:pt x="131" y="98"/>
                    <a:pt x="129" y="98"/>
                    <a:pt x="129" y="97"/>
                  </a:cubicBezTo>
                  <a:cubicBezTo>
                    <a:pt x="125" y="95"/>
                    <a:pt x="117" y="99"/>
                    <a:pt x="115" y="97"/>
                  </a:cubicBezTo>
                  <a:cubicBezTo>
                    <a:pt x="115" y="97"/>
                    <a:pt x="115" y="96"/>
                    <a:pt x="115" y="96"/>
                  </a:cubicBezTo>
                  <a:cubicBezTo>
                    <a:pt x="114" y="96"/>
                    <a:pt x="113" y="97"/>
                    <a:pt x="113" y="97"/>
                  </a:cubicBezTo>
                  <a:cubicBezTo>
                    <a:pt x="111" y="97"/>
                    <a:pt x="111" y="93"/>
                    <a:pt x="107" y="95"/>
                  </a:cubicBezTo>
                  <a:cubicBezTo>
                    <a:pt x="107" y="92"/>
                    <a:pt x="101" y="93"/>
                    <a:pt x="104" y="90"/>
                  </a:cubicBezTo>
                  <a:cubicBezTo>
                    <a:pt x="103" y="90"/>
                    <a:pt x="103" y="91"/>
                    <a:pt x="102" y="91"/>
                  </a:cubicBezTo>
                  <a:cubicBezTo>
                    <a:pt x="102" y="91"/>
                    <a:pt x="100" y="90"/>
                    <a:pt x="101" y="90"/>
                  </a:cubicBezTo>
                  <a:cubicBezTo>
                    <a:pt x="98" y="90"/>
                    <a:pt x="97" y="93"/>
                    <a:pt x="95" y="91"/>
                  </a:cubicBezTo>
                  <a:cubicBezTo>
                    <a:pt x="92" y="91"/>
                    <a:pt x="94" y="95"/>
                    <a:pt x="94" y="97"/>
                  </a:cubicBezTo>
                  <a:cubicBezTo>
                    <a:pt x="93" y="96"/>
                    <a:pt x="92" y="95"/>
                    <a:pt x="90" y="96"/>
                  </a:cubicBezTo>
                  <a:cubicBezTo>
                    <a:pt x="89" y="96"/>
                    <a:pt x="90" y="98"/>
                    <a:pt x="89" y="98"/>
                  </a:cubicBezTo>
                  <a:cubicBezTo>
                    <a:pt x="88" y="99"/>
                    <a:pt x="84" y="98"/>
                    <a:pt x="82" y="99"/>
                  </a:cubicBezTo>
                  <a:cubicBezTo>
                    <a:pt x="81" y="100"/>
                    <a:pt x="81" y="101"/>
                    <a:pt x="80" y="102"/>
                  </a:cubicBezTo>
                  <a:cubicBezTo>
                    <a:pt x="78" y="102"/>
                    <a:pt x="77" y="100"/>
                    <a:pt x="75" y="100"/>
                  </a:cubicBezTo>
                  <a:cubicBezTo>
                    <a:pt x="77" y="99"/>
                    <a:pt x="80" y="98"/>
                    <a:pt x="79" y="93"/>
                  </a:cubicBezTo>
                  <a:cubicBezTo>
                    <a:pt x="81" y="94"/>
                    <a:pt x="81" y="92"/>
                    <a:pt x="81" y="91"/>
                  </a:cubicBezTo>
                  <a:cubicBezTo>
                    <a:pt x="81" y="90"/>
                    <a:pt x="79" y="90"/>
                    <a:pt x="77" y="90"/>
                  </a:cubicBezTo>
                  <a:cubicBezTo>
                    <a:pt x="76" y="91"/>
                    <a:pt x="76" y="93"/>
                    <a:pt x="74" y="95"/>
                  </a:cubicBezTo>
                  <a:cubicBezTo>
                    <a:pt x="73" y="95"/>
                    <a:pt x="73" y="97"/>
                    <a:pt x="71" y="97"/>
                  </a:cubicBezTo>
                  <a:cubicBezTo>
                    <a:pt x="70" y="97"/>
                    <a:pt x="70" y="100"/>
                    <a:pt x="68" y="99"/>
                  </a:cubicBezTo>
                  <a:cubicBezTo>
                    <a:pt x="68" y="101"/>
                    <a:pt x="67" y="101"/>
                    <a:pt x="66" y="102"/>
                  </a:cubicBezTo>
                  <a:cubicBezTo>
                    <a:pt x="66" y="103"/>
                    <a:pt x="66" y="105"/>
                    <a:pt x="66" y="106"/>
                  </a:cubicBezTo>
                  <a:cubicBezTo>
                    <a:pt x="62" y="108"/>
                    <a:pt x="61" y="111"/>
                    <a:pt x="59" y="113"/>
                  </a:cubicBezTo>
                  <a:cubicBezTo>
                    <a:pt x="58" y="114"/>
                    <a:pt x="57" y="113"/>
                    <a:pt x="56" y="113"/>
                  </a:cubicBezTo>
                  <a:cubicBezTo>
                    <a:pt x="56" y="114"/>
                    <a:pt x="57" y="115"/>
                    <a:pt x="56" y="116"/>
                  </a:cubicBezTo>
                  <a:cubicBezTo>
                    <a:pt x="56" y="116"/>
                    <a:pt x="51" y="116"/>
                    <a:pt x="53" y="117"/>
                  </a:cubicBezTo>
                  <a:cubicBezTo>
                    <a:pt x="55" y="119"/>
                    <a:pt x="50" y="118"/>
                    <a:pt x="48" y="120"/>
                  </a:cubicBezTo>
                  <a:cubicBezTo>
                    <a:pt x="48" y="121"/>
                    <a:pt x="46" y="125"/>
                    <a:pt x="46" y="124"/>
                  </a:cubicBezTo>
                  <a:cubicBezTo>
                    <a:pt x="44" y="123"/>
                    <a:pt x="45" y="123"/>
                    <a:pt x="44" y="125"/>
                  </a:cubicBezTo>
                  <a:cubicBezTo>
                    <a:pt x="43" y="125"/>
                    <a:pt x="41" y="125"/>
                    <a:pt x="40" y="125"/>
                  </a:cubicBezTo>
                  <a:cubicBezTo>
                    <a:pt x="37" y="126"/>
                    <a:pt x="42" y="127"/>
                    <a:pt x="36" y="128"/>
                  </a:cubicBezTo>
                  <a:cubicBezTo>
                    <a:pt x="34" y="128"/>
                    <a:pt x="32" y="127"/>
                    <a:pt x="29" y="129"/>
                  </a:cubicBezTo>
                  <a:cubicBezTo>
                    <a:pt x="27" y="130"/>
                    <a:pt x="27" y="133"/>
                    <a:pt x="24" y="131"/>
                  </a:cubicBezTo>
                  <a:cubicBezTo>
                    <a:pt x="24" y="128"/>
                    <a:pt x="28" y="129"/>
                    <a:pt x="30" y="128"/>
                  </a:cubicBezTo>
                  <a:cubicBezTo>
                    <a:pt x="31" y="127"/>
                    <a:pt x="31" y="128"/>
                    <a:pt x="31" y="126"/>
                  </a:cubicBezTo>
                  <a:cubicBezTo>
                    <a:pt x="32" y="125"/>
                    <a:pt x="35" y="125"/>
                    <a:pt x="36" y="125"/>
                  </a:cubicBezTo>
                  <a:cubicBezTo>
                    <a:pt x="38" y="125"/>
                    <a:pt x="37" y="122"/>
                    <a:pt x="37" y="122"/>
                  </a:cubicBezTo>
                  <a:cubicBezTo>
                    <a:pt x="38" y="121"/>
                    <a:pt x="39" y="124"/>
                    <a:pt x="41" y="120"/>
                  </a:cubicBezTo>
                  <a:cubicBezTo>
                    <a:pt x="41" y="120"/>
                    <a:pt x="42" y="121"/>
                    <a:pt x="42" y="119"/>
                  </a:cubicBezTo>
                  <a:cubicBezTo>
                    <a:pt x="42" y="118"/>
                    <a:pt x="45" y="118"/>
                    <a:pt x="47" y="117"/>
                  </a:cubicBezTo>
                  <a:cubicBezTo>
                    <a:pt x="47" y="115"/>
                    <a:pt x="47" y="113"/>
                    <a:pt x="47" y="111"/>
                  </a:cubicBezTo>
                  <a:cubicBezTo>
                    <a:pt x="50" y="115"/>
                    <a:pt x="47" y="108"/>
                    <a:pt x="51" y="109"/>
                  </a:cubicBezTo>
                  <a:cubicBezTo>
                    <a:pt x="52" y="106"/>
                    <a:pt x="46" y="109"/>
                    <a:pt x="48" y="105"/>
                  </a:cubicBezTo>
                  <a:cubicBezTo>
                    <a:pt x="47" y="108"/>
                    <a:pt x="40" y="105"/>
                    <a:pt x="39" y="107"/>
                  </a:cubicBezTo>
                  <a:cubicBezTo>
                    <a:pt x="37" y="108"/>
                    <a:pt x="38" y="106"/>
                    <a:pt x="37" y="105"/>
                  </a:cubicBezTo>
                  <a:cubicBezTo>
                    <a:pt x="36" y="104"/>
                    <a:pt x="32" y="106"/>
                    <a:pt x="30" y="105"/>
                  </a:cubicBezTo>
                  <a:cubicBezTo>
                    <a:pt x="31" y="103"/>
                    <a:pt x="28" y="104"/>
                    <a:pt x="28" y="103"/>
                  </a:cubicBezTo>
                  <a:cubicBezTo>
                    <a:pt x="27" y="102"/>
                    <a:pt x="29" y="101"/>
                    <a:pt x="29" y="102"/>
                  </a:cubicBezTo>
                  <a:cubicBezTo>
                    <a:pt x="27" y="98"/>
                    <a:pt x="25" y="99"/>
                    <a:pt x="23" y="96"/>
                  </a:cubicBezTo>
                  <a:cubicBezTo>
                    <a:pt x="22" y="97"/>
                    <a:pt x="18" y="97"/>
                    <a:pt x="15" y="97"/>
                  </a:cubicBezTo>
                  <a:cubicBezTo>
                    <a:pt x="15" y="96"/>
                    <a:pt x="15" y="95"/>
                    <a:pt x="16" y="95"/>
                  </a:cubicBezTo>
                  <a:cubicBezTo>
                    <a:pt x="15" y="92"/>
                    <a:pt x="11" y="93"/>
                    <a:pt x="13" y="89"/>
                  </a:cubicBezTo>
                  <a:cubicBezTo>
                    <a:pt x="12" y="87"/>
                    <a:pt x="11" y="86"/>
                    <a:pt x="10" y="87"/>
                  </a:cubicBezTo>
                  <a:cubicBezTo>
                    <a:pt x="7" y="87"/>
                    <a:pt x="10" y="84"/>
                    <a:pt x="10" y="83"/>
                  </a:cubicBezTo>
                  <a:cubicBezTo>
                    <a:pt x="10" y="82"/>
                    <a:pt x="10" y="81"/>
                    <a:pt x="10" y="80"/>
                  </a:cubicBezTo>
                  <a:cubicBezTo>
                    <a:pt x="10" y="80"/>
                    <a:pt x="12" y="81"/>
                    <a:pt x="13" y="80"/>
                  </a:cubicBezTo>
                  <a:cubicBezTo>
                    <a:pt x="13" y="79"/>
                    <a:pt x="13" y="78"/>
                    <a:pt x="14" y="77"/>
                  </a:cubicBezTo>
                  <a:cubicBezTo>
                    <a:pt x="17" y="76"/>
                    <a:pt x="21" y="76"/>
                    <a:pt x="23" y="75"/>
                  </a:cubicBezTo>
                  <a:cubicBezTo>
                    <a:pt x="25" y="74"/>
                    <a:pt x="26" y="74"/>
                    <a:pt x="28" y="73"/>
                  </a:cubicBezTo>
                  <a:cubicBezTo>
                    <a:pt x="30" y="72"/>
                    <a:pt x="26" y="70"/>
                    <a:pt x="33" y="71"/>
                  </a:cubicBezTo>
                  <a:cubicBezTo>
                    <a:pt x="32" y="68"/>
                    <a:pt x="32" y="66"/>
                    <a:pt x="30" y="62"/>
                  </a:cubicBezTo>
                  <a:cubicBezTo>
                    <a:pt x="28" y="59"/>
                    <a:pt x="21" y="66"/>
                    <a:pt x="18" y="63"/>
                  </a:cubicBezTo>
                  <a:cubicBezTo>
                    <a:pt x="16" y="61"/>
                    <a:pt x="18" y="64"/>
                    <a:pt x="14" y="64"/>
                  </a:cubicBezTo>
                  <a:cubicBezTo>
                    <a:pt x="13" y="62"/>
                    <a:pt x="8" y="63"/>
                    <a:pt x="6" y="62"/>
                  </a:cubicBezTo>
                  <a:cubicBezTo>
                    <a:pt x="5" y="61"/>
                    <a:pt x="8" y="59"/>
                    <a:pt x="6" y="59"/>
                  </a:cubicBezTo>
                  <a:cubicBezTo>
                    <a:pt x="3" y="59"/>
                    <a:pt x="1" y="58"/>
                    <a:pt x="1" y="55"/>
                  </a:cubicBezTo>
                  <a:cubicBezTo>
                    <a:pt x="8" y="55"/>
                    <a:pt x="0" y="51"/>
                    <a:pt x="8" y="52"/>
                  </a:cubicBezTo>
                  <a:cubicBezTo>
                    <a:pt x="9" y="52"/>
                    <a:pt x="9" y="51"/>
                    <a:pt x="8" y="51"/>
                  </a:cubicBezTo>
                  <a:cubicBezTo>
                    <a:pt x="8" y="49"/>
                    <a:pt x="10" y="51"/>
                    <a:pt x="10" y="51"/>
                  </a:cubicBezTo>
                  <a:cubicBezTo>
                    <a:pt x="12" y="51"/>
                    <a:pt x="13" y="49"/>
                    <a:pt x="15" y="50"/>
                  </a:cubicBezTo>
                  <a:cubicBezTo>
                    <a:pt x="15" y="50"/>
                    <a:pt x="16" y="52"/>
                    <a:pt x="17" y="52"/>
                  </a:cubicBezTo>
                  <a:cubicBezTo>
                    <a:pt x="20" y="53"/>
                    <a:pt x="22" y="51"/>
                    <a:pt x="26" y="52"/>
                  </a:cubicBezTo>
                  <a:cubicBezTo>
                    <a:pt x="27" y="53"/>
                    <a:pt x="27" y="53"/>
                    <a:pt x="29" y="52"/>
                  </a:cubicBezTo>
                  <a:cubicBezTo>
                    <a:pt x="31" y="52"/>
                    <a:pt x="29" y="51"/>
                    <a:pt x="29" y="50"/>
                  </a:cubicBezTo>
                  <a:cubicBezTo>
                    <a:pt x="30" y="50"/>
                    <a:pt x="31" y="50"/>
                    <a:pt x="31" y="49"/>
                  </a:cubicBezTo>
                  <a:cubicBezTo>
                    <a:pt x="32" y="46"/>
                    <a:pt x="26" y="49"/>
                    <a:pt x="28" y="45"/>
                  </a:cubicBezTo>
                  <a:cubicBezTo>
                    <a:pt x="25" y="44"/>
                    <a:pt x="22" y="43"/>
                    <a:pt x="18" y="43"/>
                  </a:cubicBezTo>
                  <a:cubicBezTo>
                    <a:pt x="20" y="41"/>
                    <a:pt x="20" y="41"/>
                    <a:pt x="17" y="39"/>
                  </a:cubicBezTo>
                  <a:cubicBezTo>
                    <a:pt x="17" y="39"/>
                    <a:pt x="16" y="38"/>
                    <a:pt x="16" y="38"/>
                  </a:cubicBezTo>
                  <a:cubicBezTo>
                    <a:pt x="15" y="37"/>
                    <a:pt x="13" y="38"/>
                    <a:pt x="11" y="37"/>
                  </a:cubicBezTo>
                  <a:cubicBezTo>
                    <a:pt x="12" y="37"/>
                    <a:pt x="14" y="33"/>
                    <a:pt x="11" y="33"/>
                  </a:cubicBezTo>
                  <a:cubicBezTo>
                    <a:pt x="11" y="33"/>
                    <a:pt x="11" y="35"/>
                    <a:pt x="10" y="35"/>
                  </a:cubicBezTo>
                  <a:cubicBezTo>
                    <a:pt x="9" y="34"/>
                    <a:pt x="8" y="33"/>
                    <a:pt x="7" y="33"/>
                  </a:cubicBezTo>
                  <a:cubicBezTo>
                    <a:pt x="9" y="30"/>
                    <a:pt x="14" y="29"/>
                    <a:pt x="18" y="27"/>
                  </a:cubicBezTo>
                  <a:cubicBezTo>
                    <a:pt x="17" y="23"/>
                    <a:pt x="22" y="23"/>
                    <a:pt x="23" y="22"/>
                  </a:cubicBezTo>
                  <a:cubicBezTo>
                    <a:pt x="24" y="20"/>
                    <a:pt x="23" y="18"/>
                    <a:pt x="24" y="17"/>
                  </a:cubicBezTo>
                  <a:cubicBezTo>
                    <a:pt x="27" y="20"/>
                    <a:pt x="27" y="18"/>
                    <a:pt x="33" y="18"/>
                  </a:cubicBezTo>
                  <a:cubicBezTo>
                    <a:pt x="35" y="15"/>
                    <a:pt x="39" y="12"/>
                    <a:pt x="46" y="13"/>
                  </a:cubicBezTo>
                  <a:cubicBezTo>
                    <a:pt x="47" y="14"/>
                    <a:pt x="46" y="11"/>
                    <a:pt x="47" y="11"/>
                  </a:cubicBezTo>
                  <a:cubicBezTo>
                    <a:pt x="49" y="10"/>
                    <a:pt x="53" y="12"/>
                    <a:pt x="54" y="9"/>
                  </a:cubicBezTo>
                  <a:cubicBezTo>
                    <a:pt x="55" y="8"/>
                    <a:pt x="55" y="11"/>
                    <a:pt x="56" y="11"/>
                  </a:cubicBezTo>
                  <a:cubicBezTo>
                    <a:pt x="58" y="12"/>
                    <a:pt x="60" y="10"/>
                    <a:pt x="60" y="13"/>
                  </a:cubicBezTo>
                  <a:cubicBezTo>
                    <a:pt x="65" y="13"/>
                    <a:pt x="70" y="13"/>
                    <a:pt x="75" y="13"/>
                  </a:cubicBezTo>
                  <a:cubicBezTo>
                    <a:pt x="70" y="18"/>
                    <a:pt x="83" y="11"/>
                    <a:pt x="79" y="17"/>
                  </a:cubicBezTo>
                  <a:cubicBezTo>
                    <a:pt x="81" y="17"/>
                    <a:pt x="83" y="17"/>
                    <a:pt x="83" y="14"/>
                  </a:cubicBezTo>
                  <a:cubicBezTo>
                    <a:pt x="86" y="17"/>
                    <a:pt x="90" y="16"/>
                    <a:pt x="94" y="17"/>
                  </a:cubicBezTo>
                  <a:cubicBezTo>
                    <a:pt x="94" y="17"/>
                    <a:pt x="94" y="18"/>
                    <a:pt x="95" y="18"/>
                  </a:cubicBezTo>
                  <a:cubicBezTo>
                    <a:pt x="96" y="18"/>
                    <a:pt x="96" y="19"/>
                    <a:pt x="97" y="19"/>
                  </a:cubicBezTo>
                  <a:cubicBezTo>
                    <a:pt x="100" y="20"/>
                    <a:pt x="101" y="17"/>
                    <a:pt x="103" y="19"/>
                  </a:cubicBezTo>
                  <a:cubicBezTo>
                    <a:pt x="104" y="20"/>
                    <a:pt x="117" y="19"/>
                    <a:pt x="119" y="20"/>
                  </a:cubicBezTo>
                  <a:cubicBezTo>
                    <a:pt x="120" y="21"/>
                    <a:pt x="127" y="22"/>
                    <a:pt x="132" y="23"/>
                  </a:cubicBezTo>
                  <a:cubicBezTo>
                    <a:pt x="133" y="24"/>
                    <a:pt x="135" y="25"/>
                    <a:pt x="135" y="27"/>
                  </a:cubicBezTo>
                  <a:cubicBezTo>
                    <a:pt x="139" y="28"/>
                    <a:pt x="141" y="30"/>
                    <a:pt x="144" y="29"/>
                  </a:cubicBezTo>
                  <a:cubicBezTo>
                    <a:pt x="145" y="32"/>
                    <a:pt x="150" y="31"/>
                    <a:pt x="154" y="31"/>
                  </a:cubicBezTo>
                  <a:cubicBezTo>
                    <a:pt x="154" y="30"/>
                    <a:pt x="152" y="30"/>
                    <a:pt x="152" y="30"/>
                  </a:cubicBezTo>
                  <a:cubicBezTo>
                    <a:pt x="154" y="27"/>
                    <a:pt x="157" y="25"/>
                    <a:pt x="161" y="24"/>
                  </a:cubicBezTo>
                  <a:cubicBezTo>
                    <a:pt x="161" y="26"/>
                    <a:pt x="162" y="26"/>
                    <a:pt x="162" y="25"/>
                  </a:cubicBezTo>
                  <a:cubicBezTo>
                    <a:pt x="163" y="25"/>
                    <a:pt x="163" y="27"/>
                    <a:pt x="164" y="27"/>
                  </a:cubicBezTo>
                  <a:cubicBezTo>
                    <a:pt x="167" y="28"/>
                    <a:pt x="167" y="26"/>
                    <a:pt x="167" y="24"/>
                  </a:cubicBezTo>
                  <a:cubicBezTo>
                    <a:pt x="169" y="23"/>
                    <a:pt x="170" y="25"/>
                    <a:pt x="172" y="25"/>
                  </a:cubicBezTo>
                  <a:cubicBezTo>
                    <a:pt x="173" y="24"/>
                    <a:pt x="171" y="22"/>
                    <a:pt x="174" y="20"/>
                  </a:cubicBezTo>
                  <a:cubicBezTo>
                    <a:pt x="176" y="20"/>
                    <a:pt x="177" y="22"/>
                    <a:pt x="177" y="20"/>
                  </a:cubicBezTo>
                  <a:cubicBezTo>
                    <a:pt x="179" y="21"/>
                    <a:pt x="178" y="23"/>
                    <a:pt x="176" y="23"/>
                  </a:cubicBezTo>
                  <a:cubicBezTo>
                    <a:pt x="178" y="26"/>
                    <a:pt x="186" y="20"/>
                    <a:pt x="188" y="24"/>
                  </a:cubicBezTo>
                  <a:cubicBezTo>
                    <a:pt x="192" y="24"/>
                    <a:pt x="185" y="21"/>
                    <a:pt x="189" y="20"/>
                  </a:cubicBezTo>
                  <a:cubicBezTo>
                    <a:pt x="190" y="19"/>
                    <a:pt x="191" y="18"/>
                    <a:pt x="193" y="18"/>
                  </a:cubicBezTo>
                  <a:cubicBezTo>
                    <a:pt x="193" y="19"/>
                    <a:pt x="193" y="20"/>
                    <a:pt x="193" y="22"/>
                  </a:cubicBezTo>
                  <a:cubicBezTo>
                    <a:pt x="195" y="19"/>
                    <a:pt x="196" y="23"/>
                    <a:pt x="199" y="24"/>
                  </a:cubicBezTo>
                  <a:cubicBezTo>
                    <a:pt x="202" y="24"/>
                    <a:pt x="205" y="24"/>
                    <a:pt x="206" y="22"/>
                  </a:cubicBezTo>
                  <a:cubicBezTo>
                    <a:pt x="207" y="23"/>
                    <a:pt x="210" y="22"/>
                    <a:pt x="209" y="26"/>
                  </a:cubicBezTo>
                  <a:cubicBezTo>
                    <a:pt x="212" y="26"/>
                    <a:pt x="215" y="25"/>
                    <a:pt x="215" y="22"/>
                  </a:cubicBezTo>
                  <a:cubicBezTo>
                    <a:pt x="218" y="24"/>
                    <a:pt x="220" y="21"/>
                    <a:pt x="222" y="24"/>
                  </a:cubicBezTo>
                  <a:cubicBezTo>
                    <a:pt x="225" y="24"/>
                    <a:pt x="228" y="24"/>
                    <a:pt x="230" y="24"/>
                  </a:cubicBezTo>
                  <a:cubicBezTo>
                    <a:pt x="231" y="24"/>
                    <a:pt x="229" y="26"/>
                    <a:pt x="229" y="26"/>
                  </a:cubicBezTo>
                  <a:cubicBezTo>
                    <a:pt x="229" y="26"/>
                    <a:pt x="232" y="28"/>
                    <a:pt x="232" y="27"/>
                  </a:cubicBezTo>
                  <a:cubicBezTo>
                    <a:pt x="233" y="28"/>
                    <a:pt x="233" y="26"/>
                    <a:pt x="235" y="26"/>
                  </a:cubicBezTo>
                  <a:cubicBezTo>
                    <a:pt x="235" y="26"/>
                    <a:pt x="235" y="28"/>
                    <a:pt x="235" y="29"/>
                  </a:cubicBezTo>
                  <a:cubicBezTo>
                    <a:pt x="239" y="31"/>
                    <a:pt x="243" y="28"/>
                    <a:pt x="247" y="29"/>
                  </a:cubicBezTo>
                  <a:cubicBezTo>
                    <a:pt x="247" y="30"/>
                    <a:pt x="249" y="30"/>
                    <a:pt x="250" y="30"/>
                  </a:cubicBezTo>
                  <a:cubicBezTo>
                    <a:pt x="249" y="34"/>
                    <a:pt x="254" y="31"/>
                    <a:pt x="254" y="33"/>
                  </a:cubicBezTo>
                  <a:cubicBezTo>
                    <a:pt x="255" y="36"/>
                    <a:pt x="252" y="35"/>
                    <a:pt x="252" y="37"/>
                  </a:cubicBezTo>
                  <a:cubicBezTo>
                    <a:pt x="251" y="39"/>
                    <a:pt x="253" y="39"/>
                    <a:pt x="253" y="40"/>
                  </a:cubicBezTo>
                  <a:cubicBezTo>
                    <a:pt x="265" y="39"/>
                    <a:pt x="276" y="39"/>
                    <a:pt x="286" y="43"/>
                  </a:cubicBezTo>
                  <a:cubicBezTo>
                    <a:pt x="285" y="44"/>
                    <a:pt x="285" y="45"/>
                    <a:pt x="285" y="46"/>
                  </a:cubicBezTo>
                  <a:cubicBezTo>
                    <a:pt x="287" y="46"/>
                    <a:pt x="287" y="45"/>
                    <a:pt x="289" y="45"/>
                  </a:cubicBezTo>
                  <a:cubicBezTo>
                    <a:pt x="288" y="41"/>
                    <a:pt x="289" y="42"/>
                    <a:pt x="288" y="38"/>
                  </a:cubicBezTo>
                  <a:cubicBezTo>
                    <a:pt x="289" y="36"/>
                    <a:pt x="298" y="36"/>
                    <a:pt x="295" y="35"/>
                  </a:cubicBezTo>
                  <a:cubicBezTo>
                    <a:pt x="296" y="32"/>
                    <a:pt x="297" y="34"/>
                    <a:pt x="299" y="35"/>
                  </a:cubicBezTo>
                  <a:cubicBezTo>
                    <a:pt x="299" y="36"/>
                    <a:pt x="301" y="35"/>
                    <a:pt x="301" y="37"/>
                  </a:cubicBezTo>
                  <a:cubicBezTo>
                    <a:pt x="306" y="38"/>
                    <a:pt x="309" y="36"/>
                    <a:pt x="313" y="37"/>
                  </a:cubicBezTo>
                  <a:cubicBezTo>
                    <a:pt x="313" y="37"/>
                    <a:pt x="313" y="38"/>
                    <a:pt x="314" y="38"/>
                  </a:cubicBezTo>
                  <a:cubicBezTo>
                    <a:pt x="315" y="38"/>
                    <a:pt x="315" y="39"/>
                    <a:pt x="316" y="39"/>
                  </a:cubicBezTo>
                  <a:cubicBezTo>
                    <a:pt x="321" y="39"/>
                    <a:pt x="324" y="37"/>
                    <a:pt x="330" y="38"/>
                  </a:cubicBezTo>
                  <a:cubicBezTo>
                    <a:pt x="334" y="36"/>
                    <a:pt x="333" y="34"/>
                    <a:pt x="334" y="31"/>
                  </a:cubicBezTo>
                  <a:cubicBezTo>
                    <a:pt x="333" y="27"/>
                    <a:pt x="330" y="29"/>
                    <a:pt x="329" y="27"/>
                  </a:cubicBezTo>
                  <a:cubicBezTo>
                    <a:pt x="330" y="21"/>
                    <a:pt x="340" y="24"/>
                    <a:pt x="343" y="26"/>
                  </a:cubicBezTo>
                  <a:cubicBezTo>
                    <a:pt x="343" y="28"/>
                    <a:pt x="342" y="29"/>
                    <a:pt x="340" y="29"/>
                  </a:cubicBezTo>
                  <a:cubicBezTo>
                    <a:pt x="342" y="31"/>
                    <a:pt x="340" y="32"/>
                    <a:pt x="339" y="33"/>
                  </a:cubicBezTo>
                  <a:cubicBezTo>
                    <a:pt x="338" y="36"/>
                    <a:pt x="340" y="36"/>
                    <a:pt x="342" y="36"/>
                  </a:cubicBezTo>
                  <a:cubicBezTo>
                    <a:pt x="341" y="39"/>
                    <a:pt x="343" y="40"/>
                    <a:pt x="341" y="43"/>
                  </a:cubicBezTo>
                  <a:cubicBezTo>
                    <a:pt x="345" y="45"/>
                    <a:pt x="347" y="37"/>
                    <a:pt x="346" y="38"/>
                  </a:cubicBezTo>
                  <a:cubicBezTo>
                    <a:pt x="346" y="38"/>
                    <a:pt x="349" y="41"/>
                    <a:pt x="348" y="36"/>
                  </a:cubicBezTo>
                  <a:cubicBezTo>
                    <a:pt x="353" y="37"/>
                    <a:pt x="352" y="31"/>
                    <a:pt x="355" y="30"/>
                  </a:cubicBezTo>
                  <a:cubicBezTo>
                    <a:pt x="354" y="27"/>
                    <a:pt x="352" y="24"/>
                    <a:pt x="347" y="24"/>
                  </a:cubicBezTo>
                  <a:cubicBezTo>
                    <a:pt x="349" y="22"/>
                    <a:pt x="345" y="19"/>
                    <a:pt x="341" y="18"/>
                  </a:cubicBezTo>
                  <a:cubicBezTo>
                    <a:pt x="341" y="16"/>
                    <a:pt x="341" y="15"/>
                    <a:pt x="340" y="14"/>
                  </a:cubicBezTo>
                  <a:cubicBezTo>
                    <a:pt x="340" y="12"/>
                    <a:pt x="343" y="11"/>
                    <a:pt x="343" y="9"/>
                  </a:cubicBezTo>
                  <a:cubicBezTo>
                    <a:pt x="343" y="8"/>
                    <a:pt x="346" y="7"/>
                    <a:pt x="346" y="6"/>
                  </a:cubicBezTo>
                  <a:cubicBezTo>
                    <a:pt x="343" y="3"/>
                    <a:pt x="350" y="7"/>
                    <a:pt x="347" y="4"/>
                  </a:cubicBezTo>
                  <a:cubicBezTo>
                    <a:pt x="347" y="0"/>
                    <a:pt x="350" y="5"/>
                    <a:pt x="350" y="5"/>
                  </a:cubicBezTo>
                  <a:cubicBezTo>
                    <a:pt x="352" y="5"/>
                    <a:pt x="354" y="4"/>
                    <a:pt x="355" y="5"/>
                  </a:cubicBezTo>
                  <a:cubicBezTo>
                    <a:pt x="356" y="5"/>
                    <a:pt x="354" y="7"/>
                    <a:pt x="354" y="7"/>
                  </a:cubicBezTo>
                  <a:cubicBezTo>
                    <a:pt x="355" y="8"/>
                    <a:pt x="357" y="7"/>
                    <a:pt x="358" y="7"/>
                  </a:cubicBezTo>
                  <a:cubicBezTo>
                    <a:pt x="358" y="8"/>
                    <a:pt x="357" y="10"/>
                    <a:pt x="358" y="11"/>
                  </a:cubicBezTo>
                  <a:cubicBezTo>
                    <a:pt x="358" y="11"/>
                    <a:pt x="360" y="11"/>
                    <a:pt x="360" y="11"/>
                  </a:cubicBezTo>
                  <a:cubicBezTo>
                    <a:pt x="361" y="14"/>
                    <a:pt x="358" y="13"/>
                    <a:pt x="360" y="16"/>
                  </a:cubicBezTo>
                  <a:cubicBezTo>
                    <a:pt x="360" y="16"/>
                    <a:pt x="361" y="17"/>
                    <a:pt x="361" y="18"/>
                  </a:cubicBezTo>
                  <a:cubicBezTo>
                    <a:pt x="361" y="18"/>
                    <a:pt x="360" y="18"/>
                    <a:pt x="360" y="19"/>
                  </a:cubicBezTo>
                  <a:cubicBezTo>
                    <a:pt x="360" y="21"/>
                    <a:pt x="359" y="21"/>
                    <a:pt x="359" y="23"/>
                  </a:cubicBezTo>
                  <a:cubicBezTo>
                    <a:pt x="359" y="25"/>
                    <a:pt x="366" y="25"/>
                    <a:pt x="365" y="22"/>
                  </a:cubicBezTo>
                  <a:cubicBezTo>
                    <a:pt x="367" y="22"/>
                    <a:pt x="366" y="25"/>
                    <a:pt x="369" y="24"/>
                  </a:cubicBezTo>
                  <a:cubicBezTo>
                    <a:pt x="367" y="26"/>
                    <a:pt x="370" y="26"/>
                    <a:pt x="369" y="30"/>
                  </a:cubicBezTo>
                  <a:cubicBezTo>
                    <a:pt x="374" y="30"/>
                    <a:pt x="373" y="26"/>
                    <a:pt x="378" y="29"/>
                  </a:cubicBezTo>
                  <a:cubicBezTo>
                    <a:pt x="379" y="29"/>
                    <a:pt x="379" y="28"/>
                    <a:pt x="379" y="27"/>
                  </a:cubicBezTo>
                  <a:cubicBezTo>
                    <a:pt x="381" y="28"/>
                    <a:pt x="377" y="29"/>
                    <a:pt x="380" y="31"/>
                  </a:cubicBezTo>
                  <a:cubicBezTo>
                    <a:pt x="380" y="31"/>
                    <a:pt x="382" y="32"/>
                    <a:pt x="382" y="32"/>
                  </a:cubicBezTo>
                  <a:cubicBezTo>
                    <a:pt x="382" y="34"/>
                    <a:pt x="378" y="36"/>
                    <a:pt x="380" y="39"/>
                  </a:cubicBezTo>
                  <a:close/>
                  <a:moveTo>
                    <a:pt x="240" y="52"/>
                  </a:moveTo>
                  <a:cubicBezTo>
                    <a:pt x="239" y="50"/>
                    <a:pt x="242" y="49"/>
                    <a:pt x="240" y="49"/>
                  </a:cubicBezTo>
                  <a:cubicBezTo>
                    <a:pt x="240" y="49"/>
                    <a:pt x="240" y="50"/>
                    <a:pt x="239" y="50"/>
                  </a:cubicBezTo>
                  <a:cubicBezTo>
                    <a:pt x="238" y="48"/>
                    <a:pt x="239" y="46"/>
                    <a:pt x="237" y="46"/>
                  </a:cubicBezTo>
                  <a:cubicBezTo>
                    <a:pt x="236" y="48"/>
                    <a:pt x="231" y="52"/>
                    <a:pt x="228" y="49"/>
                  </a:cubicBezTo>
                  <a:cubicBezTo>
                    <a:pt x="228" y="46"/>
                    <a:pt x="233" y="49"/>
                    <a:pt x="232" y="45"/>
                  </a:cubicBezTo>
                  <a:cubicBezTo>
                    <a:pt x="231" y="45"/>
                    <a:pt x="229" y="45"/>
                    <a:pt x="229" y="44"/>
                  </a:cubicBezTo>
                  <a:cubicBezTo>
                    <a:pt x="227" y="43"/>
                    <a:pt x="226" y="46"/>
                    <a:pt x="225" y="46"/>
                  </a:cubicBezTo>
                  <a:cubicBezTo>
                    <a:pt x="222" y="47"/>
                    <a:pt x="219" y="47"/>
                    <a:pt x="216" y="47"/>
                  </a:cubicBezTo>
                  <a:cubicBezTo>
                    <a:pt x="216" y="48"/>
                    <a:pt x="216" y="48"/>
                    <a:pt x="215" y="49"/>
                  </a:cubicBezTo>
                  <a:cubicBezTo>
                    <a:pt x="211" y="50"/>
                    <a:pt x="207" y="50"/>
                    <a:pt x="203" y="50"/>
                  </a:cubicBezTo>
                  <a:cubicBezTo>
                    <a:pt x="204" y="52"/>
                    <a:pt x="202" y="53"/>
                    <a:pt x="203" y="53"/>
                  </a:cubicBezTo>
                  <a:cubicBezTo>
                    <a:pt x="203" y="52"/>
                    <a:pt x="205" y="52"/>
                    <a:pt x="204" y="55"/>
                  </a:cubicBezTo>
                  <a:cubicBezTo>
                    <a:pt x="210" y="55"/>
                    <a:pt x="217" y="50"/>
                    <a:pt x="219" y="55"/>
                  </a:cubicBezTo>
                  <a:cubicBezTo>
                    <a:pt x="216" y="52"/>
                    <a:pt x="217" y="55"/>
                    <a:pt x="215" y="56"/>
                  </a:cubicBezTo>
                  <a:cubicBezTo>
                    <a:pt x="213" y="56"/>
                    <a:pt x="211" y="56"/>
                    <a:pt x="210" y="58"/>
                  </a:cubicBezTo>
                  <a:cubicBezTo>
                    <a:pt x="217" y="59"/>
                    <a:pt x="220" y="57"/>
                    <a:pt x="226" y="57"/>
                  </a:cubicBezTo>
                  <a:cubicBezTo>
                    <a:pt x="226" y="58"/>
                    <a:pt x="225" y="60"/>
                    <a:pt x="227" y="60"/>
                  </a:cubicBezTo>
                  <a:cubicBezTo>
                    <a:pt x="227" y="59"/>
                    <a:pt x="229" y="59"/>
                    <a:pt x="230" y="59"/>
                  </a:cubicBezTo>
                  <a:cubicBezTo>
                    <a:pt x="231" y="57"/>
                    <a:pt x="231" y="55"/>
                    <a:pt x="233" y="55"/>
                  </a:cubicBezTo>
                  <a:cubicBezTo>
                    <a:pt x="235" y="53"/>
                    <a:pt x="234" y="55"/>
                    <a:pt x="237" y="55"/>
                  </a:cubicBezTo>
                  <a:cubicBezTo>
                    <a:pt x="238" y="53"/>
                    <a:pt x="238" y="52"/>
                    <a:pt x="240" y="52"/>
                  </a:cubicBezTo>
                  <a:close/>
                  <a:moveTo>
                    <a:pt x="248" y="92"/>
                  </a:moveTo>
                  <a:cubicBezTo>
                    <a:pt x="249" y="89"/>
                    <a:pt x="253" y="90"/>
                    <a:pt x="254" y="89"/>
                  </a:cubicBezTo>
                  <a:cubicBezTo>
                    <a:pt x="254" y="88"/>
                    <a:pt x="256" y="89"/>
                    <a:pt x="256" y="89"/>
                  </a:cubicBezTo>
                  <a:cubicBezTo>
                    <a:pt x="258" y="88"/>
                    <a:pt x="260" y="88"/>
                    <a:pt x="262" y="87"/>
                  </a:cubicBezTo>
                  <a:cubicBezTo>
                    <a:pt x="262" y="87"/>
                    <a:pt x="263" y="85"/>
                    <a:pt x="263" y="85"/>
                  </a:cubicBezTo>
                  <a:cubicBezTo>
                    <a:pt x="266" y="83"/>
                    <a:pt x="269" y="86"/>
                    <a:pt x="269" y="84"/>
                  </a:cubicBezTo>
                  <a:cubicBezTo>
                    <a:pt x="269" y="84"/>
                    <a:pt x="268" y="83"/>
                    <a:pt x="269" y="83"/>
                  </a:cubicBezTo>
                  <a:cubicBezTo>
                    <a:pt x="272" y="83"/>
                    <a:pt x="272" y="81"/>
                    <a:pt x="273" y="83"/>
                  </a:cubicBezTo>
                  <a:cubicBezTo>
                    <a:pt x="273" y="84"/>
                    <a:pt x="274" y="82"/>
                    <a:pt x="274" y="82"/>
                  </a:cubicBezTo>
                  <a:cubicBezTo>
                    <a:pt x="272" y="82"/>
                    <a:pt x="274" y="79"/>
                    <a:pt x="276" y="82"/>
                  </a:cubicBezTo>
                  <a:cubicBezTo>
                    <a:pt x="277" y="79"/>
                    <a:pt x="279" y="79"/>
                    <a:pt x="279" y="76"/>
                  </a:cubicBezTo>
                  <a:cubicBezTo>
                    <a:pt x="274" y="75"/>
                    <a:pt x="274" y="78"/>
                    <a:pt x="269" y="77"/>
                  </a:cubicBezTo>
                  <a:cubicBezTo>
                    <a:pt x="269" y="79"/>
                    <a:pt x="268" y="80"/>
                    <a:pt x="267" y="80"/>
                  </a:cubicBezTo>
                  <a:cubicBezTo>
                    <a:pt x="263" y="82"/>
                    <a:pt x="264" y="80"/>
                    <a:pt x="261" y="80"/>
                  </a:cubicBezTo>
                  <a:cubicBezTo>
                    <a:pt x="260" y="81"/>
                    <a:pt x="261" y="82"/>
                    <a:pt x="259" y="82"/>
                  </a:cubicBezTo>
                  <a:cubicBezTo>
                    <a:pt x="257" y="81"/>
                    <a:pt x="256" y="80"/>
                    <a:pt x="254" y="80"/>
                  </a:cubicBezTo>
                  <a:cubicBezTo>
                    <a:pt x="254" y="80"/>
                    <a:pt x="254" y="78"/>
                    <a:pt x="253" y="78"/>
                  </a:cubicBezTo>
                  <a:cubicBezTo>
                    <a:pt x="253" y="80"/>
                    <a:pt x="252" y="81"/>
                    <a:pt x="252" y="82"/>
                  </a:cubicBezTo>
                  <a:cubicBezTo>
                    <a:pt x="252" y="83"/>
                    <a:pt x="254" y="83"/>
                    <a:pt x="254" y="84"/>
                  </a:cubicBezTo>
                  <a:cubicBezTo>
                    <a:pt x="250" y="83"/>
                    <a:pt x="250" y="85"/>
                    <a:pt x="249" y="86"/>
                  </a:cubicBezTo>
                  <a:cubicBezTo>
                    <a:pt x="248" y="88"/>
                    <a:pt x="245" y="87"/>
                    <a:pt x="245" y="89"/>
                  </a:cubicBezTo>
                  <a:cubicBezTo>
                    <a:pt x="244" y="91"/>
                    <a:pt x="239" y="88"/>
                    <a:pt x="241" y="92"/>
                  </a:cubicBezTo>
                  <a:cubicBezTo>
                    <a:pt x="243" y="92"/>
                    <a:pt x="246" y="92"/>
                    <a:pt x="248" y="92"/>
                  </a:cubicBezTo>
                  <a:close/>
                  <a:moveTo>
                    <a:pt x="334" y="138"/>
                  </a:moveTo>
                  <a:cubicBezTo>
                    <a:pt x="333" y="138"/>
                    <a:pt x="333" y="139"/>
                    <a:pt x="333" y="139"/>
                  </a:cubicBezTo>
                  <a:cubicBezTo>
                    <a:pt x="332" y="139"/>
                    <a:pt x="329" y="140"/>
                    <a:pt x="329" y="140"/>
                  </a:cubicBezTo>
                  <a:cubicBezTo>
                    <a:pt x="328" y="142"/>
                    <a:pt x="330" y="145"/>
                    <a:pt x="328" y="145"/>
                  </a:cubicBezTo>
                  <a:cubicBezTo>
                    <a:pt x="328" y="144"/>
                    <a:pt x="328" y="142"/>
                    <a:pt x="327" y="142"/>
                  </a:cubicBezTo>
                  <a:cubicBezTo>
                    <a:pt x="327" y="143"/>
                    <a:pt x="327" y="145"/>
                    <a:pt x="327" y="146"/>
                  </a:cubicBezTo>
                  <a:cubicBezTo>
                    <a:pt x="329" y="146"/>
                    <a:pt x="331" y="146"/>
                    <a:pt x="333" y="146"/>
                  </a:cubicBezTo>
                  <a:cubicBezTo>
                    <a:pt x="332" y="148"/>
                    <a:pt x="335" y="150"/>
                    <a:pt x="335" y="151"/>
                  </a:cubicBezTo>
                  <a:cubicBezTo>
                    <a:pt x="336" y="155"/>
                    <a:pt x="337" y="154"/>
                    <a:pt x="339" y="156"/>
                  </a:cubicBezTo>
                  <a:cubicBezTo>
                    <a:pt x="337" y="156"/>
                    <a:pt x="336" y="156"/>
                    <a:pt x="336" y="158"/>
                  </a:cubicBezTo>
                  <a:cubicBezTo>
                    <a:pt x="336" y="160"/>
                    <a:pt x="338" y="160"/>
                    <a:pt x="338" y="162"/>
                  </a:cubicBezTo>
                  <a:cubicBezTo>
                    <a:pt x="339" y="162"/>
                    <a:pt x="341" y="162"/>
                    <a:pt x="342" y="162"/>
                  </a:cubicBezTo>
                  <a:cubicBezTo>
                    <a:pt x="344" y="160"/>
                    <a:pt x="344" y="157"/>
                    <a:pt x="343" y="155"/>
                  </a:cubicBezTo>
                  <a:cubicBezTo>
                    <a:pt x="342" y="154"/>
                    <a:pt x="341" y="153"/>
                    <a:pt x="340" y="152"/>
                  </a:cubicBezTo>
                  <a:cubicBezTo>
                    <a:pt x="342" y="146"/>
                    <a:pt x="340" y="149"/>
                    <a:pt x="339" y="148"/>
                  </a:cubicBezTo>
                  <a:cubicBezTo>
                    <a:pt x="337" y="145"/>
                    <a:pt x="338" y="141"/>
                    <a:pt x="336" y="138"/>
                  </a:cubicBezTo>
                  <a:cubicBezTo>
                    <a:pt x="336" y="138"/>
                    <a:pt x="335" y="138"/>
                    <a:pt x="334" y="138"/>
                  </a:cubicBezTo>
                  <a:close/>
                  <a:moveTo>
                    <a:pt x="380" y="175"/>
                  </a:moveTo>
                  <a:cubicBezTo>
                    <a:pt x="376" y="173"/>
                    <a:pt x="377" y="176"/>
                    <a:pt x="375" y="177"/>
                  </a:cubicBezTo>
                  <a:cubicBezTo>
                    <a:pt x="375" y="176"/>
                    <a:pt x="374" y="176"/>
                    <a:pt x="373" y="176"/>
                  </a:cubicBezTo>
                  <a:cubicBezTo>
                    <a:pt x="373" y="180"/>
                    <a:pt x="369" y="178"/>
                    <a:pt x="367" y="179"/>
                  </a:cubicBezTo>
                  <a:cubicBezTo>
                    <a:pt x="366" y="180"/>
                    <a:pt x="367" y="181"/>
                    <a:pt x="366" y="182"/>
                  </a:cubicBezTo>
                  <a:cubicBezTo>
                    <a:pt x="365" y="182"/>
                    <a:pt x="363" y="182"/>
                    <a:pt x="363" y="183"/>
                  </a:cubicBezTo>
                  <a:cubicBezTo>
                    <a:pt x="365" y="183"/>
                    <a:pt x="363" y="184"/>
                    <a:pt x="363" y="186"/>
                  </a:cubicBezTo>
                  <a:cubicBezTo>
                    <a:pt x="366" y="188"/>
                    <a:pt x="366" y="185"/>
                    <a:pt x="368" y="184"/>
                  </a:cubicBezTo>
                  <a:cubicBezTo>
                    <a:pt x="370" y="183"/>
                    <a:pt x="373" y="184"/>
                    <a:pt x="375" y="184"/>
                  </a:cubicBezTo>
                  <a:cubicBezTo>
                    <a:pt x="377" y="184"/>
                    <a:pt x="377" y="183"/>
                    <a:pt x="379" y="183"/>
                  </a:cubicBezTo>
                  <a:cubicBezTo>
                    <a:pt x="382" y="183"/>
                    <a:pt x="385" y="184"/>
                    <a:pt x="386" y="185"/>
                  </a:cubicBezTo>
                  <a:cubicBezTo>
                    <a:pt x="385" y="185"/>
                    <a:pt x="383" y="185"/>
                    <a:pt x="383" y="186"/>
                  </a:cubicBezTo>
                  <a:cubicBezTo>
                    <a:pt x="384" y="186"/>
                    <a:pt x="385" y="188"/>
                    <a:pt x="385" y="188"/>
                  </a:cubicBezTo>
                  <a:cubicBezTo>
                    <a:pt x="385" y="188"/>
                    <a:pt x="386" y="186"/>
                    <a:pt x="386" y="186"/>
                  </a:cubicBezTo>
                  <a:cubicBezTo>
                    <a:pt x="390" y="187"/>
                    <a:pt x="389" y="187"/>
                    <a:pt x="392" y="185"/>
                  </a:cubicBezTo>
                  <a:cubicBezTo>
                    <a:pt x="395" y="183"/>
                    <a:pt x="398" y="187"/>
                    <a:pt x="400" y="184"/>
                  </a:cubicBezTo>
                  <a:cubicBezTo>
                    <a:pt x="397" y="183"/>
                    <a:pt x="401" y="179"/>
                    <a:pt x="398" y="182"/>
                  </a:cubicBezTo>
                  <a:cubicBezTo>
                    <a:pt x="396" y="184"/>
                    <a:pt x="395" y="177"/>
                    <a:pt x="395" y="177"/>
                  </a:cubicBezTo>
                  <a:cubicBezTo>
                    <a:pt x="395" y="176"/>
                    <a:pt x="392" y="177"/>
                    <a:pt x="393" y="175"/>
                  </a:cubicBezTo>
                  <a:cubicBezTo>
                    <a:pt x="391" y="175"/>
                    <a:pt x="389" y="175"/>
                    <a:pt x="387" y="175"/>
                  </a:cubicBezTo>
                  <a:cubicBezTo>
                    <a:pt x="387" y="173"/>
                    <a:pt x="388" y="173"/>
                    <a:pt x="387" y="171"/>
                  </a:cubicBezTo>
                  <a:cubicBezTo>
                    <a:pt x="383" y="172"/>
                    <a:pt x="384" y="171"/>
                    <a:pt x="380" y="171"/>
                  </a:cubicBezTo>
                  <a:cubicBezTo>
                    <a:pt x="379" y="173"/>
                    <a:pt x="379" y="173"/>
                    <a:pt x="380" y="175"/>
                  </a:cubicBezTo>
                  <a:close/>
                  <a:moveTo>
                    <a:pt x="412" y="204"/>
                  </a:moveTo>
                  <a:cubicBezTo>
                    <a:pt x="411" y="204"/>
                    <a:pt x="410" y="204"/>
                    <a:pt x="411" y="203"/>
                  </a:cubicBezTo>
                  <a:cubicBezTo>
                    <a:pt x="416" y="204"/>
                    <a:pt x="411" y="195"/>
                    <a:pt x="415" y="196"/>
                  </a:cubicBezTo>
                  <a:cubicBezTo>
                    <a:pt x="418" y="198"/>
                    <a:pt x="419" y="195"/>
                    <a:pt x="422" y="196"/>
                  </a:cubicBezTo>
                  <a:cubicBezTo>
                    <a:pt x="420" y="189"/>
                    <a:pt x="412" y="187"/>
                    <a:pt x="405" y="189"/>
                  </a:cubicBezTo>
                  <a:cubicBezTo>
                    <a:pt x="404" y="188"/>
                    <a:pt x="403" y="188"/>
                    <a:pt x="403" y="186"/>
                  </a:cubicBezTo>
                  <a:cubicBezTo>
                    <a:pt x="401" y="186"/>
                    <a:pt x="400" y="189"/>
                    <a:pt x="398" y="189"/>
                  </a:cubicBezTo>
                  <a:cubicBezTo>
                    <a:pt x="396" y="189"/>
                    <a:pt x="396" y="187"/>
                    <a:pt x="394" y="188"/>
                  </a:cubicBezTo>
                  <a:cubicBezTo>
                    <a:pt x="392" y="188"/>
                    <a:pt x="392" y="189"/>
                    <a:pt x="391" y="190"/>
                  </a:cubicBezTo>
                  <a:cubicBezTo>
                    <a:pt x="389" y="191"/>
                    <a:pt x="388" y="190"/>
                    <a:pt x="386" y="191"/>
                  </a:cubicBezTo>
                  <a:cubicBezTo>
                    <a:pt x="386" y="193"/>
                    <a:pt x="385" y="194"/>
                    <a:pt x="383" y="195"/>
                  </a:cubicBezTo>
                  <a:cubicBezTo>
                    <a:pt x="384" y="204"/>
                    <a:pt x="382" y="205"/>
                    <a:pt x="382" y="215"/>
                  </a:cubicBezTo>
                  <a:cubicBezTo>
                    <a:pt x="387" y="216"/>
                    <a:pt x="385" y="211"/>
                    <a:pt x="388" y="212"/>
                  </a:cubicBezTo>
                  <a:cubicBezTo>
                    <a:pt x="388" y="210"/>
                    <a:pt x="389" y="209"/>
                    <a:pt x="389" y="208"/>
                  </a:cubicBezTo>
                  <a:cubicBezTo>
                    <a:pt x="391" y="205"/>
                    <a:pt x="390" y="202"/>
                    <a:pt x="391" y="198"/>
                  </a:cubicBezTo>
                  <a:cubicBezTo>
                    <a:pt x="391" y="198"/>
                    <a:pt x="393" y="196"/>
                    <a:pt x="393" y="196"/>
                  </a:cubicBezTo>
                  <a:cubicBezTo>
                    <a:pt x="393" y="195"/>
                    <a:pt x="392" y="192"/>
                    <a:pt x="394" y="192"/>
                  </a:cubicBezTo>
                  <a:cubicBezTo>
                    <a:pt x="396" y="192"/>
                    <a:pt x="398" y="192"/>
                    <a:pt x="399" y="191"/>
                  </a:cubicBezTo>
                  <a:cubicBezTo>
                    <a:pt x="397" y="195"/>
                    <a:pt x="403" y="192"/>
                    <a:pt x="402" y="195"/>
                  </a:cubicBezTo>
                  <a:cubicBezTo>
                    <a:pt x="403" y="198"/>
                    <a:pt x="403" y="197"/>
                    <a:pt x="402" y="201"/>
                  </a:cubicBezTo>
                  <a:cubicBezTo>
                    <a:pt x="403" y="201"/>
                    <a:pt x="405" y="201"/>
                    <a:pt x="405" y="202"/>
                  </a:cubicBezTo>
                  <a:cubicBezTo>
                    <a:pt x="404" y="202"/>
                    <a:pt x="402" y="202"/>
                    <a:pt x="402" y="203"/>
                  </a:cubicBezTo>
                  <a:cubicBezTo>
                    <a:pt x="406" y="202"/>
                    <a:pt x="410" y="206"/>
                    <a:pt x="412" y="204"/>
                  </a:cubicBezTo>
                  <a:close/>
                  <a:moveTo>
                    <a:pt x="433" y="199"/>
                  </a:moveTo>
                  <a:cubicBezTo>
                    <a:pt x="433" y="199"/>
                    <a:pt x="433" y="202"/>
                    <a:pt x="433" y="202"/>
                  </a:cubicBezTo>
                  <a:cubicBezTo>
                    <a:pt x="431" y="204"/>
                    <a:pt x="426" y="198"/>
                    <a:pt x="423" y="201"/>
                  </a:cubicBezTo>
                  <a:cubicBezTo>
                    <a:pt x="424" y="203"/>
                    <a:pt x="422" y="203"/>
                    <a:pt x="421" y="204"/>
                  </a:cubicBezTo>
                  <a:cubicBezTo>
                    <a:pt x="424" y="207"/>
                    <a:pt x="425" y="205"/>
                    <a:pt x="428" y="205"/>
                  </a:cubicBezTo>
                  <a:cubicBezTo>
                    <a:pt x="431" y="205"/>
                    <a:pt x="435" y="206"/>
                    <a:pt x="436" y="204"/>
                  </a:cubicBezTo>
                  <a:cubicBezTo>
                    <a:pt x="436" y="204"/>
                    <a:pt x="435" y="203"/>
                    <a:pt x="436" y="203"/>
                  </a:cubicBezTo>
                  <a:cubicBezTo>
                    <a:pt x="437" y="203"/>
                    <a:pt x="439" y="203"/>
                    <a:pt x="439" y="202"/>
                  </a:cubicBezTo>
                  <a:cubicBezTo>
                    <a:pt x="436" y="202"/>
                    <a:pt x="435" y="199"/>
                    <a:pt x="433" y="199"/>
                  </a:cubicBezTo>
                  <a:close/>
                  <a:moveTo>
                    <a:pt x="416" y="209"/>
                  </a:moveTo>
                  <a:cubicBezTo>
                    <a:pt x="416" y="209"/>
                    <a:pt x="416" y="207"/>
                    <a:pt x="414" y="208"/>
                  </a:cubicBezTo>
                  <a:cubicBezTo>
                    <a:pt x="414" y="208"/>
                    <a:pt x="414" y="210"/>
                    <a:pt x="414" y="210"/>
                  </a:cubicBezTo>
                  <a:cubicBezTo>
                    <a:pt x="412" y="210"/>
                    <a:pt x="410" y="210"/>
                    <a:pt x="408" y="210"/>
                  </a:cubicBezTo>
                  <a:cubicBezTo>
                    <a:pt x="410" y="214"/>
                    <a:pt x="404" y="211"/>
                    <a:pt x="405" y="213"/>
                  </a:cubicBezTo>
                  <a:cubicBezTo>
                    <a:pt x="406" y="213"/>
                    <a:pt x="407" y="213"/>
                    <a:pt x="408" y="213"/>
                  </a:cubicBezTo>
                  <a:cubicBezTo>
                    <a:pt x="408" y="215"/>
                    <a:pt x="407" y="215"/>
                    <a:pt x="407" y="216"/>
                  </a:cubicBezTo>
                  <a:cubicBezTo>
                    <a:pt x="410" y="217"/>
                    <a:pt x="409" y="213"/>
                    <a:pt x="412" y="213"/>
                  </a:cubicBezTo>
                  <a:cubicBezTo>
                    <a:pt x="413" y="214"/>
                    <a:pt x="415" y="215"/>
                    <a:pt x="418" y="215"/>
                  </a:cubicBezTo>
                  <a:cubicBezTo>
                    <a:pt x="417" y="210"/>
                    <a:pt x="425" y="214"/>
                    <a:pt x="423" y="208"/>
                  </a:cubicBezTo>
                  <a:cubicBezTo>
                    <a:pt x="420" y="206"/>
                    <a:pt x="418" y="209"/>
                    <a:pt x="416" y="2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92"/>
            <p:cNvSpPr>
              <a:spLocks/>
            </p:cNvSpPr>
            <p:nvPr/>
          </p:nvSpPr>
          <p:spPr bwMode="auto">
            <a:xfrm>
              <a:off x="3956400" y="1913657"/>
              <a:ext cx="142875" cy="217487"/>
            </a:xfrm>
            <a:custGeom>
              <a:avLst/>
              <a:gdLst>
                <a:gd name="T0" fmla="*/ 26 w 38"/>
                <a:gd name="T1" fmla="*/ 14 h 58"/>
                <a:gd name="T2" fmla="*/ 45 w 38"/>
                <a:gd name="T3" fmla="*/ 9 h 58"/>
                <a:gd name="T4" fmla="*/ 47 w 38"/>
                <a:gd name="T5" fmla="*/ 26 h 58"/>
                <a:gd name="T6" fmla="*/ 33 w 38"/>
                <a:gd name="T7" fmla="*/ 35 h 58"/>
                <a:gd name="T8" fmla="*/ 50 w 38"/>
                <a:gd name="T9" fmla="*/ 45 h 58"/>
                <a:gd name="T10" fmla="*/ 59 w 38"/>
                <a:gd name="T11" fmla="*/ 64 h 58"/>
                <a:gd name="T12" fmla="*/ 64 w 38"/>
                <a:gd name="T13" fmla="*/ 69 h 58"/>
                <a:gd name="T14" fmla="*/ 76 w 38"/>
                <a:gd name="T15" fmla="*/ 73 h 58"/>
                <a:gd name="T16" fmla="*/ 71 w 38"/>
                <a:gd name="T17" fmla="*/ 85 h 58"/>
                <a:gd name="T18" fmla="*/ 88 w 38"/>
                <a:gd name="T19" fmla="*/ 87 h 58"/>
                <a:gd name="T20" fmla="*/ 88 w 38"/>
                <a:gd name="T21" fmla="*/ 104 h 58"/>
                <a:gd name="T22" fmla="*/ 81 w 38"/>
                <a:gd name="T23" fmla="*/ 104 h 58"/>
                <a:gd name="T24" fmla="*/ 88 w 38"/>
                <a:gd name="T25" fmla="*/ 109 h 58"/>
                <a:gd name="T26" fmla="*/ 81 w 38"/>
                <a:gd name="T27" fmla="*/ 116 h 58"/>
                <a:gd name="T28" fmla="*/ 73 w 38"/>
                <a:gd name="T29" fmla="*/ 120 h 58"/>
                <a:gd name="T30" fmla="*/ 45 w 38"/>
                <a:gd name="T31" fmla="*/ 118 h 58"/>
                <a:gd name="T32" fmla="*/ 33 w 38"/>
                <a:gd name="T33" fmla="*/ 120 h 58"/>
                <a:gd name="T34" fmla="*/ 14 w 38"/>
                <a:gd name="T35" fmla="*/ 120 h 58"/>
                <a:gd name="T36" fmla="*/ 19 w 38"/>
                <a:gd name="T37" fmla="*/ 118 h 58"/>
                <a:gd name="T38" fmla="*/ 24 w 38"/>
                <a:gd name="T39" fmla="*/ 120 h 58"/>
                <a:gd name="T40" fmla="*/ 26 w 38"/>
                <a:gd name="T41" fmla="*/ 116 h 58"/>
                <a:gd name="T42" fmla="*/ 43 w 38"/>
                <a:gd name="T43" fmla="*/ 113 h 58"/>
                <a:gd name="T44" fmla="*/ 19 w 38"/>
                <a:gd name="T45" fmla="*/ 104 h 58"/>
                <a:gd name="T46" fmla="*/ 19 w 38"/>
                <a:gd name="T47" fmla="*/ 87 h 58"/>
                <a:gd name="T48" fmla="*/ 26 w 38"/>
                <a:gd name="T49" fmla="*/ 85 h 58"/>
                <a:gd name="T50" fmla="*/ 36 w 38"/>
                <a:gd name="T51" fmla="*/ 85 h 58"/>
                <a:gd name="T52" fmla="*/ 40 w 38"/>
                <a:gd name="T53" fmla="*/ 69 h 58"/>
                <a:gd name="T54" fmla="*/ 31 w 38"/>
                <a:gd name="T55" fmla="*/ 57 h 58"/>
                <a:gd name="T56" fmla="*/ 19 w 38"/>
                <a:gd name="T57" fmla="*/ 61 h 58"/>
                <a:gd name="T58" fmla="*/ 19 w 38"/>
                <a:gd name="T59" fmla="*/ 47 h 58"/>
                <a:gd name="T60" fmla="*/ 9 w 38"/>
                <a:gd name="T61" fmla="*/ 40 h 58"/>
                <a:gd name="T62" fmla="*/ 0 w 38"/>
                <a:gd name="T63" fmla="*/ 14 h 58"/>
                <a:gd name="T64" fmla="*/ 14 w 38"/>
                <a:gd name="T65" fmla="*/ 0 h 58"/>
                <a:gd name="T66" fmla="*/ 40 w 38"/>
                <a:gd name="T67" fmla="*/ 0 h 58"/>
                <a:gd name="T68" fmla="*/ 26 w 38"/>
                <a:gd name="T69" fmla="*/ 14 h 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8" h="58">
                  <a:moveTo>
                    <a:pt x="11" y="6"/>
                  </a:moveTo>
                  <a:cubicBezTo>
                    <a:pt x="11" y="8"/>
                    <a:pt x="16" y="4"/>
                    <a:pt x="19" y="4"/>
                  </a:cubicBezTo>
                  <a:cubicBezTo>
                    <a:pt x="20" y="6"/>
                    <a:pt x="20" y="9"/>
                    <a:pt x="20" y="11"/>
                  </a:cubicBezTo>
                  <a:cubicBezTo>
                    <a:pt x="17" y="12"/>
                    <a:pt x="15" y="13"/>
                    <a:pt x="14" y="15"/>
                  </a:cubicBezTo>
                  <a:cubicBezTo>
                    <a:pt x="15" y="17"/>
                    <a:pt x="18" y="19"/>
                    <a:pt x="21" y="19"/>
                  </a:cubicBezTo>
                  <a:cubicBezTo>
                    <a:pt x="21" y="23"/>
                    <a:pt x="26" y="22"/>
                    <a:pt x="25" y="27"/>
                  </a:cubicBezTo>
                  <a:cubicBezTo>
                    <a:pt x="25" y="28"/>
                    <a:pt x="27" y="28"/>
                    <a:pt x="27" y="29"/>
                  </a:cubicBezTo>
                  <a:cubicBezTo>
                    <a:pt x="27" y="31"/>
                    <a:pt x="31" y="30"/>
                    <a:pt x="32" y="31"/>
                  </a:cubicBezTo>
                  <a:cubicBezTo>
                    <a:pt x="31" y="33"/>
                    <a:pt x="30" y="34"/>
                    <a:pt x="30" y="36"/>
                  </a:cubicBezTo>
                  <a:cubicBezTo>
                    <a:pt x="32" y="36"/>
                    <a:pt x="35" y="36"/>
                    <a:pt x="37" y="37"/>
                  </a:cubicBezTo>
                  <a:cubicBezTo>
                    <a:pt x="35" y="39"/>
                    <a:pt x="38" y="42"/>
                    <a:pt x="37" y="44"/>
                  </a:cubicBezTo>
                  <a:cubicBezTo>
                    <a:pt x="36" y="45"/>
                    <a:pt x="34" y="44"/>
                    <a:pt x="34" y="44"/>
                  </a:cubicBezTo>
                  <a:cubicBezTo>
                    <a:pt x="34" y="46"/>
                    <a:pt x="36" y="45"/>
                    <a:pt x="37" y="46"/>
                  </a:cubicBezTo>
                  <a:cubicBezTo>
                    <a:pt x="36" y="47"/>
                    <a:pt x="34" y="47"/>
                    <a:pt x="34" y="49"/>
                  </a:cubicBezTo>
                  <a:cubicBezTo>
                    <a:pt x="33" y="50"/>
                    <a:pt x="32" y="51"/>
                    <a:pt x="31" y="51"/>
                  </a:cubicBezTo>
                  <a:cubicBezTo>
                    <a:pt x="27" y="51"/>
                    <a:pt x="24" y="50"/>
                    <a:pt x="19" y="50"/>
                  </a:cubicBezTo>
                  <a:cubicBezTo>
                    <a:pt x="17" y="52"/>
                    <a:pt x="18" y="52"/>
                    <a:pt x="14" y="51"/>
                  </a:cubicBezTo>
                  <a:cubicBezTo>
                    <a:pt x="13" y="54"/>
                    <a:pt x="6" y="58"/>
                    <a:pt x="6" y="51"/>
                  </a:cubicBezTo>
                  <a:cubicBezTo>
                    <a:pt x="7" y="52"/>
                    <a:pt x="8" y="50"/>
                    <a:pt x="8" y="50"/>
                  </a:cubicBezTo>
                  <a:cubicBezTo>
                    <a:pt x="9" y="50"/>
                    <a:pt x="10" y="51"/>
                    <a:pt x="10" y="51"/>
                  </a:cubicBezTo>
                  <a:cubicBezTo>
                    <a:pt x="11" y="51"/>
                    <a:pt x="10" y="50"/>
                    <a:pt x="11" y="49"/>
                  </a:cubicBezTo>
                  <a:cubicBezTo>
                    <a:pt x="12" y="48"/>
                    <a:pt x="15" y="49"/>
                    <a:pt x="18" y="48"/>
                  </a:cubicBezTo>
                  <a:cubicBezTo>
                    <a:pt x="17" y="42"/>
                    <a:pt x="11" y="46"/>
                    <a:pt x="8" y="44"/>
                  </a:cubicBezTo>
                  <a:cubicBezTo>
                    <a:pt x="8" y="42"/>
                    <a:pt x="8" y="40"/>
                    <a:pt x="8" y="37"/>
                  </a:cubicBezTo>
                  <a:cubicBezTo>
                    <a:pt x="11" y="38"/>
                    <a:pt x="13" y="37"/>
                    <a:pt x="11" y="36"/>
                  </a:cubicBezTo>
                  <a:cubicBezTo>
                    <a:pt x="12" y="33"/>
                    <a:pt x="13" y="37"/>
                    <a:pt x="15" y="36"/>
                  </a:cubicBezTo>
                  <a:cubicBezTo>
                    <a:pt x="18" y="36"/>
                    <a:pt x="14" y="31"/>
                    <a:pt x="17" y="29"/>
                  </a:cubicBezTo>
                  <a:cubicBezTo>
                    <a:pt x="16" y="27"/>
                    <a:pt x="12" y="28"/>
                    <a:pt x="13" y="24"/>
                  </a:cubicBezTo>
                  <a:cubicBezTo>
                    <a:pt x="12" y="25"/>
                    <a:pt x="10" y="26"/>
                    <a:pt x="8" y="26"/>
                  </a:cubicBezTo>
                  <a:cubicBezTo>
                    <a:pt x="8" y="24"/>
                    <a:pt x="8" y="22"/>
                    <a:pt x="8" y="20"/>
                  </a:cubicBezTo>
                  <a:cubicBezTo>
                    <a:pt x="8" y="18"/>
                    <a:pt x="4" y="19"/>
                    <a:pt x="4" y="17"/>
                  </a:cubicBezTo>
                  <a:cubicBezTo>
                    <a:pt x="6" y="13"/>
                    <a:pt x="5" y="6"/>
                    <a:pt x="0" y="6"/>
                  </a:cubicBezTo>
                  <a:cubicBezTo>
                    <a:pt x="2" y="3"/>
                    <a:pt x="5" y="3"/>
                    <a:pt x="6" y="0"/>
                  </a:cubicBezTo>
                  <a:cubicBezTo>
                    <a:pt x="10" y="0"/>
                    <a:pt x="13" y="0"/>
                    <a:pt x="17" y="0"/>
                  </a:cubicBezTo>
                  <a:cubicBezTo>
                    <a:pt x="14" y="1"/>
                    <a:pt x="12" y="3"/>
                    <a:pt x="1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4" name="Freeform 93"/>
            <p:cNvSpPr>
              <a:spLocks/>
            </p:cNvSpPr>
            <p:nvPr/>
          </p:nvSpPr>
          <p:spPr bwMode="auto">
            <a:xfrm>
              <a:off x="7952964" y="1923899"/>
              <a:ext cx="38100" cy="30162"/>
            </a:xfrm>
            <a:custGeom>
              <a:avLst/>
              <a:gdLst>
                <a:gd name="T0" fmla="*/ 22 w 10"/>
                <a:gd name="T1" fmla="*/ 2 h 8"/>
                <a:gd name="T2" fmla="*/ 24 w 10"/>
                <a:gd name="T3" fmla="*/ 14 h 8"/>
                <a:gd name="T4" fmla="*/ 12 w 10"/>
                <a:gd name="T5" fmla="*/ 19 h 8"/>
                <a:gd name="T6" fmla="*/ 12 w 10"/>
                <a:gd name="T7" fmla="*/ 14 h 8"/>
                <a:gd name="T8" fmla="*/ 5 w 10"/>
                <a:gd name="T9" fmla="*/ 17 h 8"/>
                <a:gd name="T10" fmla="*/ 7 w 10"/>
                <a:gd name="T11" fmla="*/ 14 h 8"/>
                <a:gd name="T12" fmla="*/ 22 w 10"/>
                <a:gd name="T13" fmla="*/ 2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 h="8">
                  <a:moveTo>
                    <a:pt x="9" y="1"/>
                  </a:moveTo>
                  <a:cubicBezTo>
                    <a:pt x="8" y="3"/>
                    <a:pt x="9" y="5"/>
                    <a:pt x="10" y="6"/>
                  </a:cubicBezTo>
                  <a:cubicBezTo>
                    <a:pt x="9" y="8"/>
                    <a:pt x="7" y="8"/>
                    <a:pt x="5" y="8"/>
                  </a:cubicBezTo>
                  <a:cubicBezTo>
                    <a:pt x="5" y="7"/>
                    <a:pt x="5" y="7"/>
                    <a:pt x="5" y="6"/>
                  </a:cubicBezTo>
                  <a:cubicBezTo>
                    <a:pt x="4" y="6"/>
                    <a:pt x="3" y="7"/>
                    <a:pt x="2" y="7"/>
                  </a:cubicBezTo>
                  <a:cubicBezTo>
                    <a:pt x="0" y="6"/>
                    <a:pt x="3" y="7"/>
                    <a:pt x="3" y="6"/>
                  </a:cubicBezTo>
                  <a:cubicBezTo>
                    <a:pt x="4" y="5"/>
                    <a:pt x="7" y="0"/>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5" name="Freeform 94"/>
            <p:cNvSpPr>
              <a:spLocks/>
            </p:cNvSpPr>
            <p:nvPr/>
          </p:nvSpPr>
          <p:spPr bwMode="auto">
            <a:xfrm>
              <a:off x="6590063" y="2278782"/>
              <a:ext cx="22225" cy="25400"/>
            </a:xfrm>
            <a:custGeom>
              <a:avLst/>
              <a:gdLst>
                <a:gd name="T0" fmla="*/ 2 w 6"/>
                <a:gd name="T1" fmla="*/ 5 h 7"/>
                <a:gd name="T2" fmla="*/ 14 w 6"/>
                <a:gd name="T3" fmla="*/ 0 h 7"/>
                <a:gd name="T4" fmla="*/ 0 w 6"/>
                <a:gd name="T5" fmla="*/ 14 h 7"/>
                <a:gd name="T6" fmla="*/ 2 w 6"/>
                <a:gd name="T7" fmla="*/ 5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7">
                  <a:moveTo>
                    <a:pt x="1" y="2"/>
                  </a:moveTo>
                  <a:cubicBezTo>
                    <a:pt x="2" y="0"/>
                    <a:pt x="3" y="2"/>
                    <a:pt x="6" y="0"/>
                  </a:cubicBezTo>
                  <a:cubicBezTo>
                    <a:pt x="5" y="3"/>
                    <a:pt x="4" y="7"/>
                    <a:pt x="0" y="6"/>
                  </a:cubicBezTo>
                  <a:cubicBezTo>
                    <a:pt x="0" y="5"/>
                    <a:pt x="5" y="3"/>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6" name="Freeform 95"/>
            <p:cNvSpPr>
              <a:spLocks/>
            </p:cNvSpPr>
            <p:nvPr/>
          </p:nvSpPr>
          <p:spPr bwMode="auto">
            <a:xfrm>
              <a:off x="6031263" y="2975694"/>
              <a:ext cx="179388" cy="201612"/>
            </a:xfrm>
            <a:custGeom>
              <a:avLst/>
              <a:gdLst>
                <a:gd name="T0" fmla="*/ 89 w 48"/>
                <a:gd name="T1" fmla="*/ 7 h 54"/>
                <a:gd name="T2" fmla="*/ 101 w 48"/>
                <a:gd name="T3" fmla="*/ 12 h 54"/>
                <a:gd name="T4" fmla="*/ 113 w 48"/>
                <a:gd name="T5" fmla="*/ 21 h 54"/>
                <a:gd name="T6" fmla="*/ 101 w 48"/>
                <a:gd name="T7" fmla="*/ 35 h 54"/>
                <a:gd name="T8" fmla="*/ 99 w 48"/>
                <a:gd name="T9" fmla="*/ 52 h 54"/>
                <a:gd name="T10" fmla="*/ 104 w 48"/>
                <a:gd name="T11" fmla="*/ 56 h 54"/>
                <a:gd name="T12" fmla="*/ 104 w 48"/>
                <a:gd name="T13" fmla="*/ 64 h 54"/>
                <a:gd name="T14" fmla="*/ 108 w 48"/>
                <a:gd name="T15" fmla="*/ 71 h 54"/>
                <a:gd name="T16" fmla="*/ 97 w 48"/>
                <a:gd name="T17" fmla="*/ 78 h 54"/>
                <a:gd name="T18" fmla="*/ 92 w 48"/>
                <a:gd name="T19" fmla="*/ 92 h 54"/>
                <a:gd name="T20" fmla="*/ 92 w 48"/>
                <a:gd name="T21" fmla="*/ 99 h 54"/>
                <a:gd name="T22" fmla="*/ 87 w 48"/>
                <a:gd name="T23" fmla="*/ 99 h 54"/>
                <a:gd name="T24" fmla="*/ 78 w 48"/>
                <a:gd name="T25" fmla="*/ 108 h 54"/>
                <a:gd name="T26" fmla="*/ 78 w 48"/>
                <a:gd name="T27" fmla="*/ 125 h 54"/>
                <a:gd name="T28" fmla="*/ 52 w 48"/>
                <a:gd name="T29" fmla="*/ 118 h 54"/>
                <a:gd name="T30" fmla="*/ 49 w 48"/>
                <a:gd name="T31" fmla="*/ 122 h 54"/>
                <a:gd name="T32" fmla="*/ 40 w 48"/>
                <a:gd name="T33" fmla="*/ 118 h 54"/>
                <a:gd name="T34" fmla="*/ 26 w 48"/>
                <a:gd name="T35" fmla="*/ 118 h 54"/>
                <a:gd name="T36" fmla="*/ 19 w 48"/>
                <a:gd name="T37" fmla="*/ 115 h 54"/>
                <a:gd name="T38" fmla="*/ 7 w 48"/>
                <a:gd name="T39" fmla="*/ 99 h 54"/>
                <a:gd name="T40" fmla="*/ 9 w 48"/>
                <a:gd name="T41" fmla="*/ 87 h 54"/>
                <a:gd name="T42" fmla="*/ 7 w 48"/>
                <a:gd name="T43" fmla="*/ 87 h 54"/>
                <a:gd name="T44" fmla="*/ 5 w 48"/>
                <a:gd name="T45" fmla="*/ 64 h 54"/>
                <a:gd name="T46" fmla="*/ 31 w 48"/>
                <a:gd name="T47" fmla="*/ 61 h 54"/>
                <a:gd name="T48" fmla="*/ 31 w 48"/>
                <a:gd name="T49" fmla="*/ 54 h 54"/>
                <a:gd name="T50" fmla="*/ 52 w 48"/>
                <a:gd name="T51" fmla="*/ 40 h 54"/>
                <a:gd name="T52" fmla="*/ 68 w 48"/>
                <a:gd name="T53" fmla="*/ 35 h 54"/>
                <a:gd name="T54" fmla="*/ 71 w 48"/>
                <a:gd name="T55" fmla="*/ 26 h 54"/>
                <a:gd name="T56" fmla="*/ 75 w 48"/>
                <a:gd name="T57" fmla="*/ 26 h 54"/>
                <a:gd name="T58" fmla="*/ 82 w 48"/>
                <a:gd name="T59" fmla="*/ 21 h 54"/>
                <a:gd name="T60" fmla="*/ 92 w 48"/>
                <a:gd name="T61" fmla="*/ 7 h 54"/>
                <a:gd name="T62" fmla="*/ 89 w 48"/>
                <a:gd name="T63" fmla="*/ 7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8" h="54">
                  <a:moveTo>
                    <a:pt x="38" y="3"/>
                  </a:moveTo>
                  <a:cubicBezTo>
                    <a:pt x="39" y="0"/>
                    <a:pt x="41" y="5"/>
                    <a:pt x="43" y="5"/>
                  </a:cubicBezTo>
                  <a:cubicBezTo>
                    <a:pt x="44" y="6"/>
                    <a:pt x="45" y="8"/>
                    <a:pt x="48" y="9"/>
                  </a:cubicBezTo>
                  <a:cubicBezTo>
                    <a:pt x="47" y="12"/>
                    <a:pt x="47" y="15"/>
                    <a:pt x="43" y="15"/>
                  </a:cubicBezTo>
                  <a:cubicBezTo>
                    <a:pt x="42" y="17"/>
                    <a:pt x="44" y="21"/>
                    <a:pt x="42" y="22"/>
                  </a:cubicBezTo>
                  <a:cubicBezTo>
                    <a:pt x="41" y="23"/>
                    <a:pt x="44" y="23"/>
                    <a:pt x="44" y="24"/>
                  </a:cubicBezTo>
                  <a:cubicBezTo>
                    <a:pt x="44" y="25"/>
                    <a:pt x="44" y="27"/>
                    <a:pt x="44" y="27"/>
                  </a:cubicBezTo>
                  <a:cubicBezTo>
                    <a:pt x="45" y="29"/>
                    <a:pt x="46" y="28"/>
                    <a:pt x="46" y="30"/>
                  </a:cubicBezTo>
                  <a:cubicBezTo>
                    <a:pt x="46" y="33"/>
                    <a:pt x="42" y="35"/>
                    <a:pt x="41" y="33"/>
                  </a:cubicBezTo>
                  <a:cubicBezTo>
                    <a:pt x="41" y="36"/>
                    <a:pt x="42" y="37"/>
                    <a:pt x="39" y="39"/>
                  </a:cubicBezTo>
                  <a:cubicBezTo>
                    <a:pt x="39" y="40"/>
                    <a:pt x="40" y="41"/>
                    <a:pt x="39" y="42"/>
                  </a:cubicBezTo>
                  <a:cubicBezTo>
                    <a:pt x="39" y="42"/>
                    <a:pt x="37" y="41"/>
                    <a:pt x="37" y="42"/>
                  </a:cubicBezTo>
                  <a:cubicBezTo>
                    <a:pt x="36" y="43"/>
                    <a:pt x="37" y="48"/>
                    <a:pt x="33" y="46"/>
                  </a:cubicBezTo>
                  <a:cubicBezTo>
                    <a:pt x="36" y="48"/>
                    <a:pt x="33" y="49"/>
                    <a:pt x="33" y="53"/>
                  </a:cubicBezTo>
                  <a:cubicBezTo>
                    <a:pt x="27" y="54"/>
                    <a:pt x="26" y="51"/>
                    <a:pt x="22" y="50"/>
                  </a:cubicBezTo>
                  <a:cubicBezTo>
                    <a:pt x="21" y="50"/>
                    <a:pt x="21" y="51"/>
                    <a:pt x="21" y="52"/>
                  </a:cubicBezTo>
                  <a:cubicBezTo>
                    <a:pt x="18" y="53"/>
                    <a:pt x="18" y="50"/>
                    <a:pt x="17" y="50"/>
                  </a:cubicBezTo>
                  <a:cubicBezTo>
                    <a:pt x="15" y="49"/>
                    <a:pt x="13" y="51"/>
                    <a:pt x="11" y="50"/>
                  </a:cubicBezTo>
                  <a:cubicBezTo>
                    <a:pt x="10" y="49"/>
                    <a:pt x="12" y="46"/>
                    <a:pt x="8" y="49"/>
                  </a:cubicBezTo>
                  <a:cubicBezTo>
                    <a:pt x="7" y="46"/>
                    <a:pt x="7" y="42"/>
                    <a:pt x="3" y="42"/>
                  </a:cubicBezTo>
                  <a:cubicBezTo>
                    <a:pt x="3" y="40"/>
                    <a:pt x="4" y="39"/>
                    <a:pt x="4" y="37"/>
                  </a:cubicBezTo>
                  <a:cubicBezTo>
                    <a:pt x="4" y="35"/>
                    <a:pt x="3" y="37"/>
                    <a:pt x="3" y="37"/>
                  </a:cubicBezTo>
                  <a:cubicBezTo>
                    <a:pt x="0" y="35"/>
                    <a:pt x="2" y="32"/>
                    <a:pt x="2" y="27"/>
                  </a:cubicBezTo>
                  <a:cubicBezTo>
                    <a:pt x="6" y="28"/>
                    <a:pt x="10" y="28"/>
                    <a:pt x="13" y="26"/>
                  </a:cubicBezTo>
                  <a:cubicBezTo>
                    <a:pt x="13" y="24"/>
                    <a:pt x="15" y="23"/>
                    <a:pt x="13" y="23"/>
                  </a:cubicBezTo>
                  <a:cubicBezTo>
                    <a:pt x="15" y="21"/>
                    <a:pt x="24" y="18"/>
                    <a:pt x="22" y="17"/>
                  </a:cubicBezTo>
                  <a:cubicBezTo>
                    <a:pt x="23" y="15"/>
                    <a:pt x="26" y="15"/>
                    <a:pt x="29" y="15"/>
                  </a:cubicBezTo>
                  <a:cubicBezTo>
                    <a:pt x="31" y="15"/>
                    <a:pt x="29" y="12"/>
                    <a:pt x="30" y="11"/>
                  </a:cubicBezTo>
                  <a:cubicBezTo>
                    <a:pt x="30" y="11"/>
                    <a:pt x="32" y="11"/>
                    <a:pt x="32" y="11"/>
                  </a:cubicBezTo>
                  <a:cubicBezTo>
                    <a:pt x="33" y="10"/>
                    <a:pt x="32" y="8"/>
                    <a:pt x="35" y="9"/>
                  </a:cubicBezTo>
                  <a:cubicBezTo>
                    <a:pt x="33" y="4"/>
                    <a:pt x="38" y="5"/>
                    <a:pt x="39" y="3"/>
                  </a:cubicBezTo>
                  <a:cubicBezTo>
                    <a:pt x="39" y="3"/>
                    <a:pt x="39" y="3"/>
                    <a:pt x="3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7" name="Freeform 96"/>
            <p:cNvSpPr>
              <a:spLocks/>
            </p:cNvSpPr>
            <p:nvPr/>
          </p:nvSpPr>
          <p:spPr bwMode="auto">
            <a:xfrm>
              <a:off x="6215413" y="3121744"/>
              <a:ext cx="77788" cy="90487"/>
            </a:xfrm>
            <a:custGeom>
              <a:avLst/>
              <a:gdLst>
                <a:gd name="T0" fmla="*/ 44 w 21"/>
                <a:gd name="T1" fmla="*/ 0 h 24"/>
                <a:gd name="T2" fmla="*/ 35 w 21"/>
                <a:gd name="T3" fmla="*/ 12 h 24"/>
                <a:gd name="T4" fmla="*/ 33 w 21"/>
                <a:gd name="T5" fmla="*/ 12 h 24"/>
                <a:gd name="T6" fmla="*/ 35 w 21"/>
                <a:gd name="T7" fmla="*/ 21 h 24"/>
                <a:gd name="T8" fmla="*/ 40 w 21"/>
                <a:gd name="T9" fmla="*/ 26 h 24"/>
                <a:gd name="T10" fmla="*/ 44 w 21"/>
                <a:gd name="T11" fmla="*/ 50 h 24"/>
                <a:gd name="T12" fmla="*/ 33 w 21"/>
                <a:gd name="T13" fmla="*/ 50 h 24"/>
                <a:gd name="T14" fmla="*/ 23 w 21"/>
                <a:gd name="T15" fmla="*/ 24 h 24"/>
                <a:gd name="T16" fmla="*/ 14 w 21"/>
                <a:gd name="T17" fmla="*/ 31 h 24"/>
                <a:gd name="T18" fmla="*/ 14 w 21"/>
                <a:gd name="T19" fmla="*/ 48 h 24"/>
                <a:gd name="T20" fmla="*/ 5 w 21"/>
                <a:gd name="T21" fmla="*/ 57 h 24"/>
                <a:gd name="T22" fmla="*/ 2 w 21"/>
                <a:gd name="T23" fmla="*/ 43 h 24"/>
                <a:gd name="T24" fmla="*/ 5 w 21"/>
                <a:gd name="T25" fmla="*/ 40 h 24"/>
                <a:gd name="T26" fmla="*/ 2 w 21"/>
                <a:gd name="T27" fmla="*/ 38 h 24"/>
                <a:gd name="T28" fmla="*/ 5 w 21"/>
                <a:gd name="T29" fmla="*/ 26 h 24"/>
                <a:gd name="T30" fmla="*/ 0 w 21"/>
                <a:gd name="T31" fmla="*/ 21 h 24"/>
                <a:gd name="T32" fmla="*/ 21 w 21"/>
                <a:gd name="T33" fmla="*/ 0 h 24"/>
                <a:gd name="T34" fmla="*/ 44 w 21"/>
                <a:gd name="T35" fmla="*/ 0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 h="24">
                  <a:moveTo>
                    <a:pt x="19" y="0"/>
                  </a:moveTo>
                  <a:cubicBezTo>
                    <a:pt x="21" y="5"/>
                    <a:pt x="13" y="3"/>
                    <a:pt x="15" y="5"/>
                  </a:cubicBezTo>
                  <a:cubicBezTo>
                    <a:pt x="17" y="7"/>
                    <a:pt x="15" y="5"/>
                    <a:pt x="14" y="5"/>
                  </a:cubicBezTo>
                  <a:cubicBezTo>
                    <a:pt x="14" y="7"/>
                    <a:pt x="14" y="7"/>
                    <a:pt x="15" y="9"/>
                  </a:cubicBezTo>
                  <a:cubicBezTo>
                    <a:pt x="15" y="9"/>
                    <a:pt x="17" y="10"/>
                    <a:pt x="17" y="11"/>
                  </a:cubicBezTo>
                  <a:cubicBezTo>
                    <a:pt x="18" y="14"/>
                    <a:pt x="18" y="18"/>
                    <a:pt x="19" y="21"/>
                  </a:cubicBezTo>
                  <a:cubicBezTo>
                    <a:pt x="17" y="21"/>
                    <a:pt x="15" y="21"/>
                    <a:pt x="14" y="21"/>
                  </a:cubicBezTo>
                  <a:cubicBezTo>
                    <a:pt x="13" y="18"/>
                    <a:pt x="11" y="14"/>
                    <a:pt x="10" y="10"/>
                  </a:cubicBezTo>
                  <a:cubicBezTo>
                    <a:pt x="8" y="10"/>
                    <a:pt x="9" y="14"/>
                    <a:pt x="6" y="13"/>
                  </a:cubicBezTo>
                  <a:cubicBezTo>
                    <a:pt x="6" y="16"/>
                    <a:pt x="6" y="18"/>
                    <a:pt x="6" y="20"/>
                  </a:cubicBezTo>
                  <a:cubicBezTo>
                    <a:pt x="6" y="23"/>
                    <a:pt x="2" y="22"/>
                    <a:pt x="2" y="24"/>
                  </a:cubicBezTo>
                  <a:cubicBezTo>
                    <a:pt x="0" y="24"/>
                    <a:pt x="0" y="20"/>
                    <a:pt x="1" y="18"/>
                  </a:cubicBezTo>
                  <a:cubicBezTo>
                    <a:pt x="1" y="17"/>
                    <a:pt x="2" y="17"/>
                    <a:pt x="2" y="17"/>
                  </a:cubicBezTo>
                  <a:cubicBezTo>
                    <a:pt x="2" y="15"/>
                    <a:pt x="1" y="16"/>
                    <a:pt x="1" y="16"/>
                  </a:cubicBezTo>
                  <a:cubicBezTo>
                    <a:pt x="1" y="15"/>
                    <a:pt x="3" y="13"/>
                    <a:pt x="2" y="11"/>
                  </a:cubicBezTo>
                  <a:cubicBezTo>
                    <a:pt x="3" y="9"/>
                    <a:pt x="1" y="9"/>
                    <a:pt x="0" y="9"/>
                  </a:cubicBezTo>
                  <a:cubicBezTo>
                    <a:pt x="1" y="4"/>
                    <a:pt x="3" y="0"/>
                    <a:pt x="9" y="0"/>
                  </a:cubicBezTo>
                  <a:cubicBezTo>
                    <a:pt x="5" y="4"/>
                    <a:pt x="16"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8" name="Freeform 97"/>
            <p:cNvSpPr>
              <a:spLocks/>
            </p:cNvSpPr>
            <p:nvPr/>
          </p:nvSpPr>
          <p:spPr bwMode="auto">
            <a:xfrm>
              <a:off x="5970938" y="3212232"/>
              <a:ext cx="187325" cy="52387"/>
            </a:xfrm>
            <a:custGeom>
              <a:avLst/>
              <a:gdLst>
                <a:gd name="T0" fmla="*/ 2 w 50"/>
                <a:gd name="T1" fmla="*/ 12 h 14"/>
                <a:gd name="T2" fmla="*/ 14 w 50"/>
                <a:gd name="T3" fmla="*/ 2 h 14"/>
                <a:gd name="T4" fmla="*/ 19 w 50"/>
                <a:gd name="T5" fmla="*/ 7 h 14"/>
                <a:gd name="T6" fmla="*/ 26 w 50"/>
                <a:gd name="T7" fmla="*/ 12 h 14"/>
                <a:gd name="T8" fmla="*/ 52 w 50"/>
                <a:gd name="T9" fmla="*/ 17 h 14"/>
                <a:gd name="T10" fmla="*/ 80 w 50"/>
                <a:gd name="T11" fmla="*/ 14 h 14"/>
                <a:gd name="T12" fmla="*/ 87 w 50"/>
                <a:gd name="T13" fmla="*/ 19 h 14"/>
                <a:gd name="T14" fmla="*/ 94 w 50"/>
                <a:gd name="T15" fmla="*/ 21 h 14"/>
                <a:gd name="T16" fmla="*/ 109 w 50"/>
                <a:gd name="T17" fmla="*/ 21 h 14"/>
                <a:gd name="T18" fmla="*/ 111 w 50"/>
                <a:gd name="T19" fmla="*/ 31 h 14"/>
                <a:gd name="T20" fmla="*/ 106 w 50"/>
                <a:gd name="T21" fmla="*/ 31 h 14"/>
                <a:gd name="T22" fmla="*/ 50 w 50"/>
                <a:gd name="T23" fmla="*/ 21 h 14"/>
                <a:gd name="T24" fmla="*/ 35 w 50"/>
                <a:gd name="T25" fmla="*/ 21 h 14"/>
                <a:gd name="T26" fmla="*/ 17 w 50"/>
                <a:gd name="T27" fmla="*/ 17 h 14"/>
                <a:gd name="T28" fmla="*/ 2 w 50"/>
                <a:gd name="T29" fmla="*/ 12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 h="14">
                  <a:moveTo>
                    <a:pt x="1" y="5"/>
                  </a:moveTo>
                  <a:cubicBezTo>
                    <a:pt x="0" y="1"/>
                    <a:pt x="5" y="3"/>
                    <a:pt x="6" y="1"/>
                  </a:cubicBezTo>
                  <a:cubicBezTo>
                    <a:pt x="8" y="0"/>
                    <a:pt x="7" y="3"/>
                    <a:pt x="8" y="3"/>
                  </a:cubicBezTo>
                  <a:cubicBezTo>
                    <a:pt x="9" y="4"/>
                    <a:pt x="11" y="3"/>
                    <a:pt x="11" y="5"/>
                  </a:cubicBezTo>
                  <a:cubicBezTo>
                    <a:pt x="16" y="3"/>
                    <a:pt x="18" y="4"/>
                    <a:pt x="22" y="7"/>
                  </a:cubicBezTo>
                  <a:cubicBezTo>
                    <a:pt x="27" y="4"/>
                    <a:pt x="28" y="6"/>
                    <a:pt x="34" y="6"/>
                  </a:cubicBezTo>
                  <a:cubicBezTo>
                    <a:pt x="36" y="5"/>
                    <a:pt x="36" y="7"/>
                    <a:pt x="37" y="8"/>
                  </a:cubicBezTo>
                  <a:cubicBezTo>
                    <a:pt x="38" y="8"/>
                    <a:pt x="40" y="8"/>
                    <a:pt x="40" y="9"/>
                  </a:cubicBezTo>
                  <a:cubicBezTo>
                    <a:pt x="43" y="8"/>
                    <a:pt x="46" y="12"/>
                    <a:pt x="46" y="9"/>
                  </a:cubicBezTo>
                  <a:cubicBezTo>
                    <a:pt x="50" y="9"/>
                    <a:pt x="43" y="13"/>
                    <a:pt x="47" y="13"/>
                  </a:cubicBezTo>
                  <a:cubicBezTo>
                    <a:pt x="47" y="14"/>
                    <a:pt x="46" y="13"/>
                    <a:pt x="45" y="13"/>
                  </a:cubicBezTo>
                  <a:cubicBezTo>
                    <a:pt x="36" y="14"/>
                    <a:pt x="28" y="11"/>
                    <a:pt x="21" y="9"/>
                  </a:cubicBezTo>
                  <a:cubicBezTo>
                    <a:pt x="19" y="9"/>
                    <a:pt x="17" y="10"/>
                    <a:pt x="15" y="9"/>
                  </a:cubicBezTo>
                  <a:cubicBezTo>
                    <a:pt x="12" y="9"/>
                    <a:pt x="10" y="8"/>
                    <a:pt x="7" y="7"/>
                  </a:cubicBezTo>
                  <a:cubicBezTo>
                    <a:pt x="5" y="6"/>
                    <a:pt x="2" y="7"/>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9" name="Freeform 98"/>
            <p:cNvSpPr>
              <a:spLocks/>
            </p:cNvSpPr>
            <p:nvPr/>
          </p:nvSpPr>
          <p:spPr bwMode="auto">
            <a:xfrm>
              <a:off x="6221763" y="3275732"/>
              <a:ext cx="26988" cy="11112"/>
            </a:xfrm>
            <a:custGeom>
              <a:avLst/>
              <a:gdLst>
                <a:gd name="T0" fmla="*/ 5 w 7"/>
                <a:gd name="T1" fmla="*/ 5 h 3"/>
                <a:gd name="T2" fmla="*/ 17 w 7"/>
                <a:gd name="T3" fmla="*/ 7 h 3"/>
                <a:gd name="T4" fmla="*/ 5 w 7"/>
                <a:gd name="T5" fmla="*/ 7 h 3"/>
                <a:gd name="T6" fmla="*/ 2 w 7"/>
                <a:gd name="T7" fmla="*/ 5 h 3"/>
                <a:gd name="T8" fmla="*/ 5 w 7"/>
                <a:gd name="T9" fmla="*/ 5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3">
                  <a:moveTo>
                    <a:pt x="2" y="2"/>
                  </a:moveTo>
                  <a:cubicBezTo>
                    <a:pt x="4" y="2"/>
                    <a:pt x="7" y="1"/>
                    <a:pt x="7" y="3"/>
                  </a:cubicBezTo>
                  <a:cubicBezTo>
                    <a:pt x="6" y="3"/>
                    <a:pt x="4" y="3"/>
                    <a:pt x="2" y="3"/>
                  </a:cubicBezTo>
                  <a:cubicBezTo>
                    <a:pt x="3" y="2"/>
                    <a:pt x="2" y="2"/>
                    <a:pt x="1" y="2"/>
                  </a:cubicBezTo>
                  <a:cubicBezTo>
                    <a:pt x="0" y="0"/>
                    <a:pt x="2" y="0"/>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0" name="Freeform 99"/>
            <p:cNvSpPr>
              <a:spLocks/>
            </p:cNvSpPr>
            <p:nvPr/>
          </p:nvSpPr>
          <p:spPr bwMode="auto">
            <a:xfrm>
              <a:off x="7063138" y="3882157"/>
              <a:ext cx="138113" cy="139700"/>
            </a:xfrm>
            <a:custGeom>
              <a:avLst/>
              <a:gdLst>
                <a:gd name="T0" fmla="*/ 2 w 37"/>
                <a:gd name="T1" fmla="*/ 76 h 37"/>
                <a:gd name="T2" fmla="*/ 7 w 37"/>
                <a:gd name="T3" fmla="*/ 64 h 37"/>
                <a:gd name="T4" fmla="*/ 14 w 37"/>
                <a:gd name="T5" fmla="*/ 62 h 37"/>
                <a:gd name="T6" fmla="*/ 14 w 37"/>
                <a:gd name="T7" fmla="*/ 55 h 37"/>
                <a:gd name="T8" fmla="*/ 19 w 37"/>
                <a:gd name="T9" fmla="*/ 55 h 37"/>
                <a:gd name="T10" fmla="*/ 21 w 37"/>
                <a:gd name="T11" fmla="*/ 50 h 37"/>
                <a:gd name="T12" fmla="*/ 33 w 37"/>
                <a:gd name="T13" fmla="*/ 48 h 37"/>
                <a:gd name="T14" fmla="*/ 38 w 37"/>
                <a:gd name="T15" fmla="*/ 40 h 37"/>
                <a:gd name="T16" fmla="*/ 45 w 37"/>
                <a:gd name="T17" fmla="*/ 33 h 37"/>
                <a:gd name="T18" fmla="*/ 49 w 37"/>
                <a:gd name="T19" fmla="*/ 29 h 37"/>
                <a:gd name="T20" fmla="*/ 59 w 37"/>
                <a:gd name="T21" fmla="*/ 31 h 37"/>
                <a:gd name="T22" fmla="*/ 54 w 37"/>
                <a:gd name="T23" fmla="*/ 19 h 37"/>
                <a:gd name="T24" fmla="*/ 66 w 37"/>
                <a:gd name="T25" fmla="*/ 5 h 37"/>
                <a:gd name="T26" fmla="*/ 75 w 37"/>
                <a:gd name="T27" fmla="*/ 0 h 37"/>
                <a:gd name="T28" fmla="*/ 82 w 37"/>
                <a:gd name="T29" fmla="*/ 5 h 37"/>
                <a:gd name="T30" fmla="*/ 85 w 37"/>
                <a:gd name="T31" fmla="*/ 19 h 37"/>
                <a:gd name="T32" fmla="*/ 82 w 37"/>
                <a:gd name="T33" fmla="*/ 29 h 37"/>
                <a:gd name="T34" fmla="*/ 78 w 37"/>
                <a:gd name="T35" fmla="*/ 29 h 37"/>
                <a:gd name="T36" fmla="*/ 75 w 37"/>
                <a:gd name="T37" fmla="*/ 40 h 37"/>
                <a:gd name="T38" fmla="*/ 63 w 37"/>
                <a:gd name="T39" fmla="*/ 45 h 37"/>
                <a:gd name="T40" fmla="*/ 54 w 37"/>
                <a:gd name="T41" fmla="*/ 64 h 37"/>
                <a:gd name="T42" fmla="*/ 49 w 37"/>
                <a:gd name="T43" fmla="*/ 76 h 37"/>
                <a:gd name="T44" fmla="*/ 45 w 37"/>
                <a:gd name="T45" fmla="*/ 81 h 37"/>
                <a:gd name="T46" fmla="*/ 21 w 37"/>
                <a:gd name="T47" fmla="*/ 71 h 37"/>
                <a:gd name="T48" fmla="*/ 12 w 37"/>
                <a:gd name="T49" fmla="*/ 76 h 37"/>
                <a:gd name="T50" fmla="*/ 7 w 37"/>
                <a:gd name="T51" fmla="*/ 69 h 37"/>
                <a:gd name="T52" fmla="*/ 2 w 37"/>
                <a:gd name="T53" fmla="*/ 76 h 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7" h="37">
                  <a:moveTo>
                    <a:pt x="1" y="32"/>
                  </a:moveTo>
                  <a:cubicBezTo>
                    <a:pt x="0" y="30"/>
                    <a:pt x="2" y="28"/>
                    <a:pt x="3" y="27"/>
                  </a:cubicBezTo>
                  <a:cubicBezTo>
                    <a:pt x="4" y="26"/>
                    <a:pt x="6" y="26"/>
                    <a:pt x="6" y="26"/>
                  </a:cubicBezTo>
                  <a:cubicBezTo>
                    <a:pt x="6" y="25"/>
                    <a:pt x="5" y="24"/>
                    <a:pt x="6" y="23"/>
                  </a:cubicBezTo>
                  <a:cubicBezTo>
                    <a:pt x="6" y="23"/>
                    <a:pt x="8" y="24"/>
                    <a:pt x="8" y="23"/>
                  </a:cubicBezTo>
                  <a:cubicBezTo>
                    <a:pt x="8" y="23"/>
                    <a:pt x="9" y="21"/>
                    <a:pt x="9" y="21"/>
                  </a:cubicBezTo>
                  <a:cubicBezTo>
                    <a:pt x="11" y="20"/>
                    <a:pt x="13" y="21"/>
                    <a:pt x="14" y="20"/>
                  </a:cubicBezTo>
                  <a:cubicBezTo>
                    <a:pt x="15" y="18"/>
                    <a:pt x="14" y="18"/>
                    <a:pt x="16" y="17"/>
                  </a:cubicBezTo>
                  <a:cubicBezTo>
                    <a:pt x="19" y="17"/>
                    <a:pt x="18" y="15"/>
                    <a:pt x="19" y="14"/>
                  </a:cubicBezTo>
                  <a:cubicBezTo>
                    <a:pt x="19" y="14"/>
                    <a:pt x="22" y="17"/>
                    <a:pt x="21" y="12"/>
                  </a:cubicBezTo>
                  <a:cubicBezTo>
                    <a:pt x="23" y="11"/>
                    <a:pt x="23" y="13"/>
                    <a:pt x="25" y="13"/>
                  </a:cubicBezTo>
                  <a:cubicBezTo>
                    <a:pt x="25" y="11"/>
                    <a:pt x="23" y="10"/>
                    <a:pt x="23" y="8"/>
                  </a:cubicBezTo>
                  <a:cubicBezTo>
                    <a:pt x="28" y="9"/>
                    <a:pt x="27" y="4"/>
                    <a:pt x="28" y="2"/>
                  </a:cubicBezTo>
                  <a:cubicBezTo>
                    <a:pt x="29" y="1"/>
                    <a:pt x="32" y="2"/>
                    <a:pt x="32" y="0"/>
                  </a:cubicBezTo>
                  <a:cubicBezTo>
                    <a:pt x="33" y="1"/>
                    <a:pt x="33" y="2"/>
                    <a:pt x="35" y="2"/>
                  </a:cubicBezTo>
                  <a:cubicBezTo>
                    <a:pt x="34" y="5"/>
                    <a:pt x="37" y="5"/>
                    <a:pt x="36" y="8"/>
                  </a:cubicBezTo>
                  <a:cubicBezTo>
                    <a:pt x="35" y="8"/>
                    <a:pt x="36" y="10"/>
                    <a:pt x="35" y="12"/>
                  </a:cubicBezTo>
                  <a:cubicBezTo>
                    <a:pt x="35" y="12"/>
                    <a:pt x="33" y="11"/>
                    <a:pt x="33" y="12"/>
                  </a:cubicBezTo>
                  <a:cubicBezTo>
                    <a:pt x="32" y="12"/>
                    <a:pt x="32" y="15"/>
                    <a:pt x="32" y="17"/>
                  </a:cubicBezTo>
                  <a:cubicBezTo>
                    <a:pt x="29" y="19"/>
                    <a:pt x="29" y="17"/>
                    <a:pt x="27" y="19"/>
                  </a:cubicBezTo>
                  <a:cubicBezTo>
                    <a:pt x="24" y="20"/>
                    <a:pt x="25" y="24"/>
                    <a:pt x="23" y="27"/>
                  </a:cubicBezTo>
                  <a:cubicBezTo>
                    <a:pt x="23" y="28"/>
                    <a:pt x="20" y="28"/>
                    <a:pt x="21" y="32"/>
                  </a:cubicBezTo>
                  <a:cubicBezTo>
                    <a:pt x="19" y="31"/>
                    <a:pt x="19" y="32"/>
                    <a:pt x="19" y="34"/>
                  </a:cubicBezTo>
                  <a:cubicBezTo>
                    <a:pt x="16" y="31"/>
                    <a:pt x="10" y="37"/>
                    <a:pt x="9" y="30"/>
                  </a:cubicBezTo>
                  <a:cubicBezTo>
                    <a:pt x="8" y="31"/>
                    <a:pt x="6" y="32"/>
                    <a:pt x="5" y="32"/>
                  </a:cubicBezTo>
                  <a:cubicBezTo>
                    <a:pt x="4" y="32"/>
                    <a:pt x="3" y="29"/>
                    <a:pt x="3" y="29"/>
                  </a:cubicBezTo>
                  <a:cubicBezTo>
                    <a:pt x="1" y="29"/>
                    <a:pt x="6" y="34"/>
                    <a:pt x="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1" name="Freeform 100"/>
            <p:cNvSpPr>
              <a:spLocks/>
            </p:cNvSpPr>
            <p:nvPr/>
          </p:nvSpPr>
          <p:spPr bwMode="auto">
            <a:xfrm>
              <a:off x="9003889" y="1166662"/>
              <a:ext cx="195263" cy="142875"/>
            </a:xfrm>
            <a:custGeom>
              <a:avLst/>
              <a:gdLst>
                <a:gd name="T0" fmla="*/ 33 w 52"/>
                <a:gd name="T1" fmla="*/ 0 h 38"/>
                <a:gd name="T2" fmla="*/ 47 w 52"/>
                <a:gd name="T3" fmla="*/ 9 h 38"/>
                <a:gd name="T4" fmla="*/ 57 w 52"/>
                <a:gd name="T5" fmla="*/ 12 h 38"/>
                <a:gd name="T6" fmla="*/ 62 w 52"/>
                <a:gd name="T7" fmla="*/ 12 h 38"/>
                <a:gd name="T8" fmla="*/ 64 w 52"/>
                <a:gd name="T9" fmla="*/ 17 h 38"/>
                <a:gd name="T10" fmla="*/ 73 w 52"/>
                <a:gd name="T11" fmla="*/ 21 h 38"/>
                <a:gd name="T12" fmla="*/ 80 w 52"/>
                <a:gd name="T13" fmla="*/ 21 h 38"/>
                <a:gd name="T14" fmla="*/ 97 w 52"/>
                <a:gd name="T15" fmla="*/ 26 h 38"/>
                <a:gd name="T16" fmla="*/ 97 w 52"/>
                <a:gd name="T17" fmla="*/ 36 h 38"/>
                <a:gd name="T18" fmla="*/ 106 w 52"/>
                <a:gd name="T19" fmla="*/ 36 h 38"/>
                <a:gd name="T20" fmla="*/ 106 w 52"/>
                <a:gd name="T21" fmla="*/ 40 h 38"/>
                <a:gd name="T22" fmla="*/ 123 w 52"/>
                <a:gd name="T23" fmla="*/ 52 h 38"/>
                <a:gd name="T24" fmla="*/ 121 w 52"/>
                <a:gd name="T25" fmla="*/ 59 h 38"/>
                <a:gd name="T26" fmla="*/ 114 w 52"/>
                <a:gd name="T27" fmla="*/ 57 h 38"/>
                <a:gd name="T28" fmla="*/ 99 w 52"/>
                <a:gd name="T29" fmla="*/ 66 h 38"/>
                <a:gd name="T30" fmla="*/ 97 w 52"/>
                <a:gd name="T31" fmla="*/ 71 h 38"/>
                <a:gd name="T32" fmla="*/ 92 w 52"/>
                <a:gd name="T33" fmla="*/ 78 h 38"/>
                <a:gd name="T34" fmla="*/ 76 w 52"/>
                <a:gd name="T35" fmla="*/ 78 h 38"/>
                <a:gd name="T36" fmla="*/ 76 w 52"/>
                <a:gd name="T37" fmla="*/ 81 h 38"/>
                <a:gd name="T38" fmla="*/ 64 w 52"/>
                <a:gd name="T39" fmla="*/ 83 h 38"/>
                <a:gd name="T40" fmla="*/ 62 w 52"/>
                <a:gd name="T41" fmla="*/ 78 h 38"/>
                <a:gd name="T42" fmla="*/ 45 w 52"/>
                <a:gd name="T43" fmla="*/ 78 h 38"/>
                <a:gd name="T44" fmla="*/ 40 w 52"/>
                <a:gd name="T45" fmla="*/ 71 h 38"/>
                <a:gd name="T46" fmla="*/ 47 w 52"/>
                <a:gd name="T47" fmla="*/ 66 h 38"/>
                <a:gd name="T48" fmla="*/ 33 w 52"/>
                <a:gd name="T49" fmla="*/ 64 h 38"/>
                <a:gd name="T50" fmla="*/ 43 w 52"/>
                <a:gd name="T51" fmla="*/ 57 h 38"/>
                <a:gd name="T52" fmla="*/ 47 w 52"/>
                <a:gd name="T53" fmla="*/ 52 h 38"/>
                <a:gd name="T54" fmla="*/ 57 w 52"/>
                <a:gd name="T55" fmla="*/ 54 h 38"/>
                <a:gd name="T56" fmla="*/ 52 w 52"/>
                <a:gd name="T57" fmla="*/ 47 h 38"/>
                <a:gd name="T58" fmla="*/ 28 w 52"/>
                <a:gd name="T59" fmla="*/ 52 h 38"/>
                <a:gd name="T60" fmla="*/ 19 w 52"/>
                <a:gd name="T61" fmla="*/ 50 h 38"/>
                <a:gd name="T62" fmla="*/ 14 w 52"/>
                <a:gd name="T63" fmla="*/ 43 h 38"/>
                <a:gd name="T64" fmla="*/ 2 w 52"/>
                <a:gd name="T65" fmla="*/ 38 h 38"/>
                <a:gd name="T66" fmla="*/ 0 w 52"/>
                <a:gd name="T67" fmla="*/ 28 h 38"/>
                <a:gd name="T68" fmla="*/ 9 w 52"/>
                <a:gd name="T69" fmla="*/ 24 h 38"/>
                <a:gd name="T70" fmla="*/ 14 w 52"/>
                <a:gd name="T71" fmla="*/ 19 h 38"/>
                <a:gd name="T72" fmla="*/ 17 w 52"/>
                <a:gd name="T73" fmla="*/ 9 h 38"/>
                <a:gd name="T74" fmla="*/ 21 w 52"/>
                <a:gd name="T75" fmla="*/ 9 h 38"/>
                <a:gd name="T76" fmla="*/ 28 w 52"/>
                <a:gd name="T77" fmla="*/ 5 h 38"/>
                <a:gd name="T78" fmla="*/ 33 w 52"/>
                <a:gd name="T79" fmla="*/ 0 h 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2" h="38">
                  <a:moveTo>
                    <a:pt x="14" y="0"/>
                  </a:moveTo>
                  <a:cubicBezTo>
                    <a:pt x="16" y="1"/>
                    <a:pt x="19" y="2"/>
                    <a:pt x="20" y="4"/>
                  </a:cubicBezTo>
                  <a:cubicBezTo>
                    <a:pt x="22" y="3"/>
                    <a:pt x="23" y="5"/>
                    <a:pt x="24" y="5"/>
                  </a:cubicBezTo>
                  <a:cubicBezTo>
                    <a:pt x="24" y="6"/>
                    <a:pt x="26" y="5"/>
                    <a:pt x="26" y="5"/>
                  </a:cubicBezTo>
                  <a:cubicBezTo>
                    <a:pt x="26" y="6"/>
                    <a:pt x="26" y="7"/>
                    <a:pt x="27" y="7"/>
                  </a:cubicBezTo>
                  <a:cubicBezTo>
                    <a:pt x="29" y="5"/>
                    <a:pt x="28" y="8"/>
                    <a:pt x="31" y="9"/>
                  </a:cubicBezTo>
                  <a:cubicBezTo>
                    <a:pt x="32" y="9"/>
                    <a:pt x="33" y="9"/>
                    <a:pt x="34" y="9"/>
                  </a:cubicBezTo>
                  <a:cubicBezTo>
                    <a:pt x="35" y="9"/>
                    <a:pt x="37" y="13"/>
                    <a:pt x="41" y="11"/>
                  </a:cubicBezTo>
                  <a:cubicBezTo>
                    <a:pt x="41" y="12"/>
                    <a:pt x="41" y="14"/>
                    <a:pt x="41" y="15"/>
                  </a:cubicBezTo>
                  <a:cubicBezTo>
                    <a:pt x="42" y="15"/>
                    <a:pt x="44" y="14"/>
                    <a:pt x="45" y="15"/>
                  </a:cubicBezTo>
                  <a:cubicBezTo>
                    <a:pt x="45" y="15"/>
                    <a:pt x="44" y="17"/>
                    <a:pt x="45" y="17"/>
                  </a:cubicBezTo>
                  <a:cubicBezTo>
                    <a:pt x="47" y="19"/>
                    <a:pt x="49" y="20"/>
                    <a:pt x="52" y="22"/>
                  </a:cubicBezTo>
                  <a:cubicBezTo>
                    <a:pt x="52" y="23"/>
                    <a:pt x="51" y="25"/>
                    <a:pt x="51" y="25"/>
                  </a:cubicBezTo>
                  <a:cubicBezTo>
                    <a:pt x="50" y="26"/>
                    <a:pt x="48" y="24"/>
                    <a:pt x="48" y="24"/>
                  </a:cubicBezTo>
                  <a:cubicBezTo>
                    <a:pt x="46" y="25"/>
                    <a:pt x="45" y="27"/>
                    <a:pt x="42" y="28"/>
                  </a:cubicBezTo>
                  <a:cubicBezTo>
                    <a:pt x="41" y="28"/>
                    <a:pt x="42" y="29"/>
                    <a:pt x="41" y="30"/>
                  </a:cubicBezTo>
                  <a:cubicBezTo>
                    <a:pt x="39" y="30"/>
                    <a:pt x="39" y="31"/>
                    <a:pt x="39" y="33"/>
                  </a:cubicBezTo>
                  <a:cubicBezTo>
                    <a:pt x="35" y="33"/>
                    <a:pt x="34" y="30"/>
                    <a:pt x="32" y="33"/>
                  </a:cubicBezTo>
                  <a:cubicBezTo>
                    <a:pt x="31" y="33"/>
                    <a:pt x="31" y="34"/>
                    <a:pt x="32" y="34"/>
                  </a:cubicBezTo>
                  <a:cubicBezTo>
                    <a:pt x="32" y="38"/>
                    <a:pt x="27" y="31"/>
                    <a:pt x="27" y="35"/>
                  </a:cubicBezTo>
                  <a:cubicBezTo>
                    <a:pt x="26" y="35"/>
                    <a:pt x="26" y="33"/>
                    <a:pt x="26" y="33"/>
                  </a:cubicBezTo>
                  <a:cubicBezTo>
                    <a:pt x="24" y="35"/>
                    <a:pt x="23" y="32"/>
                    <a:pt x="19" y="33"/>
                  </a:cubicBezTo>
                  <a:cubicBezTo>
                    <a:pt x="19" y="30"/>
                    <a:pt x="18" y="30"/>
                    <a:pt x="17" y="30"/>
                  </a:cubicBezTo>
                  <a:cubicBezTo>
                    <a:pt x="17" y="28"/>
                    <a:pt x="20" y="30"/>
                    <a:pt x="20" y="28"/>
                  </a:cubicBezTo>
                  <a:cubicBezTo>
                    <a:pt x="20" y="25"/>
                    <a:pt x="16" y="27"/>
                    <a:pt x="14" y="27"/>
                  </a:cubicBezTo>
                  <a:cubicBezTo>
                    <a:pt x="13" y="24"/>
                    <a:pt x="16" y="25"/>
                    <a:pt x="18" y="24"/>
                  </a:cubicBezTo>
                  <a:cubicBezTo>
                    <a:pt x="18" y="24"/>
                    <a:pt x="20" y="22"/>
                    <a:pt x="20" y="22"/>
                  </a:cubicBezTo>
                  <a:cubicBezTo>
                    <a:pt x="21" y="22"/>
                    <a:pt x="22" y="24"/>
                    <a:pt x="24" y="23"/>
                  </a:cubicBezTo>
                  <a:cubicBezTo>
                    <a:pt x="24" y="21"/>
                    <a:pt x="23" y="21"/>
                    <a:pt x="22" y="20"/>
                  </a:cubicBezTo>
                  <a:cubicBezTo>
                    <a:pt x="21" y="20"/>
                    <a:pt x="14" y="20"/>
                    <a:pt x="12" y="22"/>
                  </a:cubicBezTo>
                  <a:cubicBezTo>
                    <a:pt x="10" y="24"/>
                    <a:pt x="12" y="22"/>
                    <a:pt x="8" y="21"/>
                  </a:cubicBezTo>
                  <a:cubicBezTo>
                    <a:pt x="5" y="20"/>
                    <a:pt x="2" y="21"/>
                    <a:pt x="6" y="18"/>
                  </a:cubicBezTo>
                  <a:cubicBezTo>
                    <a:pt x="6" y="16"/>
                    <a:pt x="2" y="18"/>
                    <a:pt x="1" y="16"/>
                  </a:cubicBezTo>
                  <a:cubicBezTo>
                    <a:pt x="3" y="14"/>
                    <a:pt x="5" y="10"/>
                    <a:pt x="0" y="12"/>
                  </a:cubicBezTo>
                  <a:cubicBezTo>
                    <a:pt x="1" y="11"/>
                    <a:pt x="2" y="10"/>
                    <a:pt x="4" y="10"/>
                  </a:cubicBezTo>
                  <a:cubicBezTo>
                    <a:pt x="5" y="10"/>
                    <a:pt x="4" y="8"/>
                    <a:pt x="6" y="8"/>
                  </a:cubicBezTo>
                  <a:cubicBezTo>
                    <a:pt x="8" y="8"/>
                    <a:pt x="6" y="5"/>
                    <a:pt x="7" y="4"/>
                  </a:cubicBezTo>
                  <a:cubicBezTo>
                    <a:pt x="7" y="4"/>
                    <a:pt x="9" y="4"/>
                    <a:pt x="9" y="4"/>
                  </a:cubicBezTo>
                  <a:cubicBezTo>
                    <a:pt x="11" y="4"/>
                    <a:pt x="10" y="2"/>
                    <a:pt x="12" y="2"/>
                  </a:cubicBezTo>
                  <a:cubicBezTo>
                    <a:pt x="12" y="1"/>
                    <a:pt x="14" y="1"/>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 name="Freeform 101"/>
            <p:cNvSpPr>
              <a:spLocks/>
            </p:cNvSpPr>
            <p:nvPr/>
          </p:nvSpPr>
          <p:spPr bwMode="auto">
            <a:xfrm>
              <a:off x="4264375" y="1216744"/>
              <a:ext cx="258763" cy="127000"/>
            </a:xfrm>
            <a:custGeom>
              <a:avLst/>
              <a:gdLst>
                <a:gd name="T0" fmla="*/ 57 w 69"/>
                <a:gd name="T1" fmla="*/ 54 h 34"/>
                <a:gd name="T2" fmla="*/ 52 w 69"/>
                <a:gd name="T3" fmla="*/ 56 h 34"/>
                <a:gd name="T4" fmla="*/ 38 w 69"/>
                <a:gd name="T5" fmla="*/ 54 h 34"/>
                <a:gd name="T6" fmla="*/ 45 w 69"/>
                <a:gd name="T7" fmla="*/ 49 h 34"/>
                <a:gd name="T8" fmla="*/ 61 w 69"/>
                <a:gd name="T9" fmla="*/ 38 h 34"/>
                <a:gd name="T10" fmla="*/ 57 w 69"/>
                <a:gd name="T11" fmla="*/ 31 h 34"/>
                <a:gd name="T12" fmla="*/ 43 w 69"/>
                <a:gd name="T13" fmla="*/ 31 h 34"/>
                <a:gd name="T14" fmla="*/ 28 w 69"/>
                <a:gd name="T15" fmla="*/ 40 h 34"/>
                <a:gd name="T16" fmla="*/ 9 w 69"/>
                <a:gd name="T17" fmla="*/ 38 h 34"/>
                <a:gd name="T18" fmla="*/ 12 w 69"/>
                <a:gd name="T19" fmla="*/ 19 h 34"/>
                <a:gd name="T20" fmla="*/ 7 w 69"/>
                <a:gd name="T21" fmla="*/ 21 h 34"/>
                <a:gd name="T22" fmla="*/ 5 w 69"/>
                <a:gd name="T23" fmla="*/ 7 h 34"/>
                <a:gd name="T24" fmla="*/ 9 w 69"/>
                <a:gd name="T25" fmla="*/ 9 h 34"/>
                <a:gd name="T26" fmla="*/ 26 w 69"/>
                <a:gd name="T27" fmla="*/ 5 h 34"/>
                <a:gd name="T28" fmla="*/ 28 w 69"/>
                <a:gd name="T29" fmla="*/ 14 h 34"/>
                <a:gd name="T30" fmla="*/ 52 w 69"/>
                <a:gd name="T31" fmla="*/ 16 h 34"/>
                <a:gd name="T32" fmla="*/ 59 w 69"/>
                <a:gd name="T33" fmla="*/ 5 h 34"/>
                <a:gd name="T34" fmla="*/ 87 w 69"/>
                <a:gd name="T35" fmla="*/ 7 h 34"/>
                <a:gd name="T36" fmla="*/ 90 w 69"/>
                <a:gd name="T37" fmla="*/ 7 h 34"/>
                <a:gd name="T38" fmla="*/ 102 w 69"/>
                <a:gd name="T39" fmla="*/ 16 h 34"/>
                <a:gd name="T40" fmla="*/ 99 w 69"/>
                <a:gd name="T41" fmla="*/ 21 h 34"/>
                <a:gd name="T42" fmla="*/ 113 w 69"/>
                <a:gd name="T43" fmla="*/ 19 h 34"/>
                <a:gd name="T44" fmla="*/ 130 w 69"/>
                <a:gd name="T45" fmla="*/ 24 h 34"/>
                <a:gd name="T46" fmla="*/ 132 w 69"/>
                <a:gd name="T47" fmla="*/ 31 h 34"/>
                <a:gd name="T48" fmla="*/ 135 w 69"/>
                <a:gd name="T49" fmla="*/ 33 h 34"/>
                <a:gd name="T50" fmla="*/ 137 w 69"/>
                <a:gd name="T51" fmla="*/ 38 h 34"/>
                <a:gd name="T52" fmla="*/ 144 w 69"/>
                <a:gd name="T53" fmla="*/ 38 h 34"/>
                <a:gd name="T54" fmla="*/ 144 w 69"/>
                <a:gd name="T55" fmla="*/ 45 h 34"/>
                <a:gd name="T56" fmla="*/ 149 w 69"/>
                <a:gd name="T57" fmla="*/ 45 h 34"/>
                <a:gd name="T58" fmla="*/ 151 w 69"/>
                <a:gd name="T59" fmla="*/ 52 h 34"/>
                <a:gd name="T60" fmla="*/ 161 w 69"/>
                <a:gd name="T61" fmla="*/ 52 h 34"/>
                <a:gd name="T62" fmla="*/ 151 w 69"/>
                <a:gd name="T63" fmla="*/ 56 h 34"/>
                <a:gd name="T64" fmla="*/ 151 w 69"/>
                <a:gd name="T65" fmla="*/ 61 h 34"/>
                <a:gd name="T66" fmla="*/ 123 w 69"/>
                <a:gd name="T67" fmla="*/ 61 h 34"/>
                <a:gd name="T68" fmla="*/ 123 w 69"/>
                <a:gd name="T69" fmla="*/ 45 h 34"/>
                <a:gd name="T70" fmla="*/ 97 w 69"/>
                <a:gd name="T71" fmla="*/ 40 h 34"/>
                <a:gd name="T72" fmla="*/ 92 w 69"/>
                <a:gd name="T73" fmla="*/ 49 h 34"/>
                <a:gd name="T74" fmla="*/ 87 w 69"/>
                <a:gd name="T75" fmla="*/ 49 h 34"/>
                <a:gd name="T76" fmla="*/ 83 w 69"/>
                <a:gd name="T77" fmla="*/ 54 h 34"/>
                <a:gd name="T78" fmla="*/ 85 w 69"/>
                <a:gd name="T79" fmla="*/ 56 h 34"/>
                <a:gd name="T80" fmla="*/ 76 w 69"/>
                <a:gd name="T81" fmla="*/ 61 h 34"/>
                <a:gd name="T82" fmla="*/ 76 w 69"/>
                <a:gd name="T83" fmla="*/ 78 h 34"/>
                <a:gd name="T84" fmla="*/ 40 w 69"/>
                <a:gd name="T85" fmla="*/ 66 h 34"/>
                <a:gd name="T86" fmla="*/ 50 w 69"/>
                <a:gd name="T87" fmla="*/ 61 h 34"/>
                <a:gd name="T88" fmla="*/ 59 w 69"/>
                <a:gd name="T89" fmla="*/ 61 h 34"/>
                <a:gd name="T90" fmla="*/ 57 w 69"/>
                <a:gd name="T91" fmla="*/ 54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9" h="34">
                  <a:moveTo>
                    <a:pt x="24" y="23"/>
                  </a:moveTo>
                  <a:cubicBezTo>
                    <a:pt x="24" y="21"/>
                    <a:pt x="22" y="24"/>
                    <a:pt x="22" y="24"/>
                  </a:cubicBezTo>
                  <a:cubicBezTo>
                    <a:pt x="20" y="25"/>
                    <a:pt x="19" y="22"/>
                    <a:pt x="16" y="23"/>
                  </a:cubicBezTo>
                  <a:cubicBezTo>
                    <a:pt x="16" y="21"/>
                    <a:pt x="18" y="22"/>
                    <a:pt x="19" y="21"/>
                  </a:cubicBezTo>
                  <a:cubicBezTo>
                    <a:pt x="22" y="19"/>
                    <a:pt x="23" y="16"/>
                    <a:pt x="26" y="16"/>
                  </a:cubicBezTo>
                  <a:cubicBezTo>
                    <a:pt x="26" y="15"/>
                    <a:pt x="24" y="15"/>
                    <a:pt x="24" y="13"/>
                  </a:cubicBezTo>
                  <a:cubicBezTo>
                    <a:pt x="22" y="12"/>
                    <a:pt x="19" y="16"/>
                    <a:pt x="18" y="13"/>
                  </a:cubicBezTo>
                  <a:cubicBezTo>
                    <a:pt x="16" y="14"/>
                    <a:pt x="15" y="16"/>
                    <a:pt x="12" y="17"/>
                  </a:cubicBezTo>
                  <a:cubicBezTo>
                    <a:pt x="9" y="18"/>
                    <a:pt x="8" y="15"/>
                    <a:pt x="4" y="16"/>
                  </a:cubicBezTo>
                  <a:cubicBezTo>
                    <a:pt x="6" y="14"/>
                    <a:pt x="7" y="11"/>
                    <a:pt x="5" y="8"/>
                  </a:cubicBezTo>
                  <a:cubicBezTo>
                    <a:pt x="4" y="8"/>
                    <a:pt x="3" y="8"/>
                    <a:pt x="3" y="9"/>
                  </a:cubicBezTo>
                  <a:cubicBezTo>
                    <a:pt x="0" y="9"/>
                    <a:pt x="2" y="5"/>
                    <a:pt x="2" y="3"/>
                  </a:cubicBezTo>
                  <a:cubicBezTo>
                    <a:pt x="3" y="3"/>
                    <a:pt x="4" y="3"/>
                    <a:pt x="4" y="4"/>
                  </a:cubicBezTo>
                  <a:cubicBezTo>
                    <a:pt x="5" y="2"/>
                    <a:pt x="11" y="5"/>
                    <a:pt x="11" y="2"/>
                  </a:cubicBezTo>
                  <a:cubicBezTo>
                    <a:pt x="13" y="2"/>
                    <a:pt x="12" y="4"/>
                    <a:pt x="12" y="6"/>
                  </a:cubicBezTo>
                  <a:cubicBezTo>
                    <a:pt x="17" y="6"/>
                    <a:pt x="21" y="0"/>
                    <a:pt x="22" y="7"/>
                  </a:cubicBezTo>
                  <a:cubicBezTo>
                    <a:pt x="25" y="7"/>
                    <a:pt x="26" y="5"/>
                    <a:pt x="25" y="2"/>
                  </a:cubicBezTo>
                  <a:cubicBezTo>
                    <a:pt x="28" y="3"/>
                    <a:pt x="32" y="3"/>
                    <a:pt x="37" y="3"/>
                  </a:cubicBezTo>
                  <a:cubicBezTo>
                    <a:pt x="37" y="3"/>
                    <a:pt x="38" y="5"/>
                    <a:pt x="38" y="3"/>
                  </a:cubicBezTo>
                  <a:cubicBezTo>
                    <a:pt x="41" y="4"/>
                    <a:pt x="38" y="9"/>
                    <a:pt x="43" y="7"/>
                  </a:cubicBezTo>
                  <a:cubicBezTo>
                    <a:pt x="43" y="8"/>
                    <a:pt x="42" y="8"/>
                    <a:pt x="42" y="9"/>
                  </a:cubicBezTo>
                  <a:cubicBezTo>
                    <a:pt x="43" y="8"/>
                    <a:pt x="48" y="10"/>
                    <a:pt x="48" y="8"/>
                  </a:cubicBezTo>
                  <a:cubicBezTo>
                    <a:pt x="49" y="9"/>
                    <a:pt x="50" y="11"/>
                    <a:pt x="55" y="10"/>
                  </a:cubicBezTo>
                  <a:cubicBezTo>
                    <a:pt x="53" y="12"/>
                    <a:pt x="54" y="12"/>
                    <a:pt x="56" y="13"/>
                  </a:cubicBezTo>
                  <a:cubicBezTo>
                    <a:pt x="56" y="13"/>
                    <a:pt x="56" y="14"/>
                    <a:pt x="57" y="14"/>
                  </a:cubicBezTo>
                  <a:cubicBezTo>
                    <a:pt x="59" y="14"/>
                    <a:pt x="57" y="15"/>
                    <a:pt x="58" y="16"/>
                  </a:cubicBezTo>
                  <a:cubicBezTo>
                    <a:pt x="59" y="17"/>
                    <a:pt x="60" y="16"/>
                    <a:pt x="61" y="16"/>
                  </a:cubicBezTo>
                  <a:cubicBezTo>
                    <a:pt x="61" y="17"/>
                    <a:pt x="60" y="18"/>
                    <a:pt x="61" y="19"/>
                  </a:cubicBezTo>
                  <a:cubicBezTo>
                    <a:pt x="61" y="19"/>
                    <a:pt x="63" y="18"/>
                    <a:pt x="63" y="19"/>
                  </a:cubicBezTo>
                  <a:cubicBezTo>
                    <a:pt x="64" y="20"/>
                    <a:pt x="63" y="21"/>
                    <a:pt x="64" y="22"/>
                  </a:cubicBezTo>
                  <a:cubicBezTo>
                    <a:pt x="66" y="22"/>
                    <a:pt x="67" y="20"/>
                    <a:pt x="68" y="22"/>
                  </a:cubicBezTo>
                  <a:cubicBezTo>
                    <a:pt x="69" y="25"/>
                    <a:pt x="65" y="23"/>
                    <a:pt x="64" y="24"/>
                  </a:cubicBezTo>
                  <a:cubicBezTo>
                    <a:pt x="64" y="24"/>
                    <a:pt x="64" y="26"/>
                    <a:pt x="64" y="26"/>
                  </a:cubicBezTo>
                  <a:cubicBezTo>
                    <a:pt x="61" y="26"/>
                    <a:pt x="56" y="25"/>
                    <a:pt x="52" y="26"/>
                  </a:cubicBezTo>
                  <a:cubicBezTo>
                    <a:pt x="51" y="22"/>
                    <a:pt x="52" y="23"/>
                    <a:pt x="52" y="19"/>
                  </a:cubicBezTo>
                  <a:cubicBezTo>
                    <a:pt x="51" y="15"/>
                    <a:pt x="43" y="15"/>
                    <a:pt x="41" y="17"/>
                  </a:cubicBezTo>
                  <a:cubicBezTo>
                    <a:pt x="39" y="17"/>
                    <a:pt x="40" y="20"/>
                    <a:pt x="39" y="21"/>
                  </a:cubicBezTo>
                  <a:cubicBezTo>
                    <a:pt x="39" y="21"/>
                    <a:pt x="37" y="20"/>
                    <a:pt x="37" y="21"/>
                  </a:cubicBezTo>
                  <a:cubicBezTo>
                    <a:pt x="36" y="22"/>
                    <a:pt x="37" y="24"/>
                    <a:pt x="35" y="23"/>
                  </a:cubicBezTo>
                  <a:cubicBezTo>
                    <a:pt x="34" y="24"/>
                    <a:pt x="35" y="24"/>
                    <a:pt x="36" y="24"/>
                  </a:cubicBezTo>
                  <a:cubicBezTo>
                    <a:pt x="36" y="26"/>
                    <a:pt x="34" y="25"/>
                    <a:pt x="32" y="26"/>
                  </a:cubicBezTo>
                  <a:cubicBezTo>
                    <a:pt x="31" y="29"/>
                    <a:pt x="32" y="28"/>
                    <a:pt x="32" y="33"/>
                  </a:cubicBezTo>
                  <a:cubicBezTo>
                    <a:pt x="28" y="34"/>
                    <a:pt x="18" y="34"/>
                    <a:pt x="17" y="28"/>
                  </a:cubicBezTo>
                  <a:cubicBezTo>
                    <a:pt x="19" y="28"/>
                    <a:pt x="20" y="27"/>
                    <a:pt x="21" y="26"/>
                  </a:cubicBezTo>
                  <a:cubicBezTo>
                    <a:pt x="24" y="25"/>
                    <a:pt x="23" y="28"/>
                    <a:pt x="25" y="26"/>
                  </a:cubicBezTo>
                  <a:cubicBezTo>
                    <a:pt x="25" y="24"/>
                    <a:pt x="22" y="24"/>
                    <a:pt x="24"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 name="Freeform 102"/>
            <p:cNvSpPr>
              <a:spLocks/>
            </p:cNvSpPr>
            <p:nvPr/>
          </p:nvSpPr>
          <p:spPr bwMode="auto">
            <a:xfrm>
              <a:off x="8530814" y="1317474"/>
              <a:ext cx="120650" cy="66675"/>
            </a:xfrm>
            <a:custGeom>
              <a:avLst/>
              <a:gdLst>
                <a:gd name="T0" fmla="*/ 76 w 32"/>
                <a:gd name="T1" fmla="*/ 7 h 18"/>
                <a:gd name="T2" fmla="*/ 76 w 32"/>
                <a:gd name="T3" fmla="*/ 16 h 18"/>
                <a:gd name="T4" fmla="*/ 71 w 32"/>
                <a:gd name="T5" fmla="*/ 16 h 18"/>
                <a:gd name="T6" fmla="*/ 71 w 32"/>
                <a:gd name="T7" fmla="*/ 23 h 18"/>
                <a:gd name="T8" fmla="*/ 62 w 32"/>
                <a:gd name="T9" fmla="*/ 30 h 18"/>
                <a:gd name="T10" fmla="*/ 52 w 32"/>
                <a:gd name="T11" fmla="*/ 21 h 18"/>
                <a:gd name="T12" fmla="*/ 45 w 32"/>
                <a:gd name="T13" fmla="*/ 26 h 18"/>
                <a:gd name="T14" fmla="*/ 33 w 32"/>
                <a:gd name="T15" fmla="*/ 37 h 18"/>
                <a:gd name="T16" fmla="*/ 2 w 32"/>
                <a:gd name="T17" fmla="*/ 37 h 18"/>
                <a:gd name="T18" fmla="*/ 0 w 32"/>
                <a:gd name="T19" fmla="*/ 26 h 18"/>
                <a:gd name="T20" fmla="*/ 12 w 32"/>
                <a:gd name="T21" fmla="*/ 30 h 18"/>
                <a:gd name="T22" fmla="*/ 24 w 32"/>
                <a:gd name="T23" fmla="*/ 21 h 18"/>
                <a:gd name="T24" fmla="*/ 29 w 32"/>
                <a:gd name="T25" fmla="*/ 16 h 18"/>
                <a:gd name="T26" fmla="*/ 36 w 32"/>
                <a:gd name="T27" fmla="*/ 12 h 18"/>
                <a:gd name="T28" fmla="*/ 40 w 32"/>
                <a:gd name="T29" fmla="*/ 12 h 18"/>
                <a:gd name="T30" fmla="*/ 45 w 32"/>
                <a:gd name="T31" fmla="*/ 7 h 18"/>
                <a:gd name="T32" fmla="*/ 57 w 32"/>
                <a:gd name="T33" fmla="*/ 7 h 18"/>
                <a:gd name="T34" fmla="*/ 76 w 32"/>
                <a:gd name="T35" fmla="*/ 7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2" h="18">
                  <a:moveTo>
                    <a:pt x="32" y="3"/>
                  </a:moveTo>
                  <a:cubicBezTo>
                    <a:pt x="31" y="4"/>
                    <a:pt x="32" y="6"/>
                    <a:pt x="32" y="7"/>
                  </a:cubicBezTo>
                  <a:cubicBezTo>
                    <a:pt x="32" y="7"/>
                    <a:pt x="30" y="6"/>
                    <a:pt x="30" y="7"/>
                  </a:cubicBezTo>
                  <a:cubicBezTo>
                    <a:pt x="30" y="7"/>
                    <a:pt x="31" y="10"/>
                    <a:pt x="30" y="10"/>
                  </a:cubicBezTo>
                  <a:cubicBezTo>
                    <a:pt x="28" y="10"/>
                    <a:pt x="27" y="8"/>
                    <a:pt x="26" y="13"/>
                  </a:cubicBezTo>
                  <a:cubicBezTo>
                    <a:pt x="24" y="12"/>
                    <a:pt x="25" y="9"/>
                    <a:pt x="22" y="9"/>
                  </a:cubicBezTo>
                  <a:cubicBezTo>
                    <a:pt x="20" y="8"/>
                    <a:pt x="21" y="11"/>
                    <a:pt x="19" y="11"/>
                  </a:cubicBezTo>
                  <a:cubicBezTo>
                    <a:pt x="18" y="13"/>
                    <a:pt x="14" y="13"/>
                    <a:pt x="14" y="16"/>
                  </a:cubicBezTo>
                  <a:cubicBezTo>
                    <a:pt x="9" y="18"/>
                    <a:pt x="7" y="17"/>
                    <a:pt x="1" y="16"/>
                  </a:cubicBezTo>
                  <a:cubicBezTo>
                    <a:pt x="1" y="14"/>
                    <a:pt x="0" y="14"/>
                    <a:pt x="0" y="11"/>
                  </a:cubicBezTo>
                  <a:cubicBezTo>
                    <a:pt x="1" y="12"/>
                    <a:pt x="3" y="13"/>
                    <a:pt x="5" y="13"/>
                  </a:cubicBezTo>
                  <a:cubicBezTo>
                    <a:pt x="7" y="13"/>
                    <a:pt x="7" y="9"/>
                    <a:pt x="10" y="9"/>
                  </a:cubicBezTo>
                  <a:cubicBezTo>
                    <a:pt x="10" y="9"/>
                    <a:pt x="11" y="6"/>
                    <a:pt x="12" y="7"/>
                  </a:cubicBezTo>
                  <a:cubicBezTo>
                    <a:pt x="14" y="9"/>
                    <a:pt x="12" y="6"/>
                    <a:pt x="15" y="5"/>
                  </a:cubicBezTo>
                  <a:cubicBezTo>
                    <a:pt x="16" y="5"/>
                    <a:pt x="16" y="6"/>
                    <a:pt x="17" y="5"/>
                  </a:cubicBezTo>
                  <a:cubicBezTo>
                    <a:pt x="17" y="5"/>
                    <a:pt x="19" y="3"/>
                    <a:pt x="19" y="3"/>
                  </a:cubicBezTo>
                  <a:cubicBezTo>
                    <a:pt x="20" y="3"/>
                    <a:pt x="22" y="3"/>
                    <a:pt x="24" y="3"/>
                  </a:cubicBezTo>
                  <a:cubicBezTo>
                    <a:pt x="25" y="3"/>
                    <a:pt x="29" y="0"/>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4" name="Freeform 103"/>
            <p:cNvSpPr>
              <a:spLocks/>
            </p:cNvSpPr>
            <p:nvPr/>
          </p:nvSpPr>
          <p:spPr bwMode="auto">
            <a:xfrm>
              <a:off x="8861014" y="1342874"/>
              <a:ext cx="123825" cy="63500"/>
            </a:xfrm>
            <a:custGeom>
              <a:avLst/>
              <a:gdLst>
                <a:gd name="T0" fmla="*/ 71 w 33"/>
                <a:gd name="T1" fmla="*/ 5 h 17"/>
                <a:gd name="T2" fmla="*/ 78 w 33"/>
                <a:gd name="T3" fmla="*/ 31 h 17"/>
                <a:gd name="T4" fmla="*/ 73 w 33"/>
                <a:gd name="T5" fmla="*/ 26 h 17"/>
                <a:gd name="T6" fmla="*/ 73 w 33"/>
                <a:gd name="T7" fmla="*/ 35 h 17"/>
                <a:gd name="T8" fmla="*/ 61 w 33"/>
                <a:gd name="T9" fmla="*/ 38 h 17"/>
                <a:gd name="T10" fmla="*/ 59 w 33"/>
                <a:gd name="T11" fmla="*/ 40 h 17"/>
                <a:gd name="T12" fmla="*/ 52 w 33"/>
                <a:gd name="T13" fmla="*/ 40 h 17"/>
                <a:gd name="T14" fmla="*/ 52 w 33"/>
                <a:gd name="T15" fmla="*/ 31 h 17"/>
                <a:gd name="T16" fmla="*/ 24 w 33"/>
                <a:gd name="T17" fmla="*/ 26 h 17"/>
                <a:gd name="T18" fmla="*/ 0 w 33"/>
                <a:gd name="T19" fmla="*/ 14 h 17"/>
                <a:gd name="T20" fmla="*/ 5 w 33"/>
                <a:gd name="T21" fmla="*/ 7 h 17"/>
                <a:gd name="T22" fmla="*/ 9 w 33"/>
                <a:gd name="T23" fmla="*/ 9 h 17"/>
                <a:gd name="T24" fmla="*/ 24 w 33"/>
                <a:gd name="T25" fmla="*/ 16 h 17"/>
                <a:gd name="T26" fmla="*/ 28 w 33"/>
                <a:gd name="T27" fmla="*/ 16 h 17"/>
                <a:gd name="T28" fmla="*/ 31 w 33"/>
                <a:gd name="T29" fmla="*/ 21 h 17"/>
                <a:gd name="T30" fmla="*/ 35 w 33"/>
                <a:gd name="T31" fmla="*/ 9 h 17"/>
                <a:gd name="T32" fmla="*/ 40 w 33"/>
                <a:gd name="T33" fmla="*/ 16 h 17"/>
                <a:gd name="T34" fmla="*/ 71 w 33"/>
                <a:gd name="T35" fmla="*/ 5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 h="17">
                  <a:moveTo>
                    <a:pt x="30" y="2"/>
                  </a:moveTo>
                  <a:cubicBezTo>
                    <a:pt x="28" y="8"/>
                    <a:pt x="33" y="8"/>
                    <a:pt x="33" y="13"/>
                  </a:cubicBezTo>
                  <a:cubicBezTo>
                    <a:pt x="33" y="13"/>
                    <a:pt x="32" y="11"/>
                    <a:pt x="31" y="11"/>
                  </a:cubicBezTo>
                  <a:cubicBezTo>
                    <a:pt x="30" y="12"/>
                    <a:pt x="32" y="14"/>
                    <a:pt x="31" y="15"/>
                  </a:cubicBezTo>
                  <a:cubicBezTo>
                    <a:pt x="30" y="16"/>
                    <a:pt x="28" y="16"/>
                    <a:pt x="26" y="16"/>
                  </a:cubicBezTo>
                  <a:cubicBezTo>
                    <a:pt x="26" y="16"/>
                    <a:pt x="26" y="17"/>
                    <a:pt x="25" y="17"/>
                  </a:cubicBezTo>
                  <a:cubicBezTo>
                    <a:pt x="24" y="17"/>
                    <a:pt x="23" y="17"/>
                    <a:pt x="22" y="17"/>
                  </a:cubicBezTo>
                  <a:cubicBezTo>
                    <a:pt x="20" y="16"/>
                    <a:pt x="20" y="14"/>
                    <a:pt x="22" y="13"/>
                  </a:cubicBezTo>
                  <a:cubicBezTo>
                    <a:pt x="18" y="15"/>
                    <a:pt x="15" y="11"/>
                    <a:pt x="10" y="11"/>
                  </a:cubicBezTo>
                  <a:cubicBezTo>
                    <a:pt x="9" y="7"/>
                    <a:pt x="3" y="8"/>
                    <a:pt x="0" y="6"/>
                  </a:cubicBezTo>
                  <a:cubicBezTo>
                    <a:pt x="1" y="5"/>
                    <a:pt x="1" y="3"/>
                    <a:pt x="2" y="3"/>
                  </a:cubicBezTo>
                  <a:cubicBezTo>
                    <a:pt x="3" y="3"/>
                    <a:pt x="3" y="4"/>
                    <a:pt x="4" y="4"/>
                  </a:cubicBezTo>
                  <a:cubicBezTo>
                    <a:pt x="6" y="5"/>
                    <a:pt x="9" y="5"/>
                    <a:pt x="10" y="7"/>
                  </a:cubicBezTo>
                  <a:cubicBezTo>
                    <a:pt x="10" y="7"/>
                    <a:pt x="12" y="6"/>
                    <a:pt x="12" y="7"/>
                  </a:cubicBezTo>
                  <a:cubicBezTo>
                    <a:pt x="13" y="7"/>
                    <a:pt x="12" y="9"/>
                    <a:pt x="13" y="9"/>
                  </a:cubicBezTo>
                  <a:cubicBezTo>
                    <a:pt x="17" y="8"/>
                    <a:pt x="12" y="6"/>
                    <a:pt x="15" y="4"/>
                  </a:cubicBezTo>
                  <a:cubicBezTo>
                    <a:pt x="17" y="3"/>
                    <a:pt x="17" y="7"/>
                    <a:pt x="17" y="7"/>
                  </a:cubicBezTo>
                  <a:cubicBezTo>
                    <a:pt x="21" y="7"/>
                    <a:pt x="23" y="0"/>
                    <a:pt x="3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5" name="Freeform 104"/>
            <p:cNvSpPr>
              <a:spLocks/>
            </p:cNvSpPr>
            <p:nvPr/>
          </p:nvSpPr>
          <p:spPr bwMode="auto">
            <a:xfrm>
              <a:off x="8629239" y="1346049"/>
              <a:ext cx="217488" cy="82550"/>
            </a:xfrm>
            <a:custGeom>
              <a:avLst/>
              <a:gdLst>
                <a:gd name="T0" fmla="*/ 61 w 58"/>
                <a:gd name="T1" fmla="*/ 19 h 22"/>
                <a:gd name="T2" fmla="*/ 90 w 58"/>
                <a:gd name="T3" fmla="*/ 31 h 22"/>
                <a:gd name="T4" fmla="*/ 90 w 58"/>
                <a:gd name="T5" fmla="*/ 17 h 22"/>
                <a:gd name="T6" fmla="*/ 80 w 58"/>
                <a:gd name="T7" fmla="*/ 5 h 22"/>
                <a:gd name="T8" fmla="*/ 99 w 58"/>
                <a:gd name="T9" fmla="*/ 2 h 22"/>
                <a:gd name="T10" fmla="*/ 106 w 58"/>
                <a:gd name="T11" fmla="*/ 7 h 22"/>
                <a:gd name="T12" fmla="*/ 106 w 58"/>
                <a:gd name="T13" fmla="*/ 14 h 22"/>
                <a:gd name="T14" fmla="*/ 116 w 58"/>
                <a:gd name="T15" fmla="*/ 21 h 22"/>
                <a:gd name="T16" fmla="*/ 125 w 58"/>
                <a:gd name="T17" fmla="*/ 17 h 22"/>
                <a:gd name="T18" fmla="*/ 135 w 58"/>
                <a:gd name="T19" fmla="*/ 21 h 22"/>
                <a:gd name="T20" fmla="*/ 137 w 58"/>
                <a:gd name="T21" fmla="*/ 28 h 22"/>
                <a:gd name="T22" fmla="*/ 135 w 58"/>
                <a:gd name="T23" fmla="*/ 38 h 22"/>
                <a:gd name="T24" fmla="*/ 116 w 58"/>
                <a:gd name="T25" fmla="*/ 40 h 22"/>
                <a:gd name="T26" fmla="*/ 106 w 58"/>
                <a:gd name="T27" fmla="*/ 38 h 22"/>
                <a:gd name="T28" fmla="*/ 80 w 58"/>
                <a:gd name="T29" fmla="*/ 45 h 22"/>
                <a:gd name="T30" fmla="*/ 76 w 58"/>
                <a:gd name="T31" fmla="*/ 45 h 22"/>
                <a:gd name="T32" fmla="*/ 66 w 58"/>
                <a:gd name="T33" fmla="*/ 47 h 22"/>
                <a:gd name="T34" fmla="*/ 38 w 58"/>
                <a:gd name="T35" fmla="*/ 52 h 22"/>
                <a:gd name="T36" fmla="*/ 64 w 58"/>
                <a:gd name="T37" fmla="*/ 45 h 22"/>
                <a:gd name="T38" fmla="*/ 50 w 58"/>
                <a:gd name="T39" fmla="*/ 38 h 22"/>
                <a:gd name="T40" fmla="*/ 38 w 58"/>
                <a:gd name="T41" fmla="*/ 33 h 22"/>
                <a:gd name="T42" fmla="*/ 28 w 58"/>
                <a:gd name="T43" fmla="*/ 38 h 22"/>
                <a:gd name="T44" fmla="*/ 19 w 58"/>
                <a:gd name="T45" fmla="*/ 35 h 22"/>
                <a:gd name="T46" fmla="*/ 0 w 58"/>
                <a:gd name="T47" fmla="*/ 33 h 22"/>
                <a:gd name="T48" fmla="*/ 5 w 58"/>
                <a:gd name="T49" fmla="*/ 28 h 22"/>
                <a:gd name="T50" fmla="*/ 9 w 58"/>
                <a:gd name="T51" fmla="*/ 19 h 22"/>
                <a:gd name="T52" fmla="*/ 19 w 58"/>
                <a:gd name="T53" fmla="*/ 17 h 22"/>
                <a:gd name="T54" fmla="*/ 17 w 58"/>
                <a:gd name="T55" fmla="*/ 12 h 22"/>
                <a:gd name="T56" fmla="*/ 21 w 58"/>
                <a:gd name="T57" fmla="*/ 12 h 22"/>
                <a:gd name="T58" fmla="*/ 31 w 58"/>
                <a:gd name="T59" fmla="*/ 7 h 22"/>
                <a:gd name="T60" fmla="*/ 45 w 58"/>
                <a:gd name="T61" fmla="*/ 12 h 22"/>
                <a:gd name="T62" fmla="*/ 47 w 58"/>
                <a:gd name="T63" fmla="*/ 17 h 22"/>
                <a:gd name="T64" fmla="*/ 52 w 58"/>
                <a:gd name="T65" fmla="*/ 17 h 22"/>
                <a:gd name="T66" fmla="*/ 52 w 58"/>
                <a:gd name="T67" fmla="*/ 24 h 22"/>
                <a:gd name="T68" fmla="*/ 61 w 58"/>
                <a:gd name="T69" fmla="*/ 19 h 2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8" h="22">
                  <a:moveTo>
                    <a:pt x="26" y="8"/>
                  </a:moveTo>
                  <a:cubicBezTo>
                    <a:pt x="25" y="12"/>
                    <a:pt x="35" y="10"/>
                    <a:pt x="38" y="13"/>
                  </a:cubicBezTo>
                  <a:cubicBezTo>
                    <a:pt x="40" y="8"/>
                    <a:pt x="30" y="7"/>
                    <a:pt x="38" y="7"/>
                  </a:cubicBezTo>
                  <a:cubicBezTo>
                    <a:pt x="39" y="2"/>
                    <a:pt x="32" y="7"/>
                    <a:pt x="34" y="2"/>
                  </a:cubicBezTo>
                  <a:cubicBezTo>
                    <a:pt x="38" y="3"/>
                    <a:pt x="38" y="0"/>
                    <a:pt x="42" y="1"/>
                  </a:cubicBezTo>
                  <a:cubicBezTo>
                    <a:pt x="41" y="3"/>
                    <a:pt x="44" y="3"/>
                    <a:pt x="45" y="3"/>
                  </a:cubicBezTo>
                  <a:cubicBezTo>
                    <a:pt x="45" y="4"/>
                    <a:pt x="44" y="5"/>
                    <a:pt x="45" y="6"/>
                  </a:cubicBezTo>
                  <a:cubicBezTo>
                    <a:pt x="46" y="7"/>
                    <a:pt x="48" y="7"/>
                    <a:pt x="49" y="9"/>
                  </a:cubicBezTo>
                  <a:cubicBezTo>
                    <a:pt x="51" y="8"/>
                    <a:pt x="51" y="7"/>
                    <a:pt x="53" y="7"/>
                  </a:cubicBezTo>
                  <a:cubicBezTo>
                    <a:pt x="55" y="7"/>
                    <a:pt x="56" y="8"/>
                    <a:pt x="57" y="9"/>
                  </a:cubicBezTo>
                  <a:cubicBezTo>
                    <a:pt x="57" y="9"/>
                    <a:pt x="58" y="11"/>
                    <a:pt x="58" y="12"/>
                  </a:cubicBezTo>
                  <a:cubicBezTo>
                    <a:pt x="56" y="13"/>
                    <a:pt x="58" y="13"/>
                    <a:pt x="57" y="16"/>
                  </a:cubicBezTo>
                  <a:cubicBezTo>
                    <a:pt x="54" y="13"/>
                    <a:pt x="52" y="17"/>
                    <a:pt x="49" y="17"/>
                  </a:cubicBezTo>
                  <a:cubicBezTo>
                    <a:pt x="47" y="18"/>
                    <a:pt x="47" y="16"/>
                    <a:pt x="45" y="16"/>
                  </a:cubicBezTo>
                  <a:cubicBezTo>
                    <a:pt x="41" y="16"/>
                    <a:pt x="37" y="18"/>
                    <a:pt x="34" y="19"/>
                  </a:cubicBezTo>
                  <a:cubicBezTo>
                    <a:pt x="34" y="19"/>
                    <a:pt x="32" y="18"/>
                    <a:pt x="32" y="19"/>
                  </a:cubicBezTo>
                  <a:cubicBezTo>
                    <a:pt x="31" y="20"/>
                    <a:pt x="30" y="19"/>
                    <a:pt x="28" y="20"/>
                  </a:cubicBezTo>
                  <a:cubicBezTo>
                    <a:pt x="27" y="20"/>
                    <a:pt x="21" y="22"/>
                    <a:pt x="16" y="22"/>
                  </a:cubicBezTo>
                  <a:cubicBezTo>
                    <a:pt x="17" y="18"/>
                    <a:pt x="23" y="19"/>
                    <a:pt x="27" y="19"/>
                  </a:cubicBezTo>
                  <a:cubicBezTo>
                    <a:pt x="28" y="14"/>
                    <a:pt x="23" y="17"/>
                    <a:pt x="21" y="16"/>
                  </a:cubicBezTo>
                  <a:cubicBezTo>
                    <a:pt x="19" y="16"/>
                    <a:pt x="19" y="15"/>
                    <a:pt x="16" y="14"/>
                  </a:cubicBezTo>
                  <a:cubicBezTo>
                    <a:pt x="14" y="13"/>
                    <a:pt x="14" y="16"/>
                    <a:pt x="12" y="16"/>
                  </a:cubicBezTo>
                  <a:cubicBezTo>
                    <a:pt x="10" y="17"/>
                    <a:pt x="10" y="15"/>
                    <a:pt x="8" y="15"/>
                  </a:cubicBezTo>
                  <a:cubicBezTo>
                    <a:pt x="6" y="15"/>
                    <a:pt x="2" y="16"/>
                    <a:pt x="0" y="14"/>
                  </a:cubicBezTo>
                  <a:cubicBezTo>
                    <a:pt x="0" y="12"/>
                    <a:pt x="2" y="12"/>
                    <a:pt x="2" y="12"/>
                  </a:cubicBezTo>
                  <a:cubicBezTo>
                    <a:pt x="3" y="11"/>
                    <a:pt x="3" y="8"/>
                    <a:pt x="4" y="8"/>
                  </a:cubicBezTo>
                  <a:cubicBezTo>
                    <a:pt x="5" y="7"/>
                    <a:pt x="7" y="8"/>
                    <a:pt x="8" y="7"/>
                  </a:cubicBezTo>
                  <a:cubicBezTo>
                    <a:pt x="9" y="6"/>
                    <a:pt x="4" y="5"/>
                    <a:pt x="7" y="5"/>
                  </a:cubicBezTo>
                  <a:cubicBezTo>
                    <a:pt x="8" y="4"/>
                    <a:pt x="9" y="5"/>
                    <a:pt x="9" y="5"/>
                  </a:cubicBezTo>
                  <a:cubicBezTo>
                    <a:pt x="11" y="4"/>
                    <a:pt x="12" y="3"/>
                    <a:pt x="13" y="3"/>
                  </a:cubicBezTo>
                  <a:cubicBezTo>
                    <a:pt x="14" y="3"/>
                    <a:pt x="18" y="4"/>
                    <a:pt x="19" y="5"/>
                  </a:cubicBezTo>
                  <a:cubicBezTo>
                    <a:pt x="20" y="5"/>
                    <a:pt x="19" y="6"/>
                    <a:pt x="20" y="7"/>
                  </a:cubicBezTo>
                  <a:cubicBezTo>
                    <a:pt x="20" y="7"/>
                    <a:pt x="22" y="7"/>
                    <a:pt x="22" y="7"/>
                  </a:cubicBezTo>
                  <a:cubicBezTo>
                    <a:pt x="23" y="8"/>
                    <a:pt x="20" y="11"/>
                    <a:pt x="22" y="10"/>
                  </a:cubicBezTo>
                  <a:cubicBezTo>
                    <a:pt x="23" y="10"/>
                    <a:pt x="24" y="7"/>
                    <a:pt x="2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6" name="Freeform 105"/>
            <p:cNvSpPr>
              <a:spLocks/>
            </p:cNvSpPr>
            <p:nvPr/>
          </p:nvSpPr>
          <p:spPr bwMode="auto">
            <a:xfrm>
              <a:off x="8478427" y="1433362"/>
              <a:ext cx="173038" cy="115887"/>
            </a:xfrm>
            <a:custGeom>
              <a:avLst/>
              <a:gdLst>
                <a:gd name="T0" fmla="*/ 14 w 46"/>
                <a:gd name="T1" fmla="*/ 0 h 31"/>
                <a:gd name="T2" fmla="*/ 62 w 46"/>
                <a:gd name="T3" fmla="*/ 5 h 31"/>
                <a:gd name="T4" fmla="*/ 66 w 46"/>
                <a:gd name="T5" fmla="*/ 5 h 31"/>
                <a:gd name="T6" fmla="*/ 78 w 46"/>
                <a:gd name="T7" fmla="*/ 7 h 31"/>
                <a:gd name="T8" fmla="*/ 90 w 46"/>
                <a:gd name="T9" fmla="*/ 7 h 31"/>
                <a:gd name="T10" fmla="*/ 92 w 46"/>
                <a:gd name="T11" fmla="*/ 9 h 31"/>
                <a:gd name="T12" fmla="*/ 109 w 46"/>
                <a:gd name="T13" fmla="*/ 21 h 31"/>
                <a:gd name="T14" fmla="*/ 83 w 46"/>
                <a:gd name="T15" fmla="*/ 26 h 31"/>
                <a:gd name="T16" fmla="*/ 81 w 46"/>
                <a:gd name="T17" fmla="*/ 31 h 31"/>
                <a:gd name="T18" fmla="*/ 76 w 46"/>
                <a:gd name="T19" fmla="*/ 28 h 31"/>
                <a:gd name="T20" fmla="*/ 73 w 46"/>
                <a:gd name="T21" fmla="*/ 31 h 31"/>
                <a:gd name="T22" fmla="*/ 76 w 46"/>
                <a:gd name="T23" fmla="*/ 33 h 31"/>
                <a:gd name="T24" fmla="*/ 69 w 46"/>
                <a:gd name="T25" fmla="*/ 38 h 31"/>
                <a:gd name="T26" fmla="*/ 69 w 46"/>
                <a:gd name="T27" fmla="*/ 42 h 31"/>
                <a:gd name="T28" fmla="*/ 64 w 46"/>
                <a:gd name="T29" fmla="*/ 42 h 31"/>
                <a:gd name="T30" fmla="*/ 59 w 46"/>
                <a:gd name="T31" fmla="*/ 47 h 31"/>
                <a:gd name="T32" fmla="*/ 59 w 46"/>
                <a:gd name="T33" fmla="*/ 59 h 31"/>
                <a:gd name="T34" fmla="*/ 26 w 46"/>
                <a:gd name="T35" fmla="*/ 68 h 31"/>
                <a:gd name="T36" fmla="*/ 0 w 46"/>
                <a:gd name="T37" fmla="*/ 52 h 31"/>
                <a:gd name="T38" fmla="*/ 7 w 46"/>
                <a:gd name="T39" fmla="*/ 45 h 31"/>
                <a:gd name="T40" fmla="*/ 12 w 46"/>
                <a:gd name="T41" fmla="*/ 40 h 31"/>
                <a:gd name="T42" fmla="*/ 7 w 46"/>
                <a:gd name="T43" fmla="*/ 28 h 31"/>
                <a:gd name="T44" fmla="*/ 14 w 46"/>
                <a:gd name="T45" fmla="*/ 26 h 31"/>
                <a:gd name="T46" fmla="*/ 19 w 46"/>
                <a:gd name="T47" fmla="*/ 14 h 31"/>
                <a:gd name="T48" fmla="*/ 14 w 46"/>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6" h="31">
                  <a:moveTo>
                    <a:pt x="6" y="0"/>
                  </a:moveTo>
                  <a:cubicBezTo>
                    <a:pt x="13" y="1"/>
                    <a:pt x="21" y="0"/>
                    <a:pt x="26" y="2"/>
                  </a:cubicBezTo>
                  <a:cubicBezTo>
                    <a:pt x="26" y="2"/>
                    <a:pt x="28" y="1"/>
                    <a:pt x="28" y="2"/>
                  </a:cubicBezTo>
                  <a:cubicBezTo>
                    <a:pt x="29" y="3"/>
                    <a:pt x="32" y="2"/>
                    <a:pt x="33" y="3"/>
                  </a:cubicBezTo>
                  <a:cubicBezTo>
                    <a:pt x="35" y="5"/>
                    <a:pt x="33" y="1"/>
                    <a:pt x="38" y="3"/>
                  </a:cubicBezTo>
                  <a:cubicBezTo>
                    <a:pt x="38" y="3"/>
                    <a:pt x="38" y="4"/>
                    <a:pt x="39" y="4"/>
                  </a:cubicBezTo>
                  <a:cubicBezTo>
                    <a:pt x="40" y="4"/>
                    <a:pt x="46" y="6"/>
                    <a:pt x="46" y="9"/>
                  </a:cubicBezTo>
                  <a:cubicBezTo>
                    <a:pt x="42" y="9"/>
                    <a:pt x="38" y="10"/>
                    <a:pt x="35" y="11"/>
                  </a:cubicBezTo>
                  <a:cubicBezTo>
                    <a:pt x="34" y="11"/>
                    <a:pt x="35" y="13"/>
                    <a:pt x="34" y="13"/>
                  </a:cubicBezTo>
                  <a:cubicBezTo>
                    <a:pt x="33" y="14"/>
                    <a:pt x="33" y="12"/>
                    <a:pt x="32" y="12"/>
                  </a:cubicBezTo>
                  <a:cubicBezTo>
                    <a:pt x="32" y="12"/>
                    <a:pt x="30" y="14"/>
                    <a:pt x="31" y="13"/>
                  </a:cubicBezTo>
                  <a:cubicBezTo>
                    <a:pt x="30" y="14"/>
                    <a:pt x="32" y="15"/>
                    <a:pt x="32" y="14"/>
                  </a:cubicBezTo>
                  <a:cubicBezTo>
                    <a:pt x="31" y="16"/>
                    <a:pt x="30" y="15"/>
                    <a:pt x="29" y="16"/>
                  </a:cubicBezTo>
                  <a:cubicBezTo>
                    <a:pt x="29" y="16"/>
                    <a:pt x="30" y="18"/>
                    <a:pt x="29" y="18"/>
                  </a:cubicBezTo>
                  <a:cubicBezTo>
                    <a:pt x="29" y="18"/>
                    <a:pt x="27" y="18"/>
                    <a:pt x="27" y="18"/>
                  </a:cubicBezTo>
                  <a:cubicBezTo>
                    <a:pt x="26" y="19"/>
                    <a:pt x="26" y="20"/>
                    <a:pt x="25" y="20"/>
                  </a:cubicBezTo>
                  <a:cubicBezTo>
                    <a:pt x="25" y="22"/>
                    <a:pt x="25" y="24"/>
                    <a:pt x="25" y="25"/>
                  </a:cubicBezTo>
                  <a:cubicBezTo>
                    <a:pt x="19" y="25"/>
                    <a:pt x="20" y="31"/>
                    <a:pt x="11" y="29"/>
                  </a:cubicBezTo>
                  <a:cubicBezTo>
                    <a:pt x="12" y="22"/>
                    <a:pt x="4" y="23"/>
                    <a:pt x="0" y="22"/>
                  </a:cubicBezTo>
                  <a:cubicBezTo>
                    <a:pt x="0" y="20"/>
                    <a:pt x="3" y="20"/>
                    <a:pt x="3" y="19"/>
                  </a:cubicBezTo>
                  <a:cubicBezTo>
                    <a:pt x="4" y="19"/>
                    <a:pt x="1" y="16"/>
                    <a:pt x="5" y="17"/>
                  </a:cubicBezTo>
                  <a:cubicBezTo>
                    <a:pt x="5" y="15"/>
                    <a:pt x="3" y="14"/>
                    <a:pt x="3" y="12"/>
                  </a:cubicBezTo>
                  <a:cubicBezTo>
                    <a:pt x="5" y="14"/>
                    <a:pt x="5" y="13"/>
                    <a:pt x="6" y="11"/>
                  </a:cubicBezTo>
                  <a:cubicBezTo>
                    <a:pt x="6" y="9"/>
                    <a:pt x="8" y="10"/>
                    <a:pt x="8" y="6"/>
                  </a:cubicBezTo>
                  <a:cubicBezTo>
                    <a:pt x="9" y="3"/>
                    <a:pt x="4" y="5"/>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7" name="Freeform 106"/>
            <p:cNvSpPr>
              <a:spLocks/>
            </p:cNvSpPr>
            <p:nvPr/>
          </p:nvSpPr>
          <p:spPr bwMode="auto">
            <a:xfrm>
              <a:off x="8827677" y="1455587"/>
              <a:ext cx="36513" cy="26987"/>
            </a:xfrm>
            <a:custGeom>
              <a:avLst/>
              <a:gdLst>
                <a:gd name="T0" fmla="*/ 2 w 10"/>
                <a:gd name="T1" fmla="*/ 0 h 7"/>
                <a:gd name="T2" fmla="*/ 18 w 10"/>
                <a:gd name="T3" fmla="*/ 0 h 7"/>
                <a:gd name="T4" fmla="*/ 21 w 10"/>
                <a:gd name="T5" fmla="*/ 12 h 7"/>
                <a:gd name="T6" fmla="*/ 16 w 10"/>
                <a:gd name="T7" fmla="*/ 17 h 7"/>
                <a:gd name="T8" fmla="*/ 0 w 10"/>
                <a:gd name="T9" fmla="*/ 10 h 7"/>
                <a:gd name="T10" fmla="*/ 2 w 10"/>
                <a:gd name="T11" fmla="*/ 0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7">
                  <a:moveTo>
                    <a:pt x="1" y="0"/>
                  </a:moveTo>
                  <a:cubicBezTo>
                    <a:pt x="4" y="0"/>
                    <a:pt x="6" y="0"/>
                    <a:pt x="8" y="0"/>
                  </a:cubicBezTo>
                  <a:cubicBezTo>
                    <a:pt x="8" y="2"/>
                    <a:pt x="10" y="3"/>
                    <a:pt x="9" y="5"/>
                  </a:cubicBezTo>
                  <a:cubicBezTo>
                    <a:pt x="7" y="5"/>
                    <a:pt x="7" y="6"/>
                    <a:pt x="7" y="7"/>
                  </a:cubicBezTo>
                  <a:cubicBezTo>
                    <a:pt x="5" y="6"/>
                    <a:pt x="4" y="3"/>
                    <a:pt x="0" y="4"/>
                  </a:cubicBezTo>
                  <a:cubicBezTo>
                    <a:pt x="1" y="3"/>
                    <a:pt x="1" y="2"/>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8" name="Freeform 107"/>
            <p:cNvSpPr>
              <a:spLocks/>
            </p:cNvSpPr>
            <p:nvPr/>
          </p:nvSpPr>
          <p:spPr bwMode="auto">
            <a:xfrm>
              <a:off x="9018177" y="1444474"/>
              <a:ext cx="87313" cy="60325"/>
            </a:xfrm>
            <a:custGeom>
              <a:avLst/>
              <a:gdLst>
                <a:gd name="T0" fmla="*/ 50 w 23"/>
                <a:gd name="T1" fmla="*/ 2 h 16"/>
                <a:gd name="T2" fmla="*/ 53 w 23"/>
                <a:gd name="T3" fmla="*/ 17 h 16"/>
                <a:gd name="T4" fmla="*/ 48 w 23"/>
                <a:gd name="T5" fmla="*/ 21 h 16"/>
                <a:gd name="T6" fmla="*/ 33 w 23"/>
                <a:gd name="T7" fmla="*/ 24 h 16"/>
                <a:gd name="T8" fmla="*/ 10 w 23"/>
                <a:gd name="T9" fmla="*/ 38 h 16"/>
                <a:gd name="T10" fmla="*/ 7 w 23"/>
                <a:gd name="T11" fmla="*/ 26 h 16"/>
                <a:gd name="T12" fmla="*/ 2 w 23"/>
                <a:gd name="T13" fmla="*/ 21 h 16"/>
                <a:gd name="T14" fmla="*/ 2 w 23"/>
                <a:gd name="T15" fmla="*/ 7 h 16"/>
                <a:gd name="T16" fmla="*/ 7 w 23"/>
                <a:gd name="T17" fmla="*/ 2 h 16"/>
                <a:gd name="T18" fmla="*/ 17 w 23"/>
                <a:gd name="T19" fmla="*/ 0 h 16"/>
                <a:gd name="T20" fmla="*/ 38 w 23"/>
                <a:gd name="T21" fmla="*/ 5 h 16"/>
                <a:gd name="T22" fmla="*/ 50 w 23"/>
                <a:gd name="T23" fmla="*/ 2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3" h="16">
                  <a:moveTo>
                    <a:pt x="21" y="1"/>
                  </a:moveTo>
                  <a:cubicBezTo>
                    <a:pt x="23" y="1"/>
                    <a:pt x="21" y="5"/>
                    <a:pt x="22" y="7"/>
                  </a:cubicBezTo>
                  <a:cubicBezTo>
                    <a:pt x="20" y="6"/>
                    <a:pt x="20" y="8"/>
                    <a:pt x="20" y="9"/>
                  </a:cubicBezTo>
                  <a:cubicBezTo>
                    <a:pt x="16" y="7"/>
                    <a:pt x="15" y="14"/>
                    <a:pt x="14" y="10"/>
                  </a:cubicBezTo>
                  <a:cubicBezTo>
                    <a:pt x="11" y="13"/>
                    <a:pt x="9" y="16"/>
                    <a:pt x="4" y="16"/>
                  </a:cubicBezTo>
                  <a:cubicBezTo>
                    <a:pt x="3" y="15"/>
                    <a:pt x="3" y="14"/>
                    <a:pt x="3" y="11"/>
                  </a:cubicBezTo>
                  <a:cubicBezTo>
                    <a:pt x="2" y="10"/>
                    <a:pt x="1" y="10"/>
                    <a:pt x="1" y="9"/>
                  </a:cubicBezTo>
                  <a:cubicBezTo>
                    <a:pt x="0" y="7"/>
                    <a:pt x="1" y="5"/>
                    <a:pt x="1" y="3"/>
                  </a:cubicBezTo>
                  <a:cubicBezTo>
                    <a:pt x="3" y="4"/>
                    <a:pt x="3" y="2"/>
                    <a:pt x="3" y="1"/>
                  </a:cubicBezTo>
                  <a:cubicBezTo>
                    <a:pt x="5" y="1"/>
                    <a:pt x="6" y="1"/>
                    <a:pt x="7" y="0"/>
                  </a:cubicBezTo>
                  <a:cubicBezTo>
                    <a:pt x="8" y="2"/>
                    <a:pt x="14" y="0"/>
                    <a:pt x="16" y="2"/>
                  </a:cubicBezTo>
                  <a:cubicBezTo>
                    <a:pt x="18" y="2"/>
                    <a:pt x="21" y="3"/>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9" name="Freeform 108"/>
            <p:cNvSpPr>
              <a:spLocks/>
            </p:cNvSpPr>
            <p:nvPr/>
          </p:nvSpPr>
          <p:spPr bwMode="auto">
            <a:xfrm>
              <a:off x="3638900" y="1681882"/>
              <a:ext cx="190500" cy="93662"/>
            </a:xfrm>
            <a:custGeom>
              <a:avLst/>
              <a:gdLst>
                <a:gd name="T0" fmla="*/ 87 w 51"/>
                <a:gd name="T1" fmla="*/ 0 h 25"/>
                <a:gd name="T2" fmla="*/ 99 w 51"/>
                <a:gd name="T3" fmla="*/ 7 h 25"/>
                <a:gd name="T4" fmla="*/ 106 w 51"/>
                <a:gd name="T5" fmla="*/ 9 h 25"/>
                <a:gd name="T6" fmla="*/ 104 w 51"/>
                <a:gd name="T7" fmla="*/ 14 h 25"/>
                <a:gd name="T8" fmla="*/ 118 w 51"/>
                <a:gd name="T9" fmla="*/ 24 h 25"/>
                <a:gd name="T10" fmla="*/ 108 w 51"/>
                <a:gd name="T11" fmla="*/ 40 h 25"/>
                <a:gd name="T12" fmla="*/ 101 w 51"/>
                <a:gd name="T13" fmla="*/ 42 h 25"/>
                <a:gd name="T14" fmla="*/ 89 w 51"/>
                <a:gd name="T15" fmla="*/ 47 h 25"/>
                <a:gd name="T16" fmla="*/ 82 w 51"/>
                <a:gd name="T17" fmla="*/ 52 h 25"/>
                <a:gd name="T18" fmla="*/ 75 w 51"/>
                <a:gd name="T19" fmla="*/ 54 h 25"/>
                <a:gd name="T20" fmla="*/ 42 w 51"/>
                <a:gd name="T21" fmla="*/ 57 h 25"/>
                <a:gd name="T22" fmla="*/ 40 w 51"/>
                <a:gd name="T23" fmla="*/ 54 h 25"/>
                <a:gd name="T24" fmla="*/ 28 w 51"/>
                <a:gd name="T25" fmla="*/ 47 h 25"/>
                <a:gd name="T26" fmla="*/ 24 w 51"/>
                <a:gd name="T27" fmla="*/ 45 h 25"/>
                <a:gd name="T28" fmla="*/ 28 w 51"/>
                <a:gd name="T29" fmla="*/ 42 h 25"/>
                <a:gd name="T30" fmla="*/ 21 w 51"/>
                <a:gd name="T31" fmla="*/ 38 h 25"/>
                <a:gd name="T32" fmla="*/ 21 w 51"/>
                <a:gd name="T33" fmla="*/ 21 h 25"/>
                <a:gd name="T34" fmla="*/ 5 w 51"/>
                <a:gd name="T35" fmla="*/ 24 h 25"/>
                <a:gd name="T36" fmla="*/ 9 w 51"/>
                <a:gd name="T37" fmla="*/ 12 h 25"/>
                <a:gd name="T38" fmla="*/ 31 w 51"/>
                <a:gd name="T39" fmla="*/ 12 h 25"/>
                <a:gd name="T40" fmla="*/ 35 w 51"/>
                <a:gd name="T41" fmla="*/ 24 h 25"/>
                <a:gd name="T42" fmla="*/ 42 w 51"/>
                <a:gd name="T43" fmla="*/ 12 h 25"/>
                <a:gd name="T44" fmla="*/ 59 w 51"/>
                <a:gd name="T45" fmla="*/ 19 h 25"/>
                <a:gd name="T46" fmla="*/ 64 w 51"/>
                <a:gd name="T47" fmla="*/ 12 h 25"/>
                <a:gd name="T48" fmla="*/ 82 w 51"/>
                <a:gd name="T49" fmla="*/ 9 h 25"/>
                <a:gd name="T50" fmla="*/ 87 w 51"/>
                <a:gd name="T51" fmla="*/ 0 h 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1" h="25">
                  <a:moveTo>
                    <a:pt x="37" y="0"/>
                  </a:moveTo>
                  <a:cubicBezTo>
                    <a:pt x="38" y="1"/>
                    <a:pt x="40" y="2"/>
                    <a:pt x="42" y="3"/>
                  </a:cubicBezTo>
                  <a:cubicBezTo>
                    <a:pt x="42" y="3"/>
                    <a:pt x="45" y="4"/>
                    <a:pt x="45" y="4"/>
                  </a:cubicBezTo>
                  <a:cubicBezTo>
                    <a:pt x="45" y="4"/>
                    <a:pt x="44" y="6"/>
                    <a:pt x="44" y="6"/>
                  </a:cubicBezTo>
                  <a:cubicBezTo>
                    <a:pt x="44" y="8"/>
                    <a:pt x="47" y="11"/>
                    <a:pt x="50" y="10"/>
                  </a:cubicBezTo>
                  <a:cubicBezTo>
                    <a:pt x="51" y="13"/>
                    <a:pt x="49" y="15"/>
                    <a:pt x="46" y="17"/>
                  </a:cubicBezTo>
                  <a:cubicBezTo>
                    <a:pt x="45" y="18"/>
                    <a:pt x="44" y="18"/>
                    <a:pt x="43" y="18"/>
                  </a:cubicBezTo>
                  <a:cubicBezTo>
                    <a:pt x="41" y="19"/>
                    <a:pt x="41" y="20"/>
                    <a:pt x="38" y="20"/>
                  </a:cubicBezTo>
                  <a:cubicBezTo>
                    <a:pt x="38" y="20"/>
                    <a:pt x="35" y="22"/>
                    <a:pt x="35" y="22"/>
                  </a:cubicBezTo>
                  <a:cubicBezTo>
                    <a:pt x="34" y="23"/>
                    <a:pt x="34" y="22"/>
                    <a:pt x="32" y="23"/>
                  </a:cubicBezTo>
                  <a:cubicBezTo>
                    <a:pt x="31" y="23"/>
                    <a:pt x="22" y="25"/>
                    <a:pt x="18" y="24"/>
                  </a:cubicBezTo>
                  <a:cubicBezTo>
                    <a:pt x="18" y="24"/>
                    <a:pt x="18" y="23"/>
                    <a:pt x="17" y="23"/>
                  </a:cubicBezTo>
                  <a:cubicBezTo>
                    <a:pt x="15" y="23"/>
                    <a:pt x="14" y="21"/>
                    <a:pt x="12" y="20"/>
                  </a:cubicBezTo>
                  <a:cubicBezTo>
                    <a:pt x="11" y="20"/>
                    <a:pt x="11" y="19"/>
                    <a:pt x="10" y="19"/>
                  </a:cubicBezTo>
                  <a:cubicBezTo>
                    <a:pt x="10" y="18"/>
                    <a:pt x="11" y="18"/>
                    <a:pt x="12" y="18"/>
                  </a:cubicBezTo>
                  <a:cubicBezTo>
                    <a:pt x="12" y="17"/>
                    <a:pt x="9" y="17"/>
                    <a:pt x="9" y="16"/>
                  </a:cubicBezTo>
                  <a:cubicBezTo>
                    <a:pt x="8" y="14"/>
                    <a:pt x="9" y="12"/>
                    <a:pt x="9" y="9"/>
                  </a:cubicBezTo>
                  <a:cubicBezTo>
                    <a:pt x="4" y="7"/>
                    <a:pt x="4" y="13"/>
                    <a:pt x="2" y="10"/>
                  </a:cubicBezTo>
                  <a:cubicBezTo>
                    <a:pt x="0" y="6"/>
                    <a:pt x="5" y="9"/>
                    <a:pt x="4" y="5"/>
                  </a:cubicBezTo>
                  <a:cubicBezTo>
                    <a:pt x="9" y="6"/>
                    <a:pt x="8" y="5"/>
                    <a:pt x="13" y="5"/>
                  </a:cubicBezTo>
                  <a:cubicBezTo>
                    <a:pt x="14" y="8"/>
                    <a:pt x="17" y="7"/>
                    <a:pt x="15" y="10"/>
                  </a:cubicBezTo>
                  <a:cubicBezTo>
                    <a:pt x="18" y="10"/>
                    <a:pt x="18" y="8"/>
                    <a:pt x="18" y="5"/>
                  </a:cubicBezTo>
                  <a:cubicBezTo>
                    <a:pt x="19" y="7"/>
                    <a:pt x="29" y="2"/>
                    <a:pt x="25" y="8"/>
                  </a:cubicBezTo>
                  <a:cubicBezTo>
                    <a:pt x="28" y="9"/>
                    <a:pt x="27" y="6"/>
                    <a:pt x="27" y="5"/>
                  </a:cubicBezTo>
                  <a:cubicBezTo>
                    <a:pt x="29" y="4"/>
                    <a:pt x="32" y="5"/>
                    <a:pt x="35" y="4"/>
                  </a:cubicBezTo>
                  <a:cubicBezTo>
                    <a:pt x="36" y="3"/>
                    <a:pt x="37" y="2"/>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0" name="Freeform 109"/>
            <p:cNvSpPr>
              <a:spLocks/>
            </p:cNvSpPr>
            <p:nvPr/>
          </p:nvSpPr>
          <p:spPr bwMode="auto">
            <a:xfrm>
              <a:off x="9172164" y="1706412"/>
              <a:ext cx="112713" cy="82550"/>
            </a:xfrm>
            <a:custGeom>
              <a:avLst/>
              <a:gdLst>
                <a:gd name="T0" fmla="*/ 19 w 30"/>
                <a:gd name="T1" fmla="*/ 0 h 22"/>
                <a:gd name="T2" fmla="*/ 36 w 30"/>
                <a:gd name="T3" fmla="*/ 17 h 22"/>
                <a:gd name="T4" fmla="*/ 40 w 30"/>
                <a:gd name="T5" fmla="*/ 14 h 22"/>
                <a:gd name="T6" fmla="*/ 50 w 30"/>
                <a:gd name="T7" fmla="*/ 24 h 22"/>
                <a:gd name="T8" fmla="*/ 62 w 30"/>
                <a:gd name="T9" fmla="*/ 38 h 22"/>
                <a:gd name="T10" fmla="*/ 71 w 30"/>
                <a:gd name="T11" fmla="*/ 40 h 22"/>
                <a:gd name="T12" fmla="*/ 36 w 30"/>
                <a:gd name="T13" fmla="*/ 43 h 22"/>
                <a:gd name="T14" fmla="*/ 21 w 30"/>
                <a:gd name="T15" fmla="*/ 52 h 22"/>
                <a:gd name="T16" fmla="*/ 0 w 30"/>
                <a:gd name="T17" fmla="*/ 43 h 22"/>
                <a:gd name="T18" fmla="*/ 5 w 30"/>
                <a:gd name="T19" fmla="*/ 40 h 22"/>
                <a:gd name="T20" fmla="*/ 7 w 30"/>
                <a:gd name="T21" fmla="*/ 33 h 22"/>
                <a:gd name="T22" fmla="*/ 7 w 30"/>
                <a:gd name="T23" fmla="*/ 9 h 22"/>
                <a:gd name="T24" fmla="*/ 19 w 30"/>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2">
                  <a:moveTo>
                    <a:pt x="8" y="0"/>
                  </a:moveTo>
                  <a:cubicBezTo>
                    <a:pt x="10" y="3"/>
                    <a:pt x="16" y="2"/>
                    <a:pt x="15" y="7"/>
                  </a:cubicBezTo>
                  <a:cubicBezTo>
                    <a:pt x="16" y="8"/>
                    <a:pt x="18" y="6"/>
                    <a:pt x="17" y="6"/>
                  </a:cubicBezTo>
                  <a:cubicBezTo>
                    <a:pt x="19" y="7"/>
                    <a:pt x="18" y="10"/>
                    <a:pt x="21" y="10"/>
                  </a:cubicBezTo>
                  <a:cubicBezTo>
                    <a:pt x="23" y="10"/>
                    <a:pt x="24" y="14"/>
                    <a:pt x="26" y="16"/>
                  </a:cubicBezTo>
                  <a:cubicBezTo>
                    <a:pt x="29" y="15"/>
                    <a:pt x="28" y="15"/>
                    <a:pt x="30" y="17"/>
                  </a:cubicBezTo>
                  <a:cubicBezTo>
                    <a:pt x="28" y="20"/>
                    <a:pt x="20" y="17"/>
                    <a:pt x="15" y="18"/>
                  </a:cubicBezTo>
                  <a:cubicBezTo>
                    <a:pt x="13" y="19"/>
                    <a:pt x="10" y="19"/>
                    <a:pt x="9" y="22"/>
                  </a:cubicBezTo>
                  <a:cubicBezTo>
                    <a:pt x="6" y="20"/>
                    <a:pt x="5" y="17"/>
                    <a:pt x="0" y="18"/>
                  </a:cubicBezTo>
                  <a:cubicBezTo>
                    <a:pt x="0" y="17"/>
                    <a:pt x="1" y="17"/>
                    <a:pt x="2" y="17"/>
                  </a:cubicBezTo>
                  <a:cubicBezTo>
                    <a:pt x="1" y="15"/>
                    <a:pt x="1" y="14"/>
                    <a:pt x="3" y="14"/>
                  </a:cubicBezTo>
                  <a:cubicBezTo>
                    <a:pt x="1" y="10"/>
                    <a:pt x="4" y="9"/>
                    <a:pt x="3" y="4"/>
                  </a:cubicBezTo>
                  <a:cubicBezTo>
                    <a:pt x="6" y="3"/>
                    <a:pt x="8" y="3"/>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1" name="Freeform 110"/>
            <p:cNvSpPr>
              <a:spLocks/>
            </p:cNvSpPr>
            <p:nvPr/>
          </p:nvSpPr>
          <p:spPr bwMode="auto">
            <a:xfrm>
              <a:off x="5791550" y="3005857"/>
              <a:ext cx="187325" cy="201612"/>
            </a:xfrm>
            <a:custGeom>
              <a:avLst/>
              <a:gdLst>
                <a:gd name="T0" fmla="*/ 9 w 50"/>
                <a:gd name="T1" fmla="*/ 19 h 54"/>
                <a:gd name="T2" fmla="*/ 5 w 50"/>
                <a:gd name="T3" fmla="*/ 16 h 54"/>
                <a:gd name="T4" fmla="*/ 0 w 50"/>
                <a:gd name="T5" fmla="*/ 7 h 54"/>
                <a:gd name="T6" fmla="*/ 21 w 50"/>
                <a:gd name="T7" fmla="*/ 5 h 54"/>
                <a:gd name="T8" fmla="*/ 33 w 50"/>
                <a:gd name="T9" fmla="*/ 9 h 54"/>
                <a:gd name="T10" fmla="*/ 33 w 50"/>
                <a:gd name="T11" fmla="*/ 16 h 54"/>
                <a:gd name="T12" fmla="*/ 38 w 50"/>
                <a:gd name="T13" fmla="*/ 21 h 54"/>
                <a:gd name="T14" fmla="*/ 50 w 50"/>
                <a:gd name="T15" fmla="*/ 26 h 54"/>
                <a:gd name="T16" fmla="*/ 68 w 50"/>
                <a:gd name="T17" fmla="*/ 42 h 54"/>
                <a:gd name="T18" fmla="*/ 76 w 50"/>
                <a:gd name="T19" fmla="*/ 52 h 54"/>
                <a:gd name="T20" fmla="*/ 83 w 50"/>
                <a:gd name="T21" fmla="*/ 54 h 54"/>
                <a:gd name="T22" fmla="*/ 87 w 50"/>
                <a:gd name="T23" fmla="*/ 59 h 54"/>
                <a:gd name="T24" fmla="*/ 87 w 50"/>
                <a:gd name="T25" fmla="*/ 66 h 54"/>
                <a:gd name="T26" fmla="*/ 94 w 50"/>
                <a:gd name="T27" fmla="*/ 71 h 54"/>
                <a:gd name="T28" fmla="*/ 101 w 50"/>
                <a:gd name="T29" fmla="*/ 80 h 54"/>
                <a:gd name="T30" fmla="*/ 109 w 50"/>
                <a:gd name="T31" fmla="*/ 85 h 54"/>
                <a:gd name="T32" fmla="*/ 113 w 50"/>
                <a:gd name="T33" fmla="*/ 99 h 54"/>
                <a:gd name="T34" fmla="*/ 116 w 50"/>
                <a:gd name="T35" fmla="*/ 111 h 54"/>
                <a:gd name="T36" fmla="*/ 118 w 50"/>
                <a:gd name="T37" fmla="*/ 118 h 54"/>
                <a:gd name="T38" fmla="*/ 104 w 50"/>
                <a:gd name="T39" fmla="*/ 120 h 54"/>
                <a:gd name="T40" fmla="*/ 94 w 50"/>
                <a:gd name="T41" fmla="*/ 120 h 54"/>
                <a:gd name="T42" fmla="*/ 94 w 50"/>
                <a:gd name="T43" fmla="*/ 115 h 54"/>
                <a:gd name="T44" fmla="*/ 87 w 50"/>
                <a:gd name="T45" fmla="*/ 115 h 54"/>
                <a:gd name="T46" fmla="*/ 76 w 50"/>
                <a:gd name="T47" fmla="*/ 103 h 54"/>
                <a:gd name="T48" fmla="*/ 78 w 50"/>
                <a:gd name="T49" fmla="*/ 99 h 54"/>
                <a:gd name="T50" fmla="*/ 76 w 50"/>
                <a:gd name="T51" fmla="*/ 99 h 54"/>
                <a:gd name="T52" fmla="*/ 71 w 50"/>
                <a:gd name="T53" fmla="*/ 94 h 54"/>
                <a:gd name="T54" fmla="*/ 66 w 50"/>
                <a:gd name="T55" fmla="*/ 94 h 54"/>
                <a:gd name="T56" fmla="*/ 54 w 50"/>
                <a:gd name="T57" fmla="*/ 82 h 54"/>
                <a:gd name="T58" fmla="*/ 50 w 50"/>
                <a:gd name="T59" fmla="*/ 64 h 54"/>
                <a:gd name="T60" fmla="*/ 47 w 50"/>
                <a:gd name="T61" fmla="*/ 68 h 54"/>
                <a:gd name="T62" fmla="*/ 40 w 50"/>
                <a:gd name="T63" fmla="*/ 54 h 54"/>
                <a:gd name="T64" fmla="*/ 35 w 50"/>
                <a:gd name="T65" fmla="*/ 49 h 54"/>
                <a:gd name="T66" fmla="*/ 31 w 50"/>
                <a:gd name="T67" fmla="*/ 45 h 54"/>
                <a:gd name="T68" fmla="*/ 28 w 50"/>
                <a:gd name="T69" fmla="*/ 35 h 54"/>
                <a:gd name="T70" fmla="*/ 19 w 50"/>
                <a:gd name="T71" fmla="*/ 28 h 54"/>
                <a:gd name="T72" fmla="*/ 14 w 50"/>
                <a:gd name="T73" fmla="*/ 24 h 54"/>
                <a:gd name="T74" fmla="*/ 9 w 50"/>
                <a:gd name="T75" fmla="*/ 19 h 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54">
                  <a:moveTo>
                    <a:pt x="4" y="8"/>
                  </a:moveTo>
                  <a:cubicBezTo>
                    <a:pt x="5" y="6"/>
                    <a:pt x="3" y="7"/>
                    <a:pt x="2" y="7"/>
                  </a:cubicBezTo>
                  <a:cubicBezTo>
                    <a:pt x="1" y="6"/>
                    <a:pt x="2" y="3"/>
                    <a:pt x="0" y="3"/>
                  </a:cubicBezTo>
                  <a:cubicBezTo>
                    <a:pt x="3" y="0"/>
                    <a:pt x="5" y="4"/>
                    <a:pt x="9" y="2"/>
                  </a:cubicBezTo>
                  <a:cubicBezTo>
                    <a:pt x="9" y="5"/>
                    <a:pt x="12" y="3"/>
                    <a:pt x="14" y="4"/>
                  </a:cubicBezTo>
                  <a:cubicBezTo>
                    <a:pt x="14" y="4"/>
                    <a:pt x="13" y="6"/>
                    <a:pt x="14" y="7"/>
                  </a:cubicBezTo>
                  <a:cubicBezTo>
                    <a:pt x="15" y="7"/>
                    <a:pt x="17" y="7"/>
                    <a:pt x="16" y="9"/>
                  </a:cubicBezTo>
                  <a:cubicBezTo>
                    <a:pt x="19" y="8"/>
                    <a:pt x="18" y="11"/>
                    <a:pt x="21" y="11"/>
                  </a:cubicBezTo>
                  <a:cubicBezTo>
                    <a:pt x="23" y="11"/>
                    <a:pt x="26" y="18"/>
                    <a:pt x="29" y="18"/>
                  </a:cubicBezTo>
                  <a:cubicBezTo>
                    <a:pt x="32" y="18"/>
                    <a:pt x="30" y="21"/>
                    <a:pt x="32" y="22"/>
                  </a:cubicBezTo>
                  <a:cubicBezTo>
                    <a:pt x="32" y="23"/>
                    <a:pt x="34" y="22"/>
                    <a:pt x="35" y="23"/>
                  </a:cubicBezTo>
                  <a:cubicBezTo>
                    <a:pt x="36" y="23"/>
                    <a:pt x="37" y="25"/>
                    <a:pt x="37" y="25"/>
                  </a:cubicBezTo>
                  <a:cubicBezTo>
                    <a:pt x="38" y="26"/>
                    <a:pt x="37" y="27"/>
                    <a:pt x="37" y="28"/>
                  </a:cubicBezTo>
                  <a:cubicBezTo>
                    <a:pt x="38" y="29"/>
                    <a:pt x="39" y="29"/>
                    <a:pt x="40" y="30"/>
                  </a:cubicBezTo>
                  <a:cubicBezTo>
                    <a:pt x="41" y="31"/>
                    <a:pt x="41" y="34"/>
                    <a:pt x="43" y="34"/>
                  </a:cubicBezTo>
                  <a:cubicBezTo>
                    <a:pt x="44" y="34"/>
                    <a:pt x="45" y="36"/>
                    <a:pt x="46" y="36"/>
                  </a:cubicBezTo>
                  <a:cubicBezTo>
                    <a:pt x="47" y="37"/>
                    <a:pt x="46" y="42"/>
                    <a:pt x="48" y="42"/>
                  </a:cubicBezTo>
                  <a:cubicBezTo>
                    <a:pt x="49" y="42"/>
                    <a:pt x="49" y="45"/>
                    <a:pt x="49" y="47"/>
                  </a:cubicBezTo>
                  <a:cubicBezTo>
                    <a:pt x="49" y="49"/>
                    <a:pt x="47" y="50"/>
                    <a:pt x="50" y="50"/>
                  </a:cubicBezTo>
                  <a:cubicBezTo>
                    <a:pt x="50" y="54"/>
                    <a:pt x="47" y="52"/>
                    <a:pt x="44" y="51"/>
                  </a:cubicBezTo>
                  <a:cubicBezTo>
                    <a:pt x="43" y="51"/>
                    <a:pt x="41" y="52"/>
                    <a:pt x="40" y="51"/>
                  </a:cubicBezTo>
                  <a:cubicBezTo>
                    <a:pt x="39" y="51"/>
                    <a:pt x="40" y="49"/>
                    <a:pt x="40" y="49"/>
                  </a:cubicBezTo>
                  <a:cubicBezTo>
                    <a:pt x="39" y="49"/>
                    <a:pt x="38" y="49"/>
                    <a:pt x="37" y="49"/>
                  </a:cubicBezTo>
                  <a:cubicBezTo>
                    <a:pt x="36" y="48"/>
                    <a:pt x="34" y="44"/>
                    <a:pt x="32" y="44"/>
                  </a:cubicBezTo>
                  <a:cubicBezTo>
                    <a:pt x="32" y="43"/>
                    <a:pt x="33" y="43"/>
                    <a:pt x="33" y="42"/>
                  </a:cubicBezTo>
                  <a:cubicBezTo>
                    <a:pt x="32" y="41"/>
                    <a:pt x="32" y="41"/>
                    <a:pt x="32" y="42"/>
                  </a:cubicBezTo>
                  <a:cubicBezTo>
                    <a:pt x="30" y="42"/>
                    <a:pt x="31" y="40"/>
                    <a:pt x="30" y="40"/>
                  </a:cubicBezTo>
                  <a:cubicBezTo>
                    <a:pt x="30" y="39"/>
                    <a:pt x="28" y="40"/>
                    <a:pt x="28" y="40"/>
                  </a:cubicBezTo>
                  <a:cubicBezTo>
                    <a:pt x="26" y="38"/>
                    <a:pt x="26" y="35"/>
                    <a:pt x="23" y="35"/>
                  </a:cubicBezTo>
                  <a:cubicBezTo>
                    <a:pt x="25" y="30"/>
                    <a:pt x="21" y="30"/>
                    <a:pt x="21" y="27"/>
                  </a:cubicBezTo>
                  <a:cubicBezTo>
                    <a:pt x="20" y="27"/>
                    <a:pt x="20" y="28"/>
                    <a:pt x="20" y="29"/>
                  </a:cubicBezTo>
                  <a:cubicBezTo>
                    <a:pt x="18" y="28"/>
                    <a:pt x="19" y="25"/>
                    <a:pt x="17" y="23"/>
                  </a:cubicBezTo>
                  <a:cubicBezTo>
                    <a:pt x="17" y="22"/>
                    <a:pt x="16" y="21"/>
                    <a:pt x="15" y="21"/>
                  </a:cubicBezTo>
                  <a:cubicBezTo>
                    <a:pt x="14" y="20"/>
                    <a:pt x="14" y="19"/>
                    <a:pt x="13" y="19"/>
                  </a:cubicBezTo>
                  <a:cubicBezTo>
                    <a:pt x="13" y="17"/>
                    <a:pt x="12" y="16"/>
                    <a:pt x="12" y="15"/>
                  </a:cubicBezTo>
                  <a:cubicBezTo>
                    <a:pt x="11" y="13"/>
                    <a:pt x="9" y="13"/>
                    <a:pt x="8" y="12"/>
                  </a:cubicBezTo>
                  <a:cubicBezTo>
                    <a:pt x="8" y="12"/>
                    <a:pt x="6" y="10"/>
                    <a:pt x="6" y="10"/>
                  </a:cubicBezTo>
                  <a:cubicBezTo>
                    <a:pt x="5" y="8"/>
                    <a:pt x="9" y="6"/>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 name="Freeform 111"/>
            <p:cNvSpPr>
              <a:spLocks/>
            </p:cNvSpPr>
            <p:nvPr/>
          </p:nvSpPr>
          <p:spPr bwMode="auto">
            <a:xfrm>
              <a:off x="4853338" y="3320182"/>
              <a:ext cx="134938" cy="247650"/>
            </a:xfrm>
            <a:custGeom>
              <a:avLst/>
              <a:gdLst>
                <a:gd name="T0" fmla="*/ 64 w 36"/>
                <a:gd name="T1" fmla="*/ 0 h 66"/>
                <a:gd name="T2" fmla="*/ 76 w 36"/>
                <a:gd name="T3" fmla="*/ 2 h 66"/>
                <a:gd name="T4" fmla="*/ 71 w 36"/>
                <a:gd name="T5" fmla="*/ 54 h 66"/>
                <a:gd name="T6" fmla="*/ 64 w 36"/>
                <a:gd name="T7" fmla="*/ 87 h 66"/>
                <a:gd name="T8" fmla="*/ 57 w 36"/>
                <a:gd name="T9" fmla="*/ 102 h 66"/>
                <a:gd name="T10" fmla="*/ 52 w 36"/>
                <a:gd name="T11" fmla="*/ 118 h 66"/>
                <a:gd name="T12" fmla="*/ 52 w 36"/>
                <a:gd name="T13" fmla="*/ 123 h 66"/>
                <a:gd name="T14" fmla="*/ 47 w 36"/>
                <a:gd name="T15" fmla="*/ 125 h 66"/>
                <a:gd name="T16" fmla="*/ 45 w 36"/>
                <a:gd name="T17" fmla="*/ 142 h 66"/>
                <a:gd name="T18" fmla="*/ 43 w 36"/>
                <a:gd name="T19" fmla="*/ 144 h 66"/>
                <a:gd name="T20" fmla="*/ 40 w 36"/>
                <a:gd name="T21" fmla="*/ 154 h 66"/>
                <a:gd name="T22" fmla="*/ 12 w 36"/>
                <a:gd name="T23" fmla="*/ 156 h 66"/>
                <a:gd name="T24" fmla="*/ 9 w 36"/>
                <a:gd name="T25" fmla="*/ 142 h 66"/>
                <a:gd name="T26" fmla="*/ 7 w 36"/>
                <a:gd name="T27" fmla="*/ 137 h 66"/>
                <a:gd name="T28" fmla="*/ 0 w 36"/>
                <a:gd name="T29" fmla="*/ 135 h 66"/>
                <a:gd name="T30" fmla="*/ 0 w 36"/>
                <a:gd name="T31" fmla="*/ 123 h 66"/>
                <a:gd name="T32" fmla="*/ 2 w 36"/>
                <a:gd name="T33" fmla="*/ 121 h 66"/>
                <a:gd name="T34" fmla="*/ 0 w 36"/>
                <a:gd name="T35" fmla="*/ 118 h 66"/>
                <a:gd name="T36" fmla="*/ 7 w 36"/>
                <a:gd name="T37" fmla="*/ 106 h 66"/>
                <a:gd name="T38" fmla="*/ 7 w 36"/>
                <a:gd name="T39" fmla="*/ 102 h 66"/>
                <a:gd name="T40" fmla="*/ 12 w 36"/>
                <a:gd name="T41" fmla="*/ 97 h 66"/>
                <a:gd name="T42" fmla="*/ 17 w 36"/>
                <a:gd name="T43" fmla="*/ 85 h 66"/>
                <a:gd name="T44" fmla="*/ 12 w 36"/>
                <a:gd name="T45" fmla="*/ 76 h 66"/>
                <a:gd name="T46" fmla="*/ 12 w 36"/>
                <a:gd name="T47" fmla="*/ 59 h 66"/>
                <a:gd name="T48" fmla="*/ 17 w 36"/>
                <a:gd name="T49" fmla="*/ 54 h 66"/>
                <a:gd name="T50" fmla="*/ 26 w 36"/>
                <a:gd name="T51" fmla="*/ 47 h 66"/>
                <a:gd name="T52" fmla="*/ 40 w 36"/>
                <a:gd name="T53" fmla="*/ 38 h 66"/>
                <a:gd name="T54" fmla="*/ 47 w 36"/>
                <a:gd name="T55" fmla="*/ 40 h 66"/>
                <a:gd name="T56" fmla="*/ 50 w 36"/>
                <a:gd name="T57" fmla="*/ 24 h 66"/>
                <a:gd name="T58" fmla="*/ 59 w 36"/>
                <a:gd name="T59" fmla="*/ 19 h 66"/>
                <a:gd name="T60" fmla="*/ 64 w 36"/>
                <a:gd name="T61" fmla="*/ 0 h 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6" h="66">
                  <a:moveTo>
                    <a:pt x="27" y="0"/>
                  </a:moveTo>
                  <a:cubicBezTo>
                    <a:pt x="28" y="1"/>
                    <a:pt x="30" y="2"/>
                    <a:pt x="32" y="1"/>
                  </a:cubicBezTo>
                  <a:cubicBezTo>
                    <a:pt x="30" y="7"/>
                    <a:pt x="36" y="18"/>
                    <a:pt x="30" y="23"/>
                  </a:cubicBezTo>
                  <a:cubicBezTo>
                    <a:pt x="30" y="28"/>
                    <a:pt x="29" y="32"/>
                    <a:pt x="27" y="37"/>
                  </a:cubicBezTo>
                  <a:cubicBezTo>
                    <a:pt x="27" y="39"/>
                    <a:pt x="26" y="42"/>
                    <a:pt x="24" y="43"/>
                  </a:cubicBezTo>
                  <a:cubicBezTo>
                    <a:pt x="25" y="46"/>
                    <a:pt x="23" y="48"/>
                    <a:pt x="22" y="50"/>
                  </a:cubicBezTo>
                  <a:cubicBezTo>
                    <a:pt x="22" y="50"/>
                    <a:pt x="23" y="52"/>
                    <a:pt x="22" y="52"/>
                  </a:cubicBezTo>
                  <a:cubicBezTo>
                    <a:pt x="22" y="52"/>
                    <a:pt x="20" y="53"/>
                    <a:pt x="20" y="53"/>
                  </a:cubicBezTo>
                  <a:cubicBezTo>
                    <a:pt x="19" y="55"/>
                    <a:pt x="20" y="58"/>
                    <a:pt x="19" y="60"/>
                  </a:cubicBezTo>
                  <a:cubicBezTo>
                    <a:pt x="19" y="61"/>
                    <a:pt x="18" y="60"/>
                    <a:pt x="18" y="61"/>
                  </a:cubicBezTo>
                  <a:cubicBezTo>
                    <a:pt x="18" y="62"/>
                    <a:pt x="16" y="63"/>
                    <a:pt x="17" y="65"/>
                  </a:cubicBezTo>
                  <a:cubicBezTo>
                    <a:pt x="14" y="66"/>
                    <a:pt x="9" y="66"/>
                    <a:pt x="5" y="66"/>
                  </a:cubicBezTo>
                  <a:cubicBezTo>
                    <a:pt x="5" y="63"/>
                    <a:pt x="3" y="64"/>
                    <a:pt x="4" y="60"/>
                  </a:cubicBezTo>
                  <a:cubicBezTo>
                    <a:pt x="3" y="60"/>
                    <a:pt x="3" y="59"/>
                    <a:pt x="3" y="58"/>
                  </a:cubicBezTo>
                  <a:cubicBezTo>
                    <a:pt x="1" y="58"/>
                    <a:pt x="0" y="58"/>
                    <a:pt x="0" y="57"/>
                  </a:cubicBezTo>
                  <a:cubicBezTo>
                    <a:pt x="0" y="55"/>
                    <a:pt x="0" y="54"/>
                    <a:pt x="0" y="52"/>
                  </a:cubicBezTo>
                  <a:cubicBezTo>
                    <a:pt x="0" y="51"/>
                    <a:pt x="1" y="51"/>
                    <a:pt x="1" y="51"/>
                  </a:cubicBezTo>
                  <a:cubicBezTo>
                    <a:pt x="2" y="50"/>
                    <a:pt x="0" y="50"/>
                    <a:pt x="0" y="50"/>
                  </a:cubicBezTo>
                  <a:cubicBezTo>
                    <a:pt x="1" y="48"/>
                    <a:pt x="2" y="46"/>
                    <a:pt x="3" y="45"/>
                  </a:cubicBezTo>
                  <a:cubicBezTo>
                    <a:pt x="3" y="45"/>
                    <a:pt x="2" y="43"/>
                    <a:pt x="3" y="43"/>
                  </a:cubicBezTo>
                  <a:cubicBezTo>
                    <a:pt x="3" y="43"/>
                    <a:pt x="5" y="42"/>
                    <a:pt x="5" y="41"/>
                  </a:cubicBezTo>
                  <a:cubicBezTo>
                    <a:pt x="5" y="39"/>
                    <a:pt x="3" y="32"/>
                    <a:pt x="7" y="36"/>
                  </a:cubicBezTo>
                  <a:cubicBezTo>
                    <a:pt x="8" y="33"/>
                    <a:pt x="5" y="34"/>
                    <a:pt x="5" y="32"/>
                  </a:cubicBezTo>
                  <a:cubicBezTo>
                    <a:pt x="5" y="30"/>
                    <a:pt x="5" y="27"/>
                    <a:pt x="5" y="25"/>
                  </a:cubicBezTo>
                  <a:cubicBezTo>
                    <a:pt x="7" y="25"/>
                    <a:pt x="7" y="24"/>
                    <a:pt x="7" y="23"/>
                  </a:cubicBezTo>
                  <a:cubicBezTo>
                    <a:pt x="10" y="23"/>
                    <a:pt x="10" y="21"/>
                    <a:pt x="11" y="20"/>
                  </a:cubicBezTo>
                  <a:cubicBezTo>
                    <a:pt x="12" y="19"/>
                    <a:pt x="17" y="20"/>
                    <a:pt x="17" y="16"/>
                  </a:cubicBezTo>
                  <a:cubicBezTo>
                    <a:pt x="19" y="15"/>
                    <a:pt x="19" y="17"/>
                    <a:pt x="20" y="17"/>
                  </a:cubicBezTo>
                  <a:cubicBezTo>
                    <a:pt x="19" y="13"/>
                    <a:pt x="21" y="12"/>
                    <a:pt x="21" y="10"/>
                  </a:cubicBezTo>
                  <a:cubicBezTo>
                    <a:pt x="25" y="12"/>
                    <a:pt x="24" y="2"/>
                    <a:pt x="25" y="8"/>
                  </a:cubicBezTo>
                  <a:cubicBezTo>
                    <a:pt x="29" y="7"/>
                    <a:pt x="25" y="2"/>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3" name="Freeform 112"/>
            <p:cNvSpPr>
              <a:spLocks/>
            </p:cNvSpPr>
            <p:nvPr/>
          </p:nvSpPr>
          <p:spPr bwMode="auto">
            <a:xfrm>
              <a:off x="6110638" y="3309069"/>
              <a:ext cx="727075" cy="533400"/>
            </a:xfrm>
            <a:custGeom>
              <a:avLst/>
              <a:gdLst>
                <a:gd name="T0" fmla="*/ 267 w 194"/>
                <a:gd name="T1" fmla="*/ 26 h 142"/>
                <a:gd name="T2" fmla="*/ 255 w 194"/>
                <a:gd name="T3" fmla="*/ 33 h 142"/>
                <a:gd name="T4" fmla="*/ 269 w 194"/>
                <a:gd name="T5" fmla="*/ 50 h 142"/>
                <a:gd name="T6" fmla="*/ 307 w 194"/>
                <a:gd name="T7" fmla="*/ 71 h 142"/>
                <a:gd name="T8" fmla="*/ 319 w 194"/>
                <a:gd name="T9" fmla="*/ 54 h 142"/>
                <a:gd name="T10" fmla="*/ 321 w 194"/>
                <a:gd name="T11" fmla="*/ 45 h 142"/>
                <a:gd name="T12" fmla="*/ 323 w 194"/>
                <a:gd name="T13" fmla="*/ 19 h 142"/>
                <a:gd name="T14" fmla="*/ 333 w 194"/>
                <a:gd name="T15" fmla="*/ 5 h 142"/>
                <a:gd name="T16" fmla="*/ 340 w 194"/>
                <a:gd name="T17" fmla="*/ 17 h 142"/>
                <a:gd name="T18" fmla="*/ 354 w 194"/>
                <a:gd name="T19" fmla="*/ 45 h 142"/>
                <a:gd name="T20" fmla="*/ 368 w 194"/>
                <a:gd name="T21" fmla="*/ 64 h 142"/>
                <a:gd name="T22" fmla="*/ 382 w 194"/>
                <a:gd name="T23" fmla="*/ 83 h 142"/>
                <a:gd name="T24" fmla="*/ 392 w 194"/>
                <a:gd name="T25" fmla="*/ 104 h 142"/>
                <a:gd name="T26" fmla="*/ 399 w 194"/>
                <a:gd name="T27" fmla="*/ 111 h 142"/>
                <a:gd name="T28" fmla="*/ 416 w 194"/>
                <a:gd name="T29" fmla="*/ 123 h 142"/>
                <a:gd name="T30" fmla="*/ 430 w 194"/>
                <a:gd name="T31" fmla="*/ 149 h 142"/>
                <a:gd name="T32" fmla="*/ 434 w 194"/>
                <a:gd name="T33" fmla="*/ 156 h 142"/>
                <a:gd name="T34" fmla="*/ 451 w 194"/>
                <a:gd name="T35" fmla="*/ 166 h 142"/>
                <a:gd name="T36" fmla="*/ 458 w 194"/>
                <a:gd name="T37" fmla="*/ 213 h 142"/>
                <a:gd name="T38" fmla="*/ 449 w 194"/>
                <a:gd name="T39" fmla="*/ 237 h 142"/>
                <a:gd name="T40" fmla="*/ 449 w 194"/>
                <a:gd name="T41" fmla="*/ 244 h 142"/>
                <a:gd name="T42" fmla="*/ 444 w 194"/>
                <a:gd name="T43" fmla="*/ 260 h 142"/>
                <a:gd name="T44" fmla="*/ 427 w 194"/>
                <a:gd name="T45" fmla="*/ 274 h 142"/>
                <a:gd name="T46" fmla="*/ 413 w 194"/>
                <a:gd name="T47" fmla="*/ 317 h 142"/>
                <a:gd name="T48" fmla="*/ 387 w 194"/>
                <a:gd name="T49" fmla="*/ 329 h 142"/>
                <a:gd name="T50" fmla="*/ 378 w 194"/>
                <a:gd name="T51" fmla="*/ 336 h 142"/>
                <a:gd name="T52" fmla="*/ 354 w 194"/>
                <a:gd name="T53" fmla="*/ 331 h 142"/>
                <a:gd name="T54" fmla="*/ 305 w 194"/>
                <a:gd name="T55" fmla="*/ 322 h 142"/>
                <a:gd name="T56" fmla="*/ 302 w 194"/>
                <a:gd name="T57" fmla="*/ 305 h 142"/>
                <a:gd name="T58" fmla="*/ 300 w 194"/>
                <a:gd name="T59" fmla="*/ 298 h 142"/>
                <a:gd name="T60" fmla="*/ 276 w 194"/>
                <a:gd name="T61" fmla="*/ 282 h 142"/>
                <a:gd name="T62" fmla="*/ 267 w 194"/>
                <a:gd name="T63" fmla="*/ 267 h 142"/>
                <a:gd name="T64" fmla="*/ 243 w 194"/>
                <a:gd name="T65" fmla="*/ 258 h 142"/>
                <a:gd name="T66" fmla="*/ 231 w 194"/>
                <a:gd name="T67" fmla="*/ 253 h 142"/>
                <a:gd name="T68" fmla="*/ 179 w 194"/>
                <a:gd name="T69" fmla="*/ 241 h 142"/>
                <a:gd name="T70" fmla="*/ 151 w 194"/>
                <a:gd name="T71" fmla="*/ 251 h 142"/>
                <a:gd name="T72" fmla="*/ 142 w 194"/>
                <a:gd name="T73" fmla="*/ 256 h 142"/>
                <a:gd name="T74" fmla="*/ 132 w 194"/>
                <a:gd name="T75" fmla="*/ 265 h 142"/>
                <a:gd name="T76" fmla="*/ 127 w 194"/>
                <a:gd name="T77" fmla="*/ 265 h 142"/>
                <a:gd name="T78" fmla="*/ 76 w 194"/>
                <a:gd name="T79" fmla="*/ 272 h 142"/>
                <a:gd name="T80" fmla="*/ 68 w 194"/>
                <a:gd name="T81" fmla="*/ 277 h 142"/>
                <a:gd name="T82" fmla="*/ 21 w 194"/>
                <a:gd name="T83" fmla="*/ 286 h 142"/>
                <a:gd name="T84" fmla="*/ 26 w 194"/>
                <a:gd name="T85" fmla="*/ 256 h 142"/>
                <a:gd name="T86" fmla="*/ 21 w 194"/>
                <a:gd name="T87" fmla="*/ 239 h 142"/>
                <a:gd name="T88" fmla="*/ 21 w 194"/>
                <a:gd name="T89" fmla="*/ 227 h 142"/>
                <a:gd name="T90" fmla="*/ 12 w 194"/>
                <a:gd name="T91" fmla="*/ 211 h 142"/>
                <a:gd name="T92" fmla="*/ 9 w 194"/>
                <a:gd name="T93" fmla="*/ 196 h 142"/>
                <a:gd name="T94" fmla="*/ 5 w 194"/>
                <a:gd name="T95" fmla="*/ 180 h 142"/>
                <a:gd name="T96" fmla="*/ 7 w 194"/>
                <a:gd name="T97" fmla="*/ 166 h 142"/>
                <a:gd name="T98" fmla="*/ 7 w 194"/>
                <a:gd name="T99" fmla="*/ 130 h 142"/>
                <a:gd name="T100" fmla="*/ 38 w 194"/>
                <a:gd name="T101" fmla="*/ 111 h 142"/>
                <a:gd name="T102" fmla="*/ 73 w 194"/>
                <a:gd name="T103" fmla="*/ 102 h 142"/>
                <a:gd name="T104" fmla="*/ 94 w 194"/>
                <a:gd name="T105" fmla="*/ 95 h 142"/>
                <a:gd name="T106" fmla="*/ 102 w 194"/>
                <a:gd name="T107" fmla="*/ 64 h 142"/>
                <a:gd name="T108" fmla="*/ 127 w 194"/>
                <a:gd name="T109" fmla="*/ 64 h 142"/>
                <a:gd name="T110" fmla="*/ 132 w 194"/>
                <a:gd name="T111" fmla="*/ 45 h 142"/>
                <a:gd name="T112" fmla="*/ 153 w 194"/>
                <a:gd name="T113" fmla="*/ 31 h 142"/>
                <a:gd name="T114" fmla="*/ 170 w 194"/>
                <a:gd name="T115" fmla="*/ 38 h 142"/>
                <a:gd name="T116" fmla="*/ 177 w 194"/>
                <a:gd name="T117" fmla="*/ 40 h 142"/>
                <a:gd name="T118" fmla="*/ 182 w 194"/>
                <a:gd name="T119" fmla="*/ 35 h 142"/>
                <a:gd name="T120" fmla="*/ 201 w 194"/>
                <a:gd name="T121" fmla="*/ 19 h 142"/>
                <a:gd name="T122" fmla="*/ 215 w 194"/>
                <a:gd name="T123" fmla="*/ 14 h 1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94" h="142">
                  <a:moveTo>
                    <a:pt x="113" y="6"/>
                  </a:moveTo>
                  <a:cubicBezTo>
                    <a:pt x="113" y="8"/>
                    <a:pt x="113" y="10"/>
                    <a:pt x="113" y="11"/>
                  </a:cubicBezTo>
                  <a:cubicBezTo>
                    <a:pt x="111" y="11"/>
                    <a:pt x="110" y="11"/>
                    <a:pt x="109" y="11"/>
                  </a:cubicBezTo>
                  <a:cubicBezTo>
                    <a:pt x="110" y="13"/>
                    <a:pt x="110" y="14"/>
                    <a:pt x="108" y="14"/>
                  </a:cubicBezTo>
                  <a:cubicBezTo>
                    <a:pt x="110" y="16"/>
                    <a:pt x="108" y="15"/>
                    <a:pt x="108" y="19"/>
                  </a:cubicBezTo>
                  <a:cubicBezTo>
                    <a:pt x="109" y="20"/>
                    <a:pt x="111" y="21"/>
                    <a:pt x="114" y="21"/>
                  </a:cubicBezTo>
                  <a:cubicBezTo>
                    <a:pt x="114" y="26"/>
                    <a:pt x="122" y="24"/>
                    <a:pt x="122" y="29"/>
                  </a:cubicBezTo>
                  <a:cubicBezTo>
                    <a:pt x="125" y="29"/>
                    <a:pt x="129" y="29"/>
                    <a:pt x="130" y="30"/>
                  </a:cubicBezTo>
                  <a:cubicBezTo>
                    <a:pt x="132" y="30"/>
                    <a:pt x="130" y="25"/>
                    <a:pt x="135" y="27"/>
                  </a:cubicBezTo>
                  <a:cubicBezTo>
                    <a:pt x="134" y="26"/>
                    <a:pt x="133" y="23"/>
                    <a:pt x="135" y="23"/>
                  </a:cubicBezTo>
                  <a:cubicBezTo>
                    <a:pt x="136" y="23"/>
                    <a:pt x="135" y="21"/>
                    <a:pt x="135" y="20"/>
                  </a:cubicBezTo>
                  <a:cubicBezTo>
                    <a:pt x="135" y="20"/>
                    <a:pt x="136" y="19"/>
                    <a:pt x="136" y="19"/>
                  </a:cubicBezTo>
                  <a:cubicBezTo>
                    <a:pt x="136" y="17"/>
                    <a:pt x="138" y="16"/>
                    <a:pt x="137" y="14"/>
                  </a:cubicBezTo>
                  <a:cubicBezTo>
                    <a:pt x="137" y="13"/>
                    <a:pt x="136" y="11"/>
                    <a:pt x="137" y="8"/>
                  </a:cubicBezTo>
                  <a:cubicBezTo>
                    <a:pt x="137" y="8"/>
                    <a:pt x="139" y="8"/>
                    <a:pt x="140" y="8"/>
                  </a:cubicBezTo>
                  <a:cubicBezTo>
                    <a:pt x="141" y="7"/>
                    <a:pt x="140" y="3"/>
                    <a:pt x="141" y="2"/>
                  </a:cubicBezTo>
                  <a:cubicBezTo>
                    <a:pt x="143" y="2"/>
                    <a:pt x="142" y="6"/>
                    <a:pt x="143" y="7"/>
                  </a:cubicBezTo>
                  <a:cubicBezTo>
                    <a:pt x="143" y="7"/>
                    <a:pt x="144" y="7"/>
                    <a:pt x="144" y="7"/>
                  </a:cubicBezTo>
                  <a:cubicBezTo>
                    <a:pt x="145" y="9"/>
                    <a:pt x="146" y="11"/>
                    <a:pt x="147" y="13"/>
                  </a:cubicBezTo>
                  <a:cubicBezTo>
                    <a:pt x="148" y="15"/>
                    <a:pt x="150" y="16"/>
                    <a:pt x="150" y="19"/>
                  </a:cubicBezTo>
                  <a:cubicBezTo>
                    <a:pt x="153" y="15"/>
                    <a:pt x="151" y="20"/>
                    <a:pt x="155" y="20"/>
                  </a:cubicBezTo>
                  <a:cubicBezTo>
                    <a:pt x="155" y="22"/>
                    <a:pt x="154" y="25"/>
                    <a:pt x="156" y="27"/>
                  </a:cubicBezTo>
                  <a:cubicBezTo>
                    <a:pt x="158" y="29"/>
                    <a:pt x="156" y="31"/>
                    <a:pt x="157" y="35"/>
                  </a:cubicBezTo>
                  <a:cubicBezTo>
                    <a:pt x="160" y="31"/>
                    <a:pt x="158" y="35"/>
                    <a:pt x="162" y="35"/>
                  </a:cubicBezTo>
                  <a:cubicBezTo>
                    <a:pt x="162" y="37"/>
                    <a:pt x="161" y="37"/>
                    <a:pt x="161" y="39"/>
                  </a:cubicBezTo>
                  <a:cubicBezTo>
                    <a:pt x="163" y="40"/>
                    <a:pt x="166" y="40"/>
                    <a:pt x="166" y="44"/>
                  </a:cubicBezTo>
                  <a:cubicBezTo>
                    <a:pt x="166" y="45"/>
                    <a:pt x="168" y="44"/>
                    <a:pt x="169" y="44"/>
                  </a:cubicBezTo>
                  <a:cubicBezTo>
                    <a:pt x="169" y="45"/>
                    <a:pt x="169" y="46"/>
                    <a:pt x="169" y="47"/>
                  </a:cubicBezTo>
                  <a:cubicBezTo>
                    <a:pt x="169" y="47"/>
                    <a:pt x="171" y="46"/>
                    <a:pt x="171" y="47"/>
                  </a:cubicBezTo>
                  <a:cubicBezTo>
                    <a:pt x="173" y="49"/>
                    <a:pt x="173" y="52"/>
                    <a:pt x="176" y="52"/>
                  </a:cubicBezTo>
                  <a:cubicBezTo>
                    <a:pt x="176" y="54"/>
                    <a:pt x="178" y="58"/>
                    <a:pt x="180" y="60"/>
                  </a:cubicBezTo>
                  <a:cubicBezTo>
                    <a:pt x="180" y="61"/>
                    <a:pt x="181" y="62"/>
                    <a:pt x="182" y="63"/>
                  </a:cubicBezTo>
                  <a:cubicBezTo>
                    <a:pt x="182" y="64"/>
                    <a:pt x="184" y="63"/>
                    <a:pt x="184" y="63"/>
                  </a:cubicBezTo>
                  <a:cubicBezTo>
                    <a:pt x="185" y="64"/>
                    <a:pt x="184" y="65"/>
                    <a:pt x="184" y="66"/>
                  </a:cubicBezTo>
                  <a:cubicBezTo>
                    <a:pt x="185" y="66"/>
                    <a:pt x="187" y="66"/>
                    <a:pt x="187" y="66"/>
                  </a:cubicBezTo>
                  <a:cubicBezTo>
                    <a:pt x="189" y="68"/>
                    <a:pt x="187" y="71"/>
                    <a:pt x="191" y="70"/>
                  </a:cubicBezTo>
                  <a:cubicBezTo>
                    <a:pt x="189" y="74"/>
                    <a:pt x="192" y="78"/>
                    <a:pt x="193" y="83"/>
                  </a:cubicBezTo>
                  <a:cubicBezTo>
                    <a:pt x="193" y="86"/>
                    <a:pt x="191" y="89"/>
                    <a:pt x="194" y="90"/>
                  </a:cubicBezTo>
                  <a:cubicBezTo>
                    <a:pt x="191" y="92"/>
                    <a:pt x="192" y="94"/>
                    <a:pt x="191" y="99"/>
                  </a:cubicBezTo>
                  <a:cubicBezTo>
                    <a:pt x="191" y="98"/>
                    <a:pt x="189" y="99"/>
                    <a:pt x="190" y="100"/>
                  </a:cubicBezTo>
                  <a:cubicBezTo>
                    <a:pt x="190" y="100"/>
                    <a:pt x="191" y="100"/>
                    <a:pt x="191" y="100"/>
                  </a:cubicBezTo>
                  <a:cubicBezTo>
                    <a:pt x="191" y="100"/>
                    <a:pt x="191" y="103"/>
                    <a:pt x="190" y="103"/>
                  </a:cubicBezTo>
                  <a:cubicBezTo>
                    <a:pt x="190" y="104"/>
                    <a:pt x="188" y="104"/>
                    <a:pt x="188" y="105"/>
                  </a:cubicBezTo>
                  <a:cubicBezTo>
                    <a:pt x="187" y="106"/>
                    <a:pt x="190" y="108"/>
                    <a:pt x="188" y="110"/>
                  </a:cubicBezTo>
                  <a:cubicBezTo>
                    <a:pt x="186" y="110"/>
                    <a:pt x="186" y="114"/>
                    <a:pt x="183" y="113"/>
                  </a:cubicBezTo>
                  <a:cubicBezTo>
                    <a:pt x="184" y="115"/>
                    <a:pt x="183" y="116"/>
                    <a:pt x="181" y="116"/>
                  </a:cubicBezTo>
                  <a:cubicBezTo>
                    <a:pt x="182" y="121"/>
                    <a:pt x="179" y="122"/>
                    <a:pt x="180" y="127"/>
                  </a:cubicBezTo>
                  <a:cubicBezTo>
                    <a:pt x="175" y="126"/>
                    <a:pt x="176" y="131"/>
                    <a:pt x="175" y="134"/>
                  </a:cubicBezTo>
                  <a:cubicBezTo>
                    <a:pt x="173" y="134"/>
                    <a:pt x="171" y="134"/>
                    <a:pt x="171" y="135"/>
                  </a:cubicBezTo>
                  <a:cubicBezTo>
                    <a:pt x="171" y="137"/>
                    <a:pt x="167" y="137"/>
                    <a:pt x="164" y="139"/>
                  </a:cubicBezTo>
                  <a:cubicBezTo>
                    <a:pt x="164" y="139"/>
                    <a:pt x="163" y="141"/>
                    <a:pt x="162" y="141"/>
                  </a:cubicBezTo>
                  <a:cubicBezTo>
                    <a:pt x="161" y="142"/>
                    <a:pt x="160" y="141"/>
                    <a:pt x="160" y="142"/>
                  </a:cubicBezTo>
                  <a:cubicBezTo>
                    <a:pt x="157" y="141"/>
                    <a:pt x="156" y="138"/>
                    <a:pt x="153" y="137"/>
                  </a:cubicBezTo>
                  <a:cubicBezTo>
                    <a:pt x="150" y="136"/>
                    <a:pt x="151" y="139"/>
                    <a:pt x="150" y="140"/>
                  </a:cubicBezTo>
                  <a:cubicBezTo>
                    <a:pt x="148" y="141"/>
                    <a:pt x="144" y="140"/>
                    <a:pt x="142" y="142"/>
                  </a:cubicBezTo>
                  <a:cubicBezTo>
                    <a:pt x="138" y="140"/>
                    <a:pt x="135" y="137"/>
                    <a:pt x="129" y="136"/>
                  </a:cubicBezTo>
                  <a:cubicBezTo>
                    <a:pt x="130" y="135"/>
                    <a:pt x="130" y="133"/>
                    <a:pt x="129" y="130"/>
                  </a:cubicBezTo>
                  <a:cubicBezTo>
                    <a:pt x="129" y="130"/>
                    <a:pt x="128" y="130"/>
                    <a:pt x="128" y="129"/>
                  </a:cubicBezTo>
                  <a:cubicBezTo>
                    <a:pt x="128" y="129"/>
                    <a:pt x="128" y="128"/>
                    <a:pt x="128" y="128"/>
                  </a:cubicBezTo>
                  <a:cubicBezTo>
                    <a:pt x="127" y="127"/>
                    <a:pt x="125" y="126"/>
                    <a:pt x="127" y="126"/>
                  </a:cubicBezTo>
                  <a:cubicBezTo>
                    <a:pt x="126" y="125"/>
                    <a:pt x="121" y="122"/>
                    <a:pt x="121" y="125"/>
                  </a:cubicBezTo>
                  <a:cubicBezTo>
                    <a:pt x="119" y="123"/>
                    <a:pt x="119" y="120"/>
                    <a:pt x="117" y="119"/>
                  </a:cubicBezTo>
                  <a:cubicBezTo>
                    <a:pt x="117" y="116"/>
                    <a:pt x="118" y="116"/>
                    <a:pt x="118" y="114"/>
                  </a:cubicBezTo>
                  <a:cubicBezTo>
                    <a:pt x="117" y="113"/>
                    <a:pt x="116" y="114"/>
                    <a:pt x="113" y="113"/>
                  </a:cubicBezTo>
                  <a:cubicBezTo>
                    <a:pt x="110" y="114"/>
                    <a:pt x="110" y="118"/>
                    <a:pt x="105" y="117"/>
                  </a:cubicBezTo>
                  <a:cubicBezTo>
                    <a:pt x="107" y="113"/>
                    <a:pt x="102" y="114"/>
                    <a:pt x="103" y="109"/>
                  </a:cubicBezTo>
                  <a:cubicBezTo>
                    <a:pt x="100" y="109"/>
                    <a:pt x="100" y="107"/>
                    <a:pt x="96" y="108"/>
                  </a:cubicBezTo>
                  <a:cubicBezTo>
                    <a:pt x="96" y="107"/>
                    <a:pt x="97" y="107"/>
                    <a:pt x="98" y="107"/>
                  </a:cubicBezTo>
                  <a:cubicBezTo>
                    <a:pt x="95" y="103"/>
                    <a:pt x="93" y="106"/>
                    <a:pt x="87" y="106"/>
                  </a:cubicBezTo>
                  <a:cubicBezTo>
                    <a:pt x="83" y="105"/>
                    <a:pt x="79" y="104"/>
                    <a:pt x="76" y="102"/>
                  </a:cubicBezTo>
                  <a:cubicBezTo>
                    <a:pt x="73" y="103"/>
                    <a:pt x="70" y="103"/>
                    <a:pt x="69" y="106"/>
                  </a:cubicBezTo>
                  <a:cubicBezTo>
                    <a:pt x="67" y="106"/>
                    <a:pt x="66" y="106"/>
                    <a:pt x="64" y="106"/>
                  </a:cubicBezTo>
                  <a:cubicBezTo>
                    <a:pt x="63" y="106"/>
                    <a:pt x="63" y="107"/>
                    <a:pt x="63" y="107"/>
                  </a:cubicBezTo>
                  <a:cubicBezTo>
                    <a:pt x="61" y="107"/>
                    <a:pt x="62" y="105"/>
                    <a:pt x="60" y="108"/>
                  </a:cubicBezTo>
                  <a:cubicBezTo>
                    <a:pt x="59" y="109"/>
                    <a:pt x="58" y="109"/>
                    <a:pt x="58" y="110"/>
                  </a:cubicBezTo>
                  <a:cubicBezTo>
                    <a:pt x="57" y="109"/>
                    <a:pt x="56" y="107"/>
                    <a:pt x="56" y="112"/>
                  </a:cubicBezTo>
                  <a:cubicBezTo>
                    <a:pt x="55" y="111"/>
                    <a:pt x="55" y="110"/>
                    <a:pt x="54" y="110"/>
                  </a:cubicBezTo>
                  <a:cubicBezTo>
                    <a:pt x="52" y="110"/>
                    <a:pt x="53" y="112"/>
                    <a:pt x="54" y="112"/>
                  </a:cubicBezTo>
                  <a:cubicBezTo>
                    <a:pt x="52" y="114"/>
                    <a:pt x="49" y="113"/>
                    <a:pt x="48" y="116"/>
                  </a:cubicBezTo>
                  <a:cubicBezTo>
                    <a:pt x="45" y="114"/>
                    <a:pt x="37" y="116"/>
                    <a:pt x="32" y="115"/>
                  </a:cubicBezTo>
                  <a:cubicBezTo>
                    <a:pt x="31" y="115"/>
                    <a:pt x="32" y="117"/>
                    <a:pt x="31" y="117"/>
                  </a:cubicBezTo>
                  <a:cubicBezTo>
                    <a:pt x="31" y="118"/>
                    <a:pt x="30" y="117"/>
                    <a:pt x="29" y="117"/>
                  </a:cubicBezTo>
                  <a:cubicBezTo>
                    <a:pt x="28" y="118"/>
                    <a:pt x="27" y="118"/>
                    <a:pt x="25" y="119"/>
                  </a:cubicBezTo>
                  <a:cubicBezTo>
                    <a:pt x="22" y="119"/>
                    <a:pt x="16" y="122"/>
                    <a:pt x="9" y="121"/>
                  </a:cubicBezTo>
                  <a:cubicBezTo>
                    <a:pt x="10" y="118"/>
                    <a:pt x="9" y="114"/>
                    <a:pt x="12" y="114"/>
                  </a:cubicBezTo>
                  <a:cubicBezTo>
                    <a:pt x="12" y="112"/>
                    <a:pt x="14" y="108"/>
                    <a:pt x="11" y="108"/>
                  </a:cubicBezTo>
                  <a:cubicBezTo>
                    <a:pt x="8" y="108"/>
                    <a:pt x="12" y="107"/>
                    <a:pt x="11" y="103"/>
                  </a:cubicBezTo>
                  <a:cubicBezTo>
                    <a:pt x="10" y="100"/>
                    <a:pt x="10" y="106"/>
                    <a:pt x="9" y="101"/>
                  </a:cubicBezTo>
                  <a:cubicBezTo>
                    <a:pt x="9" y="101"/>
                    <a:pt x="9" y="99"/>
                    <a:pt x="9" y="99"/>
                  </a:cubicBezTo>
                  <a:cubicBezTo>
                    <a:pt x="7" y="97"/>
                    <a:pt x="9" y="98"/>
                    <a:pt x="9" y="96"/>
                  </a:cubicBezTo>
                  <a:cubicBezTo>
                    <a:pt x="9" y="94"/>
                    <a:pt x="6" y="92"/>
                    <a:pt x="8" y="90"/>
                  </a:cubicBezTo>
                  <a:cubicBezTo>
                    <a:pt x="8" y="89"/>
                    <a:pt x="6" y="90"/>
                    <a:pt x="5" y="89"/>
                  </a:cubicBezTo>
                  <a:cubicBezTo>
                    <a:pt x="5" y="89"/>
                    <a:pt x="6" y="87"/>
                    <a:pt x="5" y="87"/>
                  </a:cubicBezTo>
                  <a:cubicBezTo>
                    <a:pt x="5" y="87"/>
                    <a:pt x="4" y="83"/>
                    <a:pt x="4" y="83"/>
                  </a:cubicBezTo>
                  <a:cubicBezTo>
                    <a:pt x="3" y="82"/>
                    <a:pt x="5" y="83"/>
                    <a:pt x="4" y="81"/>
                  </a:cubicBezTo>
                  <a:cubicBezTo>
                    <a:pt x="4" y="79"/>
                    <a:pt x="1" y="79"/>
                    <a:pt x="2" y="76"/>
                  </a:cubicBezTo>
                  <a:cubicBezTo>
                    <a:pt x="5" y="77"/>
                    <a:pt x="3" y="72"/>
                    <a:pt x="5" y="72"/>
                  </a:cubicBezTo>
                  <a:cubicBezTo>
                    <a:pt x="6" y="70"/>
                    <a:pt x="3" y="71"/>
                    <a:pt x="3" y="70"/>
                  </a:cubicBezTo>
                  <a:cubicBezTo>
                    <a:pt x="2" y="69"/>
                    <a:pt x="4" y="66"/>
                    <a:pt x="1" y="67"/>
                  </a:cubicBezTo>
                  <a:cubicBezTo>
                    <a:pt x="0" y="61"/>
                    <a:pt x="3" y="59"/>
                    <a:pt x="3" y="55"/>
                  </a:cubicBezTo>
                  <a:cubicBezTo>
                    <a:pt x="4" y="57"/>
                    <a:pt x="9" y="56"/>
                    <a:pt x="9" y="53"/>
                  </a:cubicBezTo>
                  <a:cubicBezTo>
                    <a:pt x="9" y="50"/>
                    <a:pt x="17" y="52"/>
                    <a:pt x="16" y="47"/>
                  </a:cubicBezTo>
                  <a:cubicBezTo>
                    <a:pt x="23" y="48"/>
                    <a:pt x="26" y="45"/>
                    <a:pt x="31" y="44"/>
                  </a:cubicBezTo>
                  <a:cubicBezTo>
                    <a:pt x="33" y="45"/>
                    <a:pt x="32" y="43"/>
                    <a:pt x="31" y="43"/>
                  </a:cubicBezTo>
                  <a:cubicBezTo>
                    <a:pt x="33" y="41"/>
                    <a:pt x="37" y="43"/>
                    <a:pt x="37" y="39"/>
                  </a:cubicBezTo>
                  <a:cubicBezTo>
                    <a:pt x="38" y="39"/>
                    <a:pt x="38" y="40"/>
                    <a:pt x="40" y="40"/>
                  </a:cubicBezTo>
                  <a:cubicBezTo>
                    <a:pt x="42" y="40"/>
                    <a:pt x="39" y="34"/>
                    <a:pt x="43" y="36"/>
                  </a:cubicBezTo>
                  <a:cubicBezTo>
                    <a:pt x="42" y="31"/>
                    <a:pt x="43" y="32"/>
                    <a:pt x="43" y="27"/>
                  </a:cubicBezTo>
                  <a:cubicBezTo>
                    <a:pt x="46" y="27"/>
                    <a:pt x="48" y="28"/>
                    <a:pt x="50" y="29"/>
                  </a:cubicBezTo>
                  <a:cubicBezTo>
                    <a:pt x="51" y="28"/>
                    <a:pt x="51" y="26"/>
                    <a:pt x="54" y="27"/>
                  </a:cubicBezTo>
                  <a:cubicBezTo>
                    <a:pt x="52" y="24"/>
                    <a:pt x="57" y="22"/>
                    <a:pt x="54" y="22"/>
                  </a:cubicBezTo>
                  <a:cubicBezTo>
                    <a:pt x="54" y="21"/>
                    <a:pt x="56" y="21"/>
                    <a:pt x="56" y="19"/>
                  </a:cubicBezTo>
                  <a:cubicBezTo>
                    <a:pt x="60" y="19"/>
                    <a:pt x="57" y="14"/>
                    <a:pt x="62" y="16"/>
                  </a:cubicBezTo>
                  <a:cubicBezTo>
                    <a:pt x="63" y="15"/>
                    <a:pt x="64" y="14"/>
                    <a:pt x="65" y="13"/>
                  </a:cubicBezTo>
                  <a:cubicBezTo>
                    <a:pt x="67" y="14"/>
                    <a:pt x="69" y="14"/>
                    <a:pt x="71" y="14"/>
                  </a:cubicBezTo>
                  <a:cubicBezTo>
                    <a:pt x="69" y="16"/>
                    <a:pt x="72" y="15"/>
                    <a:pt x="72" y="16"/>
                  </a:cubicBezTo>
                  <a:cubicBezTo>
                    <a:pt x="73" y="16"/>
                    <a:pt x="72" y="17"/>
                    <a:pt x="72" y="17"/>
                  </a:cubicBezTo>
                  <a:cubicBezTo>
                    <a:pt x="73" y="18"/>
                    <a:pt x="75" y="17"/>
                    <a:pt x="75" y="17"/>
                  </a:cubicBezTo>
                  <a:cubicBezTo>
                    <a:pt x="75" y="18"/>
                    <a:pt x="76" y="21"/>
                    <a:pt x="80" y="20"/>
                  </a:cubicBezTo>
                  <a:cubicBezTo>
                    <a:pt x="81" y="20"/>
                    <a:pt x="80" y="14"/>
                    <a:pt x="77" y="15"/>
                  </a:cubicBezTo>
                  <a:cubicBezTo>
                    <a:pt x="78" y="14"/>
                    <a:pt x="79" y="13"/>
                    <a:pt x="81" y="13"/>
                  </a:cubicBezTo>
                  <a:cubicBezTo>
                    <a:pt x="81" y="10"/>
                    <a:pt x="82" y="8"/>
                    <a:pt x="85" y="8"/>
                  </a:cubicBezTo>
                  <a:cubicBezTo>
                    <a:pt x="85" y="5"/>
                    <a:pt x="86" y="4"/>
                    <a:pt x="89" y="4"/>
                  </a:cubicBezTo>
                  <a:cubicBezTo>
                    <a:pt x="87" y="8"/>
                    <a:pt x="88" y="6"/>
                    <a:pt x="91" y="6"/>
                  </a:cubicBezTo>
                  <a:cubicBezTo>
                    <a:pt x="96" y="0"/>
                    <a:pt x="106" y="6"/>
                    <a:pt x="11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14" name="Oval 77"/>
          <p:cNvSpPr>
            <a:spLocks noChangeArrowheads="1"/>
          </p:cNvSpPr>
          <p:nvPr/>
        </p:nvSpPr>
        <p:spPr bwMode="auto">
          <a:xfrm>
            <a:off x="3300283" y="2508666"/>
            <a:ext cx="463550" cy="463550"/>
          </a:xfrm>
          <a:prstGeom prst="ellipse">
            <a:avLst/>
          </a:prstGeom>
          <a:solidFill>
            <a:srgbClr val="00B0F0">
              <a:alpha val="50195"/>
            </a:srgbClr>
          </a:solidFill>
          <a:ln w="19050" algn="ctr">
            <a:solidFill>
              <a:srgbClr val="FFFFFF"/>
            </a:solidFill>
            <a:prstDash val="sysDot"/>
            <a:round/>
            <a:headEnd/>
            <a:tailEnd/>
          </a:ln>
        </p:spPr>
        <p:txBody>
          <a:bodyPr wrap="none" anchor="ctr"/>
          <a:lstStyle/>
          <a:p>
            <a:endParaRPr lang="zh-CN" altLang="en-US" sz="1400"/>
          </a:p>
        </p:txBody>
      </p:sp>
      <p:sp>
        <p:nvSpPr>
          <p:cNvPr id="115" name="Arc 82"/>
          <p:cNvSpPr>
            <a:spLocks/>
          </p:cNvSpPr>
          <p:nvPr/>
        </p:nvSpPr>
        <p:spPr bwMode="auto">
          <a:xfrm rot="9644745" flipH="1" flipV="1">
            <a:off x="1847040" y="2633313"/>
            <a:ext cx="1731372" cy="674687"/>
          </a:xfrm>
          <a:custGeom>
            <a:avLst/>
            <a:gdLst>
              <a:gd name="T0" fmla="*/ 0 w 33762"/>
              <a:gd name="T1" fmla="*/ 2147483647 h 21600"/>
              <a:gd name="T2" fmla="*/ 2147483647 w 33762"/>
              <a:gd name="T3" fmla="*/ 2147483647 h 21600"/>
              <a:gd name="T4" fmla="*/ 2147483647 w 33762"/>
              <a:gd name="T5" fmla="*/ 2147483647 h 21600"/>
              <a:gd name="T6" fmla="*/ 0 60000 65536"/>
              <a:gd name="T7" fmla="*/ 0 60000 65536"/>
              <a:gd name="T8" fmla="*/ 0 60000 65536"/>
              <a:gd name="T9" fmla="*/ 0 w 33762"/>
              <a:gd name="T10" fmla="*/ 0 h 21600"/>
              <a:gd name="T11" fmla="*/ 33762 w 33762"/>
              <a:gd name="T12" fmla="*/ 21600 h 21600"/>
            </a:gdLst>
            <a:ahLst/>
            <a:cxnLst>
              <a:cxn ang="T6">
                <a:pos x="T0" y="T1"/>
              </a:cxn>
              <a:cxn ang="T7">
                <a:pos x="T2" y="T3"/>
              </a:cxn>
              <a:cxn ang="T8">
                <a:pos x="T4" y="T5"/>
              </a:cxn>
            </a:cxnLst>
            <a:rect l="T9" t="T10" r="T11" b="T12"/>
            <a:pathLst>
              <a:path w="33762" h="21600" fill="none" extrusionOk="0">
                <a:moveTo>
                  <a:pt x="0" y="5363"/>
                </a:moveTo>
                <a:cubicBezTo>
                  <a:pt x="3940" y="1906"/>
                  <a:pt x="9003" y="-1"/>
                  <a:pt x="14245" y="0"/>
                </a:cubicBezTo>
                <a:cubicBezTo>
                  <a:pt x="22589" y="0"/>
                  <a:pt x="30187" y="4806"/>
                  <a:pt x="33762" y="12345"/>
                </a:cubicBezTo>
              </a:path>
              <a:path w="33762" h="21600" stroke="0" extrusionOk="0">
                <a:moveTo>
                  <a:pt x="0" y="5363"/>
                </a:moveTo>
                <a:cubicBezTo>
                  <a:pt x="3940" y="1906"/>
                  <a:pt x="9003" y="-1"/>
                  <a:pt x="14245" y="0"/>
                </a:cubicBezTo>
                <a:cubicBezTo>
                  <a:pt x="22589" y="0"/>
                  <a:pt x="30187" y="4806"/>
                  <a:pt x="33762" y="12345"/>
                </a:cubicBezTo>
                <a:lnTo>
                  <a:pt x="14245" y="21600"/>
                </a:lnTo>
                <a:close/>
              </a:path>
            </a:pathLst>
          </a:custGeom>
          <a:noFill/>
          <a:ln w="28575">
            <a:solidFill>
              <a:srgbClr val="92D050"/>
            </a:solidFill>
            <a:round/>
            <a:headEnd type="triangle" w="sm" len="lg"/>
            <a:tailEnd/>
          </a:ln>
        </p:spPr>
        <p:txBody>
          <a:bodyPr wrap="none" anchor="ctr"/>
          <a:lstStyle/>
          <a:p>
            <a:endParaRPr lang="zh-CN" altLang="en-US" sz="1400"/>
          </a:p>
        </p:txBody>
      </p:sp>
      <p:sp>
        <p:nvSpPr>
          <p:cNvPr id="116" name="Arc 86"/>
          <p:cNvSpPr>
            <a:spLocks/>
          </p:cNvSpPr>
          <p:nvPr/>
        </p:nvSpPr>
        <p:spPr bwMode="auto">
          <a:xfrm rot="10642903" flipV="1">
            <a:off x="3558116" y="2006403"/>
            <a:ext cx="2773988" cy="1204259"/>
          </a:xfrm>
          <a:custGeom>
            <a:avLst/>
            <a:gdLst>
              <a:gd name="T0" fmla="*/ 0 w 33762"/>
              <a:gd name="T1" fmla="*/ 2147483647 h 21600"/>
              <a:gd name="T2" fmla="*/ 2147483647 w 33762"/>
              <a:gd name="T3" fmla="*/ 2147483647 h 21600"/>
              <a:gd name="T4" fmla="*/ 2147483647 w 33762"/>
              <a:gd name="T5" fmla="*/ 2147483647 h 21600"/>
              <a:gd name="T6" fmla="*/ 0 60000 65536"/>
              <a:gd name="T7" fmla="*/ 0 60000 65536"/>
              <a:gd name="T8" fmla="*/ 0 60000 65536"/>
              <a:gd name="T9" fmla="*/ 0 w 33762"/>
              <a:gd name="T10" fmla="*/ 0 h 21600"/>
              <a:gd name="T11" fmla="*/ 33762 w 33762"/>
              <a:gd name="T12" fmla="*/ 21600 h 21600"/>
            </a:gdLst>
            <a:ahLst/>
            <a:cxnLst>
              <a:cxn ang="T6">
                <a:pos x="T0" y="T1"/>
              </a:cxn>
              <a:cxn ang="T7">
                <a:pos x="T2" y="T3"/>
              </a:cxn>
              <a:cxn ang="T8">
                <a:pos x="T4" y="T5"/>
              </a:cxn>
            </a:cxnLst>
            <a:rect l="T9" t="T10" r="T11" b="T12"/>
            <a:pathLst>
              <a:path w="33762" h="21600" fill="none" extrusionOk="0">
                <a:moveTo>
                  <a:pt x="0" y="5363"/>
                </a:moveTo>
                <a:cubicBezTo>
                  <a:pt x="3940" y="1906"/>
                  <a:pt x="9003" y="-1"/>
                  <a:pt x="14245" y="0"/>
                </a:cubicBezTo>
                <a:cubicBezTo>
                  <a:pt x="22589" y="0"/>
                  <a:pt x="30187" y="4806"/>
                  <a:pt x="33762" y="12345"/>
                </a:cubicBezTo>
              </a:path>
              <a:path w="33762" h="21600" stroke="0" extrusionOk="0">
                <a:moveTo>
                  <a:pt x="0" y="5363"/>
                </a:moveTo>
                <a:cubicBezTo>
                  <a:pt x="3940" y="1906"/>
                  <a:pt x="9003" y="-1"/>
                  <a:pt x="14245" y="0"/>
                </a:cubicBezTo>
                <a:cubicBezTo>
                  <a:pt x="22589" y="0"/>
                  <a:pt x="30187" y="4806"/>
                  <a:pt x="33762" y="12345"/>
                </a:cubicBezTo>
                <a:lnTo>
                  <a:pt x="14245" y="21600"/>
                </a:lnTo>
                <a:close/>
              </a:path>
            </a:pathLst>
          </a:custGeom>
          <a:noFill/>
          <a:ln w="28575">
            <a:solidFill>
              <a:srgbClr val="FE6E02"/>
            </a:solidFill>
            <a:round/>
            <a:headEnd type="triangle" w="sm" len="lg"/>
            <a:tailEnd/>
          </a:ln>
        </p:spPr>
        <p:txBody>
          <a:bodyPr wrap="none" anchor="ctr"/>
          <a:lstStyle/>
          <a:p>
            <a:endParaRPr lang="zh-CN" altLang="en-US" sz="1400"/>
          </a:p>
        </p:txBody>
      </p:sp>
      <p:sp>
        <p:nvSpPr>
          <p:cNvPr id="117" name="Arc 83"/>
          <p:cNvSpPr>
            <a:spLocks/>
          </p:cNvSpPr>
          <p:nvPr/>
        </p:nvSpPr>
        <p:spPr bwMode="auto">
          <a:xfrm rot="11558083" flipV="1">
            <a:off x="3560517" y="2404580"/>
            <a:ext cx="3598412" cy="1252409"/>
          </a:xfrm>
          <a:custGeom>
            <a:avLst/>
            <a:gdLst>
              <a:gd name="T0" fmla="*/ 0 w 39693"/>
              <a:gd name="T1" fmla="*/ 2147483647 h 21600"/>
              <a:gd name="T2" fmla="*/ 2147483647 w 39693"/>
              <a:gd name="T3" fmla="*/ 2147483647 h 21600"/>
              <a:gd name="T4" fmla="*/ 2147483647 w 39693"/>
              <a:gd name="T5" fmla="*/ 2147483647 h 21600"/>
              <a:gd name="T6" fmla="*/ 0 60000 65536"/>
              <a:gd name="T7" fmla="*/ 0 60000 65536"/>
              <a:gd name="T8" fmla="*/ 0 60000 65536"/>
              <a:gd name="T9" fmla="*/ 0 w 39693"/>
              <a:gd name="T10" fmla="*/ 0 h 21600"/>
              <a:gd name="T11" fmla="*/ 39693 w 39693"/>
              <a:gd name="T12" fmla="*/ 21600 h 21600"/>
            </a:gdLst>
            <a:ahLst/>
            <a:cxnLst>
              <a:cxn ang="T6">
                <a:pos x="T0" y="T1"/>
              </a:cxn>
              <a:cxn ang="T7">
                <a:pos x="T2" y="T3"/>
              </a:cxn>
              <a:cxn ang="T8">
                <a:pos x="T4" y="T5"/>
              </a:cxn>
            </a:cxnLst>
            <a:rect l="T9" t="T10" r="T11" b="T12"/>
            <a:pathLst>
              <a:path w="39693" h="21600" fill="none" extrusionOk="0">
                <a:moveTo>
                  <a:pt x="0" y="13887"/>
                </a:moveTo>
                <a:cubicBezTo>
                  <a:pt x="3197" y="5523"/>
                  <a:pt x="11222" y="-1"/>
                  <a:pt x="20176" y="0"/>
                </a:cubicBezTo>
                <a:cubicBezTo>
                  <a:pt x="28520" y="0"/>
                  <a:pt x="36118" y="4806"/>
                  <a:pt x="39693" y="12345"/>
                </a:cubicBezTo>
              </a:path>
              <a:path w="39693" h="21600" stroke="0" extrusionOk="0">
                <a:moveTo>
                  <a:pt x="0" y="13887"/>
                </a:moveTo>
                <a:cubicBezTo>
                  <a:pt x="3197" y="5523"/>
                  <a:pt x="11222" y="-1"/>
                  <a:pt x="20176" y="0"/>
                </a:cubicBezTo>
                <a:cubicBezTo>
                  <a:pt x="28520" y="0"/>
                  <a:pt x="36118" y="4806"/>
                  <a:pt x="39693" y="12345"/>
                </a:cubicBezTo>
                <a:lnTo>
                  <a:pt x="20176" y="21600"/>
                </a:lnTo>
                <a:close/>
              </a:path>
            </a:pathLst>
          </a:custGeom>
          <a:noFill/>
          <a:ln w="28575">
            <a:solidFill>
              <a:srgbClr val="00B0F0"/>
            </a:solidFill>
            <a:round/>
            <a:headEnd type="triangle" w="sm" len="lg"/>
            <a:tailEnd/>
          </a:ln>
        </p:spPr>
        <p:txBody>
          <a:bodyPr wrap="none" anchor="ctr"/>
          <a:lstStyle/>
          <a:p>
            <a:endParaRPr lang="zh-CN" altLang="en-US" sz="1400"/>
          </a:p>
        </p:txBody>
      </p:sp>
      <p:sp>
        <p:nvSpPr>
          <p:cNvPr id="118" name="Arc 89"/>
          <p:cNvSpPr>
            <a:spLocks/>
          </p:cNvSpPr>
          <p:nvPr/>
        </p:nvSpPr>
        <p:spPr bwMode="auto">
          <a:xfrm rot="11013455" flipH="1" flipV="1">
            <a:off x="2526360" y="2206890"/>
            <a:ext cx="1063812" cy="876765"/>
          </a:xfrm>
          <a:custGeom>
            <a:avLst/>
            <a:gdLst>
              <a:gd name="T0" fmla="*/ 0 w 24410"/>
              <a:gd name="T1" fmla="*/ 2147483647 h 21600"/>
              <a:gd name="T2" fmla="*/ 2147483647 w 24410"/>
              <a:gd name="T3" fmla="*/ 2147483647 h 21600"/>
              <a:gd name="T4" fmla="*/ 2147483647 w 24410"/>
              <a:gd name="T5" fmla="*/ 2147483647 h 21600"/>
              <a:gd name="T6" fmla="*/ 0 60000 65536"/>
              <a:gd name="T7" fmla="*/ 0 60000 65536"/>
              <a:gd name="T8" fmla="*/ 0 60000 65536"/>
              <a:gd name="T9" fmla="*/ 0 w 24410"/>
              <a:gd name="T10" fmla="*/ 0 h 21600"/>
              <a:gd name="T11" fmla="*/ 24410 w 24410"/>
              <a:gd name="T12" fmla="*/ 21600 h 21600"/>
            </a:gdLst>
            <a:ahLst/>
            <a:cxnLst>
              <a:cxn ang="T6">
                <a:pos x="T0" y="T1"/>
              </a:cxn>
              <a:cxn ang="T7">
                <a:pos x="T2" y="T3"/>
              </a:cxn>
              <a:cxn ang="T8">
                <a:pos x="T4" y="T5"/>
              </a:cxn>
            </a:cxnLst>
            <a:rect l="T9" t="T10" r="T11" b="T12"/>
            <a:pathLst>
              <a:path w="24410" h="21600" fill="none" extrusionOk="0">
                <a:moveTo>
                  <a:pt x="-1" y="561"/>
                </a:moveTo>
                <a:cubicBezTo>
                  <a:pt x="1604" y="188"/>
                  <a:pt x="3245" y="-1"/>
                  <a:pt x="4893" y="0"/>
                </a:cubicBezTo>
                <a:cubicBezTo>
                  <a:pt x="13237" y="0"/>
                  <a:pt x="20835" y="4806"/>
                  <a:pt x="24410" y="12345"/>
                </a:cubicBezTo>
              </a:path>
              <a:path w="24410" h="21600" stroke="0" extrusionOk="0">
                <a:moveTo>
                  <a:pt x="-1" y="561"/>
                </a:moveTo>
                <a:cubicBezTo>
                  <a:pt x="1604" y="188"/>
                  <a:pt x="3245" y="-1"/>
                  <a:pt x="4893" y="0"/>
                </a:cubicBezTo>
                <a:cubicBezTo>
                  <a:pt x="13237" y="0"/>
                  <a:pt x="20835" y="4806"/>
                  <a:pt x="24410" y="12345"/>
                </a:cubicBezTo>
                <a:lnTo>
                  <a:pt x="4893" y="21600"/>
                </a:lnTo>
                <a:close/>
              </a:path>
            </a:pathLst>
          </a:custGeom>
          <a:noFill/>
          <a:ln w="28575">
            <a:solidFill>
              <a:srgbClr val="FFC000"/>
            </a:solidFill>
            <a:round/>
            <a:headEnd type="triangle" w="sm" len="lg"/>
            <a:tailEnd/>
          </a:ln>
        </p:spPr>
        <p:txBody>
          <a:bodyPr wrap="none" anchor="ctr"/>
          <a:lstStyle/>
          <a:p>
            <a:endParaRPr lang="zh-CN" altLang="en-US" sz="1400"/>
          </a:p>
        </p:txBody>
      </p:sp>
      <p:sp>
        <p:nvSpPr>
          <p:cNvPr id="119" name="TextBox 118"/>
          <p:cNvSpPr txBox="1"/>
          <p:nvPr/>
        </p:nvSpPr>
        <p:spPr>
          <a:xfrm>
            <a:off x="1057883" y="2190794"/>
            <a:ext cx="1701307" cy="307777"/>
          </a:xfrm>
          <a:prstGeom prst="rect">
            <a:avLst/>
          </a:prstGeom>
          <a:noFill/>
        </p:spPr>
        <p:txBody>
          <a:bodyPr wrap="square" rtlCol="0">
            <a:spAutoFit/>
          </a:bodyPr>
          <a:lstStyle/>
          <a:p>
            <a:pPr algn="ctr"/>
            <a:r>
              <a:rPr lang="zh-CN" altLang="en-US" sz="1400" b="1" dirty="0" smtClean="0"/>
              <a:t>单击添加文本</a:t>
            </a:r>
            <a:endParaRPr lang="zh-CN" altLang="en-US" sz="1400" b="1" dirty="0"/>
          </a:p>
        </p:txBody>
      </p:sp>
      <p:sp>
        <p:nvSpPr>
          <p:cNvPr id="120" name="TextBox 119"/>
          <p:cNvSpPr txBox="1"/>
          <p:nvPr/>
        </p:nvSpPr>
        <p:spPr>
          <a:xfrm>
            <a:off x="6125272" y="3760831"/>
            <a:ext cx="1701307" cy="307777"/>
          </a:xfrm>
          <a:prstGeom prst="rect">
            <a:avLst/>
          </a:prstGeom>
          <a:noFill/>
        </p:spPr>
        <p:txBody>
          <a:bodyPr wrap="square" rtlCol="0">
            <a:spAutoFit/>
          </a:bodyPr>
          <a:lstStyle/>
          <a:p>
            <a:pPr algn="ctr"/>
            <a:r>
              <a:rPr lang="zh-CN" altLang="en-US" sz="1400" b="1" dirty="0" smtClean="0"/>
              <a:t>单击添加文本</a:t>
            </a:r>
            <a:endParaRPr lang="zh-CN" altLang="en-US" sz="1400" b="1" dirty="0"/>
          </a:p>
        </p:txBody>
      </p:sp>
      <p:sp>
        <p:nvSpPr>
          <p:cNvPr id="121" name="TextBox 120"/>
          <p:cNvSpPr txBox="1"/>
          <p:nvPr/>
        </p:nvSpPr>
        <p:spPr>
          <a:xfrm>
            <a:off x="620828" y="3161776"/>
            <a:ext cx="1701307" cy="307777"/>
          </a:xfrm>
          <a:prstGeom prst="rect">
            <a:avLst/>
          </a:prstGeom>
          <a:noFill/>
        </p:spPr>
        <p:txBody>
          <a:bodyPr wrap="square" rtlCol="0">
            <a:spAutoFit/>
          </a:bodyPr>
          <a:lstStyle/>
          <a:p>
            <a:pPr algn="ctr"/>
            <a:r>
              <a:rPr lang="zh-CN" altLang="en-US" sz="1400" b="1" dirty="0" smtClean="0"/>
              <a:t>单击添加文本</a:t>
            </a:r>
            <a:endParaRPr lang="zh-CN" altLang="en-US" sz="1400" b="1" dirty="0"/>
          </a:p>
        </p:txBody>
      </p:sp>
      <p:sp>
        <p:nvSpPr>
          <p:cNvPr id="122" name="TextBox 121"/>
          <p:cNvSpPr txBox="1"/>
          <p:nvPr/>
        </p:nvSpPr>
        <p:spPr>
          <a:xfrm>
            <a:off x="6543101" y="2228262"/>
            <a:ext cx="1701307" cy="307777"/>
          </a:xfrm>
          <a:prstGeom prst="rect">
            <a:avLst/>
          </a:prstGeom>
          <a:noFill/>
        </p:spPr>
        <p:txBody>
          <a:bodyPr wrap="square" rtlCol="0">
            <a:spAutoFit/>
          </a:bodyPr>
          <a:lstStyle/>
          <a:p>
            <a:pPr algn="ctr"/>
            <a:r>
              <a:rPr lang="zh-CN" altLang="en-US" sz="1400" b="1" dirty="0" smtClean="0"/>
              <a:t>单击添加文本</a:t>
            </a:r>
            <a:endParaRPr lang="zh-CN" altLang="en-US" sz="1400" b="1" dirty="0"/>
          </a:p>
        </p:txBody>
      </p:sp>
      <p:sp>
        <p:nvSpPr>
          <p:cNvPr id="123" name="Arc 89"/>
          <p:cNvSpPr>
            <a:spLocks/>
          </p:cNvSpPr>
          <p:nvPr/>
        </p:nvSpPr>
        <p:spPr bwMode="auto">
          <a:xfrm rot="16017185" flipV="1">
            <a:off x="2976693" y="2598960"/>
            <a:ext cx="1133407" cy="1261126"/>
          </a:xfrm>
          <a:custGeom>
            <a:avLst/>
            <a:gdLst>
              <a:gd name="T0" fmla="*/ 0 w 24410"/>
              <a:gd name="T1" fmla="*/ 2147483647 h 21600"/>
              <a:gd name="T2" fmla="*/ 2147483647 w 24410"/>
              <a:gd name="T3" fmla="*/ 2147483647 h 21600"/>
              <a:gd name="T4" fmla="*/ 2147483647 w 24410"/>
              <a:gd name="T5" fmla="*/ 2147483647 h 21600"/>
              <a:gd name="T6" fmla="*/ 0 60000 65536"/>
              <a:gd name="T7" fmla="*/ 0 60000 65536"/>
              <a:gd name="T8" fmla="*/ 0 60000 65536"/>
              <a:gd name="T9" fmla="*/ 0 w 24410"/>
              <a:gd name="T10" fmla="*/ 0 h 21600"/>
              <a:gd name="T11" fmla="*/ 24410 w 24410"/>
              <a:gd name="T12" fmla="*/ 21600 h 21600"/>
            </a:gdLst>
            <a:ahLst/>
            <a:cxnLst>
              <a:cxn ang="T6">
                <a:pos x="T0" y="T1"/>
              </a:cxn>
              <a:cxn ang="T7">
                <a:pos x="T2" y="T3"/>
              </a:cxn>
              <a:cxn ang="T8">
                <a:pos x="T4" y="T5"/>
              </a:cxn>
            </a:cxnLst>
            <a:rect l="T9" t="T10" r="T11" b="T12"/>
            <a:pathLst>
              <a:path w="24410" h="21600" fill="none" extrusionOk="0">
                <a:moveTo>
                  <a:pt x="-1" y="561"/>
                </a:moveTo>
                <a:cubicBezTo>
                  <a:pt x="1604" y="188"/>
                  <a:pt x="3245" y="-1"/>
                  <a:pt x="4893" y="0"/>
                </a:cubicBezTo>
                <a:cubicBezTo>
                  <a:pt x="13237" y="0"/>
                  <a:pt x="20835" y="4806"/>
                  <a:pt x="24410" y="12345"/>
                </a:cubicBezTo>
              </a:path>
              <a:path w="24410" h="21600" stroke="0" extrusionOk="0">
                <a:moveTo>
                  <a:pt x="-1" y="561"/>
                </a:moveTo>
                <a:cubicBezTo>
                  <a:pt x="1604" y="188"/>
                  <a:pt x="3245" y="-1"/>
                  <a:pt x="4893" y="0"/>
                </a:cubicBezTo>
                <a:cubicBezTo>
                  <a:pt x="13237" y="0"/>
                  <a:pt x="20835" y="4806"/>
                  <a:pt x="24410" y="12345"/>
                </a:cubicBezTo>
                <a:lnTo>
                  <a:pt x="4893" y="21600"/>
                </a:lnTo>
                <a:close/>
              </a:path>
            </a:pathLst>
          </a:custGeom>
          <a:noFill/>
          <a:ln w="28575">
            <a:solidFill>
              <a:srgbClr val="FFC000"/>
            </a:solidFill>
            <a:round/>
            <a:headEnd type="triangle" w="sm" len="lg"/>
            <a:tailEnd/>
          </a:ln>
        </p:spPr>
        <p:txBody>
          <a:bodyPr wrap="none" anchor="ctr"/>
          <a:lstStyle/>
          <a:p>
            <a:endParaRPr lang="zh-CN" altLang="en-US" sz="1400"/>
          </a:p>
        </p:txBody>
      </p:sp>
      <p:sp>
        <p:nvSpPr>
          <p:cNvPr id="124" name="TextBox 123"/>
          <p:cNvSpPr txBox="1"/>
          <p:nvPr/>
        </p:nvSpPr>
        <p:spPr>
          <a:xfrm>
            <a:off x="3375935" y="3858767"/>
            <a:ext cx="1701307" cy="307777"/>
          </a:xfrm>
          <a:prstGeom prst="rect">
            <a:avLst/>
          </a:prstGeom>
          <a:noFill/>
        </p:spPr>
        <p:txBody>
          <a:bodyPr wrap="square" rtlCol="0">
            <a:spAutoFit/>
          </a:bodyPr>
          <a:lstStyle/>
          <a:p>
            <a:pPr algn="ctr"/>
            <a:r>
              <a:rPr lang="zh-CN" altLang="en-US" sz="1400" b="1" dirty="0" smtClean="0"/>
              <a:t>单击添加文本</a:t>
            </a:r>
            <a:endParaRPr lang="zh-CN" altLang="en-US" sz="1400" b="1" dirty="0"/>
          </a:p>
        </p:txBody>
      </p:sp>
      <p:sp>
        <p:nvSpPr>
          <p:cNvPr id="125"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Tree>
    <p:extLst>
      <p:ext uri="{BB962C8B-B14F-4D97-AF65-F5344CB8AC3E}">
        <p14:creationId xmlns:p14="http://schemas.microsoft.com/office/powerpoint/2010/main" val="145193761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25"/>
                                        </p:tgtEl>
                                        <p:attrNameLst>
                                          <p:attrName>style.visibility</p:attrName>
                                        </p:attrNameLst>
                                      </p:cBhvr>
                                      <p:to>
                                        <p:strVal val="visible"/>
                                      </p:to>
                                    </p:set>
                                    <p:anim by="(-#ppt_w*2)" calcmode="lin" valueType="num">
                                      <p:cBhvr rctx="PPT">
                                        <p:cTn id="7" dur="250" autoRev="1" fill="hold">
                                          <p:stCondLst>
                                            <p:cond delay="0"/>
                                          </p:stCondLst>
                                        </p:cTn>
                                        <p:tgtEl>
                                          <p:spTgt spid="125"/>
                                        </p:tgtEl>
                                        <p:attrNameLst>
                                          <p:attrName>ppt_w</p:attrName>
                                        </p:attrNameLst>
                                      </p:cBhvr>
                                    </p:anim>
                                    <p:anim by="(#ppt_w*0.50)" calcmode="lin" valueType="num">
                                      <p:cBhvr>
                                        <p:cTn id="8" dur="250" decel="50000" autoRev="1" fill="hold">
                                          <p:stCondLst>
                                            <p:cond delay="0"/>
                                          </p:stCondLst>
                                        </p:cTn>
                                        <p:tgtEl>
                                          <p:spTgt spid="125"/>
                                        </p:tgtEl>
                                        <p:attrNameLst>
                                          <p:attrName>ppt_x</p:attrName>
                                        </p:attrNameLst>
                                      </p:cBhvr>
                                    </p:anim>
                                    <p:anim from="(-#ppt_h/2)" to="(#ppt_y)" calcmode="lin" valueType="num">
                                      <p:cBhvr>
                                        <p:cTn id="9" dur="500" fill="hold">
                                          <p:stCondLst>
                                            <p:cond delay="0"/>
                                          </p:stCondLst>
                                        </p:cTn>
                                        <p:tgtEl>
                                          <p:spTgt spid="125"/>
                                        </p:tgtEl>
                                        <p:attrNameLst>
                                          <p:attrName>ppt_y</p:attrName>
                                        </p:attrNameLst>
                                      </p:cBhvr>
                                    </p:anim>
                                    <p:animRot by="21600000">
                                      <p:cBhvr>
                                        <p:cTn id="10" dur="500" fill="hold">
                                          <p:stCondLst>
                                            <p:cond delay="0"/>
                                          </p:stCondLst>
                                        </p:cTn>
                                        <p:tgtEl>
                                          <p:spTgt spid="125"/>
                                        </p:tgtEl>
                                        <p:attrNameLst>
                                          <p:attrName>r</p:attrName>
                                        </p:attrNameLst>
                                      </p:cBhvr>
                                    </p:animRo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1500"/>
                            </p:stCondLst>
                            <p:childTnLst>
                              <p:par>
                                <p:cTn id="16" presetID="23" presetClass="entr" presetSubtype="32" fill="hold" grpId="0" nodeType="afterEffect">
                                  <p:stCondLst>
                                    <p:cond delay="0"/>
                                  </p:stCondLst>
                                  <p:childTnLst>
                                    <p:set>
                                      <p:cBhvr>
                                        <p:cTn id="17" dur="1" fill="hold">
                                          <p:stCondLst>
                                            <p:cond delay="0"/>
                                          </p:stCondLst>
                                        </p:cTn>
                                        <p:tgtEl>
                                          <p:spTgt spid="114"/>
                                        </p:tgtEl>
                                        <p:attrNameLst>
                                          <p:attrName>style.visibility</p:attrName>
                                        </p:attrNameLst>
                                      </p:cBhvr>
                                      <p:to>
                                        <p:strVal val="visible"/>
                                      </p:to>
                                    </p:set>
                                    <p:anim calcmode="lin" valueType="num">
                                      <p:cBhvr>
                                        <p:cTn id="18" dur="500" fill="hold"/>
                                        <p:tgtEl>
                                          <p:spTgt spid="114"/>
                                        </p:tgtEl>
                                        <p:attrNameLst>
                                          <p:attrName>ppt_w</p:attrName>
                                        </p:attrNameLst>
                                      </p:cBhvr>
                                      <p:tavLst>
                                        <p:tav tm="0">
                                          <p:val>
                                            <p:strVal val="4*#ppt_w"/>
                                          </p:val>
                                        </p:tav>
                                        <p:tav tm="100000">
                                          <p:val>
                                            <p:strVal val="#ppt_w"/>
                                          </p:val>
                                        </p:tav>
                                      </p:tavLst>
                                    </p:anim>
                                    <p:anim calcmode="lin" valueType="num">
                                      <p:cBhvr>
                                        <p:cTn id="19" dur="500" fill="hold"/>
                                        <p:tgtEl>
                                          <p:spTgt spid="114"/>
                                        </p:tgtEl>
                                        <p:attrNameLst>
                                          <p:attrName>ppt_h</p:attrName>
                                        </p:attrNameLst>
                                      </p:cBhvr>
                                      <p:tavLst>
                                        <p:tav tm="0">
                                          <p:val>
                                            <p:strVal val="4*#ppt_h"/>
                                          </p:val>
                                        </p:tav>
                                        <p:tav tm="100000">
                                          <p:val>
                                            <p:strVal val="#ppt_h"/>
                                          </p:val>
                                        </p:tav>
                                      </p:tavLst>
                                    </p:anim>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6"/>
                                        </p:tgtEl>
                                        <p:attrNameLst>
                                          <p:attrName>style.visibility</p:attrName>
                                        </p:attrNameLst>
                                      </p:cBhvr>
                                      <p:to>
                                        <p:strVal val="visible"/>
                                      </p:to>
                                    </p:set>
                                    <p:animEffect transition="in" filter="wipe(left)">
                                      <p:cBhvr>
                                        <p:cTn id="23" dur="500"/>
                                        <p:tgtEl>
                                          <p:spTgt spid="116"/>
                                        </p:tgtEl>
                                      </p:cBhvr>
                                    </p:animEffect>
                                  </p:childTnLst>
                                </p:cTn>
                              </p:par>
                              <p:par>
                                <p:cTn id="24" presetID="22" presetClass="entr" presetSubtype="2" fill="hold" grpId="0" nodeType="withEffect">
                                  <p:stCondLst>
                                    <p:cond delay="200"/>
                                  </p:stCondLst>
                                  <p:childTnLst>
                                    <p:set>
                                      <p:cBhvr>
                                        <p:cTn id="25" dur="1" fill="hold">
                                          <p:stCondLst>
                                            <p:cond delay="0"/>
                                          </p:stCondLst>
                                        </p:cTn>
                                        <p:tgtEl>
                                          <p:spTgt spid="118"/>
                                        </p:tgtEl>
                                        <p:attrNameLst>
                                          <p:attrName>style.visibility</p:attrName>
                                        </p:attrNameLst>
                                      </p:cBhvr>
                                      <p:to>
                                        <p:strVal val="visible"/>
                                      </p:to>
                                    </p:set>
                                    <p:animEffect transition="in" filter="wipe(right)">
                                      <p:cBhvr>
                                        <p:cTn id="26" dur="500"/>
                                        <p:tgtEl>
                                          <p:spTgt spid="118"/>
                                        </p:tgtEl>
                                      </p:cBhvr>
                                    </p:animEffect>
                                  </p:childTnLst>
                                </p:cTn>
                              </p:par>
                              <p:par>
                                <p:cTn id="27" presetID="22" presetClass="entr" presetSubtype="8" fill="hold" grpId="0" nodeType="withEffect">
                                  <p:stCondLst>
                                    <p:cond delay="300"/>
                                  </p:stCondLst>
                                  <p:childTnLst>
                                    <p:set>
                                      <p:cBhvr>
                                        <p:cTn id="28" dur="1" fill="hold">
                                          <p:stCondLst>
                                            <p:cond delay="0"/>
                                          </p:stCondLst>
                                        </p:cTn>
                                        <p:tgtEl>
                                          <p:spTgt spid="117"/>
                                        </p:tgtEl>
                                        <p:attrNameLst>
                                          <p:attrName>style.visibility</p:attrName>
                                        </p:attrNameLst>
                                      </p:cBhvr>
                                      <p:to>
                                        <p:strVal val="visible"/>
                                      </p:to>
                                    </p:set>
                                    <p:animEffect transition="in" filter="wipe(left)">
                                      <p:cBhvr>
                                        <p:cTn id="29" dur="500"/>
                                        <p:tgtEl>
                                          <p:spTgt spid="117"/>
                                        </p:tgtEl>
                                      </p:cBhvr>
                                    </p:animEffect>
                                  </p:childTnLst>
                                </p:cTn>
                              </p:par>
                              <p:par>
                                <p:cTn id="30" presetID="22" presetClass="entr" presetSubtype="2" fill="hold" grpId="0" nodeType="withEffect">
                                  <p:stCondLst>
                                    <p:cond delay="400"/>
                                  </p:stCondLst>
                                  <p:childTnLst>
                                    <p:set>
                                      <p:cBhvr>
                                        <p:cTn id="31" dur="1" fill="hold">
                                          <p:stCondLst>
                                            <p:cond delay="0"/>
                                          </p:stCondLst>
                                        </p:cTn>
                                        <p:tgtEl>
                                          <p:spTgt spid="115"/>
                                        </p:tgtEl>
                                        <p:attrNameLst>
                                          <p:attrName>style.visibility</p:attrName>
                                        </p:attrNameLst>
                                      </p:cBhvr>
                                      <p:to>
                                        <p:strVal val="visible"/>
                                      </p:to>
                                    </p:set>
                                    <p:animEffect transition="in" filter="wipe(right)">
                                      <p:cBhvr>
                                        <p:cTn id="32" dur="500"/>
                                        <p:tgtEl>
                                          <p:spTgt spid="115"/>
                                        </p:tgtEl>
                                      </p:cBhvr>
                                    </p:animEffect>
                                  </p:childTnLst>
                                </p:cTn>
                              </p:par>
                              <p:par>
                                <p:cTn id="33" presetID="22" presetClass="entr" presetSubtype="1" fill="hold" grpId="0" nodeType="withEffect">
                                  <p:stCondLst>
                                    <p:cond delay="600"/>
                                  </p:stCondLst>
                                  <p:childTnLst>
                                    <p:set>
                                      <p:cBhvr>
                                        <p:cTn id="34" dur="1" fill="hold">
                                          <p:stCondLst>
                                            <p:cond delay="0"/>
                                          </p:stCondLst>
                                        </p:cTn>
                                        <p:tgtEl>
                                          <p:spTgt spid="123"/>
                                        </p:tgtEl>
                                        <p:attrNameLst>
                                          <p:attrName>style.visibility</p:attrName>
                                        </p:attrNameLst>
                                      </p:cBhvr>
                                      <p:to>
                                        <p:strVal val="visible"/>
                                      </p:to>
                                    </p:set>
                                    <p:animEffect transition="in" filter="wipe(up)">
                                      <p:cBhvr>
                                        <p:cTn id="35" dur="500"/>
                                        <p:tgtEl>
                                          <p:spTgt spid="123"/>
                                        </p:tgtEl>
                                      </p:cBhvr>
                                    </p:animEffect>
                                  </p:childTnLst>
                                </p:cTn>
                              </p:par>
                            </p:childTnLst>
                          </p:cTn>
                        </p:par>
                        <p:par>
                          <p:cTn id="36" fill="hold">
                            <p:stCondLst>
                              <p:cond delay="3100"/>
                            </p:stCondLst>
                            <p:childTnLst>
                              <p:par>
                                <p:cTn id="37" presetID="10" presetClass="entr" presetSubtype="0" fill="hold" grpId="0" nodeType="afterEffect">
                                  <p:stCondLst>
                                    <p:cond delay="0"/>
                                  </p:stCondLst>
                                  <p:childTnLst>
                                    <p:set>
                                      <p:cBhvr>
                                        <p:cTn id="38" dur="1" fill="hold">
                                          <p:stCondLst>
                                            <p:cond delay="0"/>
                                          </p:stCondLst>
                                        </p:cTn>
                                        <p:tgtEl>
                                          <p:spTgt spid="119"/>
                                        </p:tgtEl>
                                        <p:attrNameLst>
                                          <p:attrName>style.visibility</p:attrName>
                                        </p:attrNameLst>
                                      </p:cBhvr>
                                      <p:to>
                                        <p:strVal val="visible"/>
                                      </p:to>
                                    </p:set>
                                    <p:animEffect transition="in" filter="fade">
                                      <p:cBhvr>
                                        <p:cTn id="39" dur="500"/>
                                        <p:tgtEl>
                                          <p:spTgt spid="11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21"/>
                                        </p:tgtEl>
                                        <p:attrNameLst>
                                          <p:attrName>style.visibility</p:attrName>
                                        </p:attrNameLst>
                                      </p:cBhvr>
                                      <p:to>
                                        <p:strVal val="visible"/>
                                      </p:to>
                                    </p:set>
                                    <p:animEffect transition="in" filter="fade">
                                      <p:cBhvr>
                                        <p:cTn id="42" dur="500"/>
                                        <p:tgtEl>
                                          <p:spTgt spid="12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20"/>
                                        </p:tgtEl>
                                        <p:attrNameLst>
                                          <p:attrName>style.visibility</p:attrName>
                                        </p:attrNameLst>
                                      </p:cBhvr>
                                      <p:to>
                                        <p:strVal val="visible"/>
                                      </p:to>
                                    </p:set>
                                    <p:animEffect transition="in" filter="fade">
                                      <p:cBhvr>
                                        <p:cTn id="45" dur="500"/>
                                        <p:tgtEl>
                                          <p:spTgt spid="1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2"/>
                                        </p:tgtEl>
                                        <p:attrNameLst>
                                          <p:attrName>style.visibility</p:attrName>
                                        </p:attrNameLst>
                                      </p:cBhvr>
                                      <p:to>
                                        <p:strVal val="visible"/>
                                      </p:to>
                                    </p:set>
                                    <p:animEffect transition="in" filter="fade">
                                      <p:cBhvr>
                                        <p:cTn id="48" dur="500"/>
                                        <p:tgtEl>
                                          <p:spTgt spid="12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24"/>
                                        </p:tgtEl>
                                        <p:attrNameLst>
                                          <p:attrName>style.visibility</p:attrName>
                                        </p:attrNameLst>
                                      </p:cBhvr>
                                      <p:to>
                                        <p:strVal val="visible"/>
                                      </p:to>
                                    </p:set>
                                    <p:animEffect transition="in" filter="fade">
                                      <p:cBhvr>
                                        <p:cTn id="51"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15" grpId="0" animBg="1"/>
      <p:bldP spid="116" grpId="0" animBg="1"/>
      <p:bldP spid="117" grpId="0" animBg="1"/>
      <p:bldP spid="118" grpId="0" animBg="1"/>
      <p:bldP spid="119" grpId="0"/>
      <p:bldP spid="120" grpId="0"/>
      <p:bldP spid="121" grpId="0"/>
      <p:bldP spid="122" grpId="0"/>
      <p:bldP spid="123" grpId="0" animBg="1"/>
      <p:bldP spid="124" grpId="0"/>
      <p:bldP spid="1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31640" y="2384532"/>
            <a:ext cx="2087747" cy="2002003"/>
            <a:chOff x="1212638" y="2240516"/>
            <a:chExt cx="2087747" cy="2002003"/>
          </a:xfrm>
        </p:grpSpPr>
        <p:grpSp>
          <p:nvGrpSpPr>
            <p:cNvPr id="5" name="组合 4"/>
            <p:cNvGrpSpPr/>
            <p:nvPr/>
          </p:nvGrpSpPr>
          <p:grpSpPr>
            <a:xfrm>
              <a:off x="1212638" y="2240516"/>
              <a:ext cx="2087747" cy="2002003"/>
              <a:chOff x="1212638" y="2240516"/>
              <a:chExt cx="2087747" cy="2002003"/>
            </a:xfrm>
          </p:grpSpPr>
          <p:sp>
            <p:nvSpPr>
              <p:cNvPr id="10" name="AutoShape 2"/>
              <p:cNvSpPr>
                <a:spLocks noChangeArrowheads="1"/>
              </p:cNvSpPr>
              <p:nvPr/>
            </p:nvSpPr>
            <p:spPr bwMode="auto">
              <a:xfrm>
                <a:off x="1212638" y="2240516"/>
                <a:ext cx="2087747" cy="1908463"/>
              </a:xfrm>
              <a:prstGeom prst="roundRect">
                <a:avLst>
                  <a:gd name="adj" fmla="val 894"/>
                </a:avLst>
              </a:prstGeom>
              <a:solidFill>
                <a:schemeClr val="bg1">
                  <a:lumMod val="85000"/>
                </a:schemeClr>
              </a:solidFill>
              <a:ln w="6350" algn="ctr">
                <a:noFill/>
                <a:round/>
                <a:headEnd/>
                <a:tailEnd/>
              </a:ln>
              <a:effectLst/>
            </p:spPr>
            <p:txBody>
              <a:bodyPr wrap="none" anchor="ctr"/>
              <a:lstStyle/>
              <a:p>
                <a:pPr marL="92075" algn="ctr">
                  <a:spcBef>
                    <a:spcPct val="20000"/>
                  </a:spcBef>
                  <a:buClr>
                    <a:srgbClr val="E1B40C"/>
                  </a:buClr>
                  <a:buFont typeface="Wingdings" pitchFamily="2" charset="2"/>
                  <a:buNone/>
                  <a:defRPr/>
                </a:pPr>
                <a:endParaRPr lang="zh-CN" altLang="zh-CN" sz="2000">
                  <a:solidFill>
                    <a:srgbClr val="000000"/>
                  </a:solidFill>
                  <a:effectLst>
                    <a:outerShdw blurRad="38100" dist="38100" dir="2700000" algn="tl">
                      <a:srgbClr val="C0C0C0"/>
                    </a:outerShdw>
                  </a:effectLst>
                  <a:latin typeface="微软雅黑" pitchFamily="34" charset="-122"/>
                  <a:ea typeface="微软雅黑" pitchFamily="34" charset="-122"/>
                </a:endParaRPr>
              </a:p>
            </p:txBody>
          </p:sp>
          <p:pic>
            <p:nvPicPr>
              <p:cNvPr id="11" name="Picture 27" descr="投影2"/>
              <p:cNvPicPr>
                <a:picLocks noChangeAspect="1" noChangeArrowheads="1"/>
              </p:cNvPicPr>
              <p:nvPr/>
            </p:nvPicPr>
            <p:blipFill>
              <a:blip r:embed="rId2" cstate="print">
                <a:extLst>
                  <a:ext uri="{28A0092B-C50C-407E-A947-70E740481C1C}">
                    <a14:useLocalDpi xmlns:a14="http://schemas.microsoft.com/office/drawing/2010/main" val="0"/>
                  </a:ext>
                </a:extLst>
              </a:blip>
              <a:srcRect l="2441" t="61200" r="8347" b="7201"/>
              <a:stretch>
                <a:fillRect/>
              </a:stretch>
            </p:blipFill>
            <p:spPr bwMode="auto">
              <a:xfrm>
                <a:off x="1212638" y="4160672"/>
                <a:ext cx="2087747" cy="8184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grpSp>
        <p:sp>
          <p:nvSpPr>
            <p:cNvPr id="6" name="Rectangle 9"/>
            <p:cNvSpPr>
              <a:spLocks noChangeArrowheads="1"/>
            </p:cNvSpPr>
            <p:nvPr/>
          </p:nvSpPr>
          <p:spPr bwMode="auto">
            <a:xfrm>
              <a:off x="1272399" y="3357792"/>
              <a:ext cx="1972122" cy="7571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nSpc>
                  <a:spcPct val="120000"/>
                </a:lnSpc>
                <a:defRPr/>
              </a:pPr>
              <a:r>
                <a:rPr lang="zh-CN" altLang="en-US" sz="1200" kern="0" dirty="0" smtClean="0">
                  <a:solidFill>
                    <a:sysClr val="windowText" lastClr="000000"/>
                  </a:solidFill>
                  <a:latin typeface="微软雅黑" pitchFamily="34" charset="-122"/>
                  <a:ea typeface="微软雅黑" pitchFamily="34" charset="-122"/>
                </a:rPr>
                <a:t>单击此处添加文字内容</a:t>
              </a:r>
            </a:p>
            <a:p>
              <a:pPr>
                <a:lnSpc>
                  <a:spcPct val="120000"/>
                </a:lnSpc>
                <a:defRPr/>
              </a:pPr>
              <a:r>
                <a:rPr lang="zh-CN" altLang="en-US" sz="1200" kern="0" dirty="0" smtClean="0">
                  <a:solidFill>
                    <a:sysClr val="windowText" lastClr="000000"/>
                  </a:solidFill>
                  <a:latin typeface="微软雅黑" pitchFamily="34" charset="-122"/>
                  <a:ea typeface="微软雅黑" pitchFamily="34" charset="-122"/>
                </a:rPr>
                <a:t>单击此处添加文字内容</a:t>
              </a:r>
            </a:p>
            <a:p>
              <a:pPr>
                <a:lnSpc>
                  <a:spcPct val="120000"/>
                </a:lnSpc>
                <a:defRPr/>
              </a:pPr>
              <a:r>
                <a:rPr lang="zh-CN" altLang="en-US" sz="1200" kern="0" dirty="0" smtClean="0">
                  <a:solidFill>
                    <a:sysClr val="windowText" lastClr="000000"/>
                  </a:solidFill>
                  <a:latin typeface="微软雅黑" pitchFamily="34" charset="-122"/>
                  <a:ea typeface="微软雅黑" pitchFamily="34" charset="-122"/>
                </a:rPr>
                <a:t>单击此处添加文字内容</a:t>
              </a:r>
            </a:p>
          </p:txBody>
        </p:sp>
        <p:pic>
          <p:nvPicPr>
            <p:cNvPr id="7" name="Picture 14" descr="图片1"/>
            <p:cNvPicPr>
              <a:picLocks noChangeAspect="1" noChangeArrowheads="1"/>
            </p:cNvPicPr>
            <p:nvPr/>
          </p:nvPicPr>
          <p:blipFill>
            <a:blip r:embed="rId3" cstate="print">
              <a:extLst>
                <a:ext uri="{28A0092B-C50C-407E-A947-70E740481C1C}">
                  <a14:useLocalDpi xmlns:a14="http://schemas.microsoft.com/office/drawing/2010/main" val="0"/>
                </a:ext>
              </a:extLst>
            </a:blip>
            <a:srcRect l="7112" r="7730" b="73112"/>
            <a:stretch>
              <a:fillRect/>
            </a:stretch>
          </p:blipFill>
          <p:spPr bwMode="auto">
            <a:xfrm>
              <a:off x="2332512" y="2402911"/>
              <a:ext cx="824966" cy="79248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Rectangle 15"/>
            <p:cNvSpPr>
              <a:spLocks noChangeArrowheads="1"/>
            </p:cNvSpPr>
            <p:nvPr/>
          </p:nvSpPr>
          <p:spPr bwMode="auto">
            <a:xfrm>
              <a:off x="1271101" y="2696521"/>
              <a:ext cx="902811"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a:defRPr/>
              </a:pPr>
              <a:r>
                <a:rPr lang="zh-CN" altLang="en-US" sz="1400" kern="0" dirty="0" smtClean="0">
                  <a:solidFill>
                    <a:sysClr val="windowText" lastClr="000000"/>
                  </a:solidFill>
                  <a:latin typeface="微软雅黑" pitchFamily="34" charset="-122"/>
                  <a:ea typeface="微软雅黑" pitchFamily="34" charset="-122"/>
                </a:rPr>
                <a:t>添加文字</a:t>
              </a:r>
            </a:p>
          </p:txBody>
        </p:sp>
        <p:sp>
          <p:nvSpPr>
            <p:cNvPr id="9" name="Rectangle 16"/>
            <p:cNvSpPr>
              <a:spLocks noChangeArrowheads="1"/>
            </p:cNvSpPr>
            <p:nvPr/>
          </p:nvSpPr>
          <p:spPr bwMode="auto">
            <a:xfrm>
              <a:off x="2332512" y="2376928"/>
              <a:ext cx="822367" cy="82236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defRPr/>
              </a:pPr>
              <a:endParaRPr lang="zh-CN" altLang="en-US" kern="0" smtClean="0">
                <a:solidFill>
                  <a:sysClr val="windowText" lastClr="000000"/>
                </a:solidFill>
                <a:latin typeface="微软雅黑" pitchFamily="34" charset="-122"/>
                <a:ea typeface="微软雅黑" pitchFamily="34" charset="-122"/>
              </a:endParaRPr>
            </a:p>
          </p:txBody>
        </p:sp>
      </p:grpSp>
      <p:grpSp>
        <p:nvGrpSpPr>
          <p:cNvPr id="12" name="组合 11"/>
          <p:cNvGrpSpPr/>
          <p:nvPr/>
        </p:nvGrpSpPr>
        <p:grpSpPr>
          <a:xfrm>
            <a:off x="3571388" y="2384532"/>
            <a:ext cx="2087747" cy="2002003"/>
            <a:chOff x="3452386" y="2240516"/>
            <a:chExt cx="2087747" cy="2002003"/>
          </a:xfrm>
        </p:grpSpPr>
        <p:grpSp>
          <p:nvGrpSpPr>
            <p:cNvPr id="13" name="组合 12"/>
            <p:cNvGrpSpPr/>
            <p:nvPr/>
          </p:nvGrpSpPr>
          <p:grpSpPr>
            <a:xfrm>
              <a:off x="3452386" y="2240516"/>
              <a:ext cx="2087747" cy="2002003"/>
              <a:chOff x="3452386" y="2240516"/>
              <a:chExt cx="2087747" cy="2002003"/>
            </a:xfrm>
          </p:grpSpPr>
          <p:pic>
            <p:nvPicPr>
              <p:cNvPr id="18" name="Picture 3" descr="投影2"/>
              <p:cNvPicPr>
                <a:picLocks noChangeAspect="1" noChangeArrowheads="1"/>
              </p:cNvPicPr>
              <p:nvPr/>
            </p:nvPicPr>
            <p:blipFill>
              <a:blip r:embed="rId2" cstate="print">
                <a:extLst>
                  <a:ext uri="{28A0092B-C50C-407E-A947-70E740481C1C}">
                    <a14:useLocalDpi xmlns:a14="http://schemas.microsoft.com/office/drawing/2010/main" val="0"/>
                  </a:ext>
                </a:extLst>
              </a:blip>
              <a:srcRect l="2441" t="61200" r="8347" b="7201"/>
              <a:stretch>
                <a:fillRect/>
              </a:stretch>
            </p:blipFill>
            <p:spPr bwMode="auto">
              <a:xfrm>
                <a:off x="3452386" y="4160672"/>
                <a:ext cx="2087747" cy="8184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19" name="AutoShape 4"/>
              <p:cNvSpPr>
                <a:spLocks noChangeArrowheads="1"/>
              </p:cNvSpPr>
              <p:nvPr/>
            </p:nvSpPr>
            <p:spPr bwMode="auto">
              <a:xfrm>
                <a:off x="3452386" y="2240516"/>
                <a:ext cx="2087747" cy="1908463"/>
              </a:xfrm>
              <a:prstGeom prst="roundRect">
                <a:avLst>
                  <a:gd name="adj" fmla="val 894"/>
                </a:avLst>
              </a:prstGeom>
              <a:solidFill>
                <a:schemeClr val="bg1">
                  <a:lumMod val="85000"/>
                </a:schemeClr>
              </a:solidFill>
              <a:ln w="6350" algn="ctr">
                <a:noFill/>
                <a:round/>
                <a:headEnd/>
                <a:tailEnd/>
              </a:ln>
              <a:effectLst/>
            </p:spPr>
            <p:txBody>
              <a:bodyPr wrap="none" anchor="ctr"/>
              <a:lstStyle/>
              <a:p>
                <a:pPr algn="ctr">
                  <a:spcBef>
                    <a:spcPct val="20000"/>
                  </a:spcBef>
                  <a:buClr>
                    <a:srgbClr val="E1B40C"/>
                  </a:buClr>
                  <a:buFont typeface="Wingdings" pitchFamily="2" charset="2"/>
                  <a:buNone/>
                  <a:defRPr/>
                </a:pPr>
                <a:endParaRPr lang="zh-CN" altLang="zh-CN" sz="2000">
                  <a:solidFill>
                    <a:srgbClr val="000000"/>
                  </a:solidFill>
                  <a:effectLst>
                    <a:outerShdw blurRad="38100" dist="38100" dir="2700000" algn="tl">
                      <a:srgbClr val="C0C0C0"/>
                    </a:outerShdw>
                  </a:effectLst>
                  <a:latin typeface="微软雅黑" pitchFamily="34" charset="-122"/>
                  <a:ea typeface="微软雅黑" pitchFamily="34" charset="-122"/>
                </a:endParaRPr>
              </a:p>
            </p:txBody>
          </p:sp>
        </p:grpSp>
        <p:pic>
          <p:nvPicPr>
            <p:cNvPr id="14" name="Picture 7" descr="图片2"/>
            <p:cNvPicPr>
              <a:picLocks noChangeAspect="1" noChangeArrowheads="1"/>
            </p:cNvPicPr>
            <p:nvPr/>
          </p:nvPicPr>
          <p:blipFill>
            <a:blip r:embed="rId4" cstate="print">
              <a:extLst>
                <a:ext uri="{28A0092B-C50C-407E-A947-70E740481C1C}">
                  <a14:useLocalDpi xmlns:a14="http://schemas.microsoft.com/office/drawing/2010/main" val="0"/>
                </a:ext>
              </a:extLst>
            </a:blip>
            <a:srcRect l="5891" r="2945" b="74030"/>
            <a:stretch>
              <a:fillRect/>
            </a:stretch>
          </p:blipFill>
          <p:spPr bwMode="auto">
            <a:xfrm>
              <a:off x="4564465" y="2415903"/>
              <a:ext cx="804179" cy="76520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 name="Rectangle 10"/>
            <p:cNvSpPr>
              <a:spLocks noChangeArrowheads="1"/>
            </p:cNvSpPr>
            <p:nvPr/>
          </p:nvSpPr>
          <p:spPr bwMode="auto">
            <a:xfrm>
              <a:off x="3488763" y="2696521"/>
              <a:ext cx="902811"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a:defRPr/>
              </a:pPr>
              <a:r>
                <a:rPr lang="zh-CN" altLang="en-US" sz="1400" kern="0" dirty="0" smtClean="0">
                  <a:solidFill>
                    <a:sysClr val="windowText" lastClr="000000"/>
                  </a:solidFill>
                  <a:latin typeface="微软雅黑" pitchFamily="34" charset="-122"/>
                  <a:ea typeface="微软雅黑" pitchFamily="34" charset="-122"/>
                </a:rPr>
                <a:t>添加文字</a:t>
              </a:r>
            </a:p>
          </p:txBody>
        </p:sp>
        <p:sp>
          <p:nvSpPr>
            <p:cNvPr id="16" name="Rectangle 11"/>
            <p:cNvSpPr>
              <a:spLocks noChangeArrowheads="1"/>
            </p:cNvSpPr>
            <p:nvPr/>
          </p:nvSpPr>
          <p:spPr bwMode="auto">
            <a:xfrm>
              <a:off x="3490062" y="3357792"/>
              <a:ext cx="1972122" cy="7571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nSpc>
                  <a:spcPct val="120000"/>
                </a:lnSpc>
                <a:defRPr/>
              </a:pPr>
              <a:r>
                <a:rPr lang="zh-CN" altLang="en-US" sz="1200" kern="0" dirty="0" smtClean="0">
                  <a:solidFill>
                    <a:sysClr val="windowText" lastClr="000000"/>
                  </a:solidFill>
                  <a:latin typeface="微软雅黑" pitchFamily="34" charset="-122"/>
                  <a:ea typeface="微软雅黑" pitchFamily="34" charset="-122"/>
                </a:rPr>
                <a:t>单击此处添加文字内容</a:t>
              </a:r>
            </a:p>
            <a:p>
              <a:pPr>
                <a:lnSpc>
                  <a:spcPct val="120000"/>
                </a:lnSpc>
                <a:defRPr/>
              </a:pPr>
              <a:r>
                <a:rPr lang="zh-CN" altLang="en-US" sz="1200" kern="0" dirty="0" smtClean="0">
                  <a:solidFill>
                    <a:sysClr val="windowText" lastClr="000000"/>
                  </a:solidFill>
                  <a:latin typeface="微软雅黑" pitchFamily="34" charset="-122"/>
                  <a:ea typeface="微软雅黑" pitchFamily="34" charset="-122"/>
                </a:rPr>
                <a:t>单击此处添加文字内容</a:t>
              </a:r>
            </a:p>
            <a:p>
              <a:pPr>
                <a:lnSpc>
                  <a:spcPct val="120000"/>
                </a:lnSpc>
                <a:defRPr/>
              </a:pPr>
              <a:r>
                <a:rPr lang="zh-CN" altLang="en-US" sz="1200" kern="0" dirty="0" smtClean="0">
                  <a:solidFill>
                    <a:sysClr val="windowText" lastClr="000000"/>
                  </a:solidFill>
                  <a:latin typeface="微软雅黑" pitchFamily="34" charset="-122"/>
                  <a:ea typeface="微软雅黑" pitchFamily="34" charset="-122"/>
                </a:rPr>
                <a:t>单击此处添加文字内容</a:t>
              </a:r>
            </a:p>
          </p:txBody>
        </p:sp>
        <p:sp>
          <p:nvSpPr>
            <p:cNvPr id="17" name="Rectangle 17"/>
            <p:cNvSpPr>
              <a:spLocks noChangeArrowheads="1"/>
            </p:cNvSpPr>
            <p:nvPr/>
          </p:nvSpPr>
          <p:spPr bwMode="auto">
            <a:xfrm>
              <a:off x="4563167" y="2375629"/>
              <a:ext cx="808076" cy="808076"/>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defRPr/>
              </a:pPr>
              <a:endParaRPr lang="zh-CN" altLang="en-US" kern="0" smtClean="0">
                <a:solidFill>
                  <a:sysClr val="windowText" lastClr="000000"/>
                </a:solidFill>
                <a:latin typeface="微软雅黑" pitchFamily="34" charset="-122"/>
                <a:ea typeface="微软雅黑" pitchFamily="34" charset="-122"/>
              </a:endParaRPr>
            </a:p>
          </p:txBody>
        </p:sp>
      </p:grpSp>
      <p:grpSp>
        <p:nvGrpSpPr>
          <p:cNvPr id="20" name="组合 19"/>
          <p:cNvGrpSpPr/>
          <p:nvPr/>
        </p:nvGrpSpPr>
        <p:grpSpPr>
          <a:xfrm>
            <a:off x="5809838" y="2384532"/>
            <a:ext cx="2121524" cy="2002003"/>
            <a:chOff x="5690836" y="2240516"/>
            <a:chExt cx="2121524" cy="2002003"/>
          </a:xfrm>
        </p:grpSpPr>
        <p:grpSp>
          <p:nvGrpSpPr>
            <p:cNvPr id="21" name="组合 20"/>
            <p:cNvGrpSpPr/>
            <p:nvPr/>
          </p:nvGrpSpPr>
          <p:grpSpPr>
            <a:xfrm>
              <a:off x="5690836" y="2240516"/>
              <a:ext cx="2121524" cy="2002003"/>
              <a:chOff x="5690836" y="2240516"/>
              <a:chExt cx="2121524" cy="2002003"/>
            </a:xfrm>
          </p:grpSpPr>
          <p:pic>
            <p:nvPicPr>
              <p:cNvPr id="28" name="Picture 5" descr="投影2"/>
              <p:cNvPicPr>
                <a:picLocks noChangeAspect="1" noChangeArrowheads="1"/>
              </p:cNvPicPr>
              <p:nvPr/>
            </p:nvPicPr>
            <p:blipFill>
              <a:blip r:embed="rId2" cstate="print">
                <a:extLst>
                  <a:ext uri="{28A0092B-C50C-407E-A947-70E740481C1C}">
                    <a14:useLocalDpi xmlns:a14="http://schemas.microsoft.com/office/drawing/2010/main" val="0"/>
                  </a:ext>
                </a:extLst>
              </a:blip>
              <a:srcRect l="2441" t="61200" r="8347" b="7201"/>
              <a:stretch>
                <a:fillRect/>
              </a:stretch>
            </p:blipFill>
            <p:spPr bwMode="auto">
              <a:xfrm>
                <a:off x="5690836" y="4160672"/>
                <a:ext cx="2121524" cy="8184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29" name="AutoShape 6"/>
              <p:cNvSpPr>
                <a:spLocks noChangeArrowheads="1"/>
              </p:cNvSpPr>
              <p:nvPr/>
            </p:nvSpPr>
            <p:spPr bwMode="auto">
              <a:xfrm>
                <a:off x="5690836" y="2240516"/>
                <a:ext cx="2121524" cy="1908463"/>
              </a:xfrm>
              <a:prstGeom prst="roundRect">
                <a:avLst>
                  <a:gd name="adj" fmla="val 894"/>
                </a:avLst>
              </a:prstGeom>
              <a:solidFill>
                <a:schemeClr val="bg1">
                  <a:lumMod val="85000"/>
                </a:schemeClr>
              </a:solidFill>
              <a:ln w="6350" algn="ctr">
                <a:noFill/>
                <a:round/>
                <a:headEnd/>
                <a:tailEnd/>
              </a:ln>
              <a:effectLst/>
            </p:spPr>
            <p:txBody>
              <a:bodyPr wrap="none" anchor="ctr"/>
              <a:lstStyle/>
              <a:p>
                <a:pPr marL="92075" algn="ctr">
                  <a:spcBef>
                    <a:spcPct val="20000"/>
                  </a:spcBef>
                  <a:buClr>
                    <a:srgbClr val="E1B40C"/>
                  </a:buClr>
                  <a:buFont typeface="Wingdings" pitchFamily="2" charset="2"/>
                  <a:buNone/>
                  <a:defRPr/>
                </a:pPr>
                <a:endParaRPr lang="zh-CN" altLang="zh-CN" sz="2000">
                  <a:solidFill>
                    <a:srgbClr val="000000"/>
                  </a:solidFill>
                  <a:effectLst>
                    <a:outerShdw blurRad="38100" dist="38100" dir="2700000" algn="tl">
                      <a:srgbClr val="C0C0C0"/>
                    </a:outerShdw>
                  </a:effectLst>
                  <a:latin typeface="微软雅黑" pitchFamily="34" charset="-122"/>
                  <a:ea typeface="微软雅黑" pitchFamily="34" charset="-122"/>
                </a:endParaRPr>
              </a:p>
            </p:txBody>
          </p:sp>
        </p:grpSp>
        <p:pic>
          <p:nvPicPr>
            <p:cNvPr id="24" name="Picture 8" descr="图片3"/>
            <p:cNvPicPr>
              <a:picLocks noChangeAspect="1" noChangeArrowheads="1"/>
            </p:cNvPicPr>
            <p:nvPr/>
          </p:nvPicPr>
          <p:blipFill>
            <a:blip r:embed="rId5" cstate="print">
              <a:extLst>
                <a:ext uri="{28A0092B-C50C-407E-A947-70E740481C1C}">
                  <a14:useLocalDpi xmlns:a14="http://schemas.microsoft.com/office/drawing/2010/main" val="0"/>
                </a:ext>
              </a:extLst>
            </a:blip>
            <a:srcRect l="6876" r="15500" b="73854"/>
            <a:stretch>
              <a:fillRect/>
            </a:stretch>
          </p:blipFill>
          <p:spPr bwMode="auto">
            <a:xfrm>
              <a:off x="6844488" y="2410706"/>
              <a:ext cx="806777" cy="770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 name="Rectangle 12"/>
            <p:cNvSpPr>
              <a:spLocks noChangeArrowheads="1"/>
            </p:cNvSpPr>
            <p:nvPr/>
          </p:nvSpPr>
          <p:spPr bwMode="auto">
            <a:xfrm>
              <a:off x="5751896" y="2696521"/>
              <a:ext cx="1005403" cy="3385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p>
              <a:pPr>
                <a:defRPr/>
              </a:pPr>
              <a:r>
                <a:rPr lang="zh-CN" altLang="en-US" sz="1600" kern="0" dirty="0" smtClean="0">
                  <a:solidFill>
                    <a:sysClr val="windowText" lastClr="000000"/>
                  </a:solidFill>
                  <a:latin typeface="微软雅黑" pitchFamily="34" charset="-122"/>
                  <a:ea typeface="微软雅黑" pitchFamily="34" charset="-122"/>
                </a:rPr>
                <a:t>添加文字</a:t>
              </a:r>
            </a:p>
          </p:txBody>
        </p:sp>
        <p:sp>
          <p:nvSpPr>
            <p:cNvPr id="26" name="Rectangle 13"/>
            <p:cNvSpPr>
              <a:spLocks noChangeArrowheads="1"/>
            </p:cNvSpPr>
            <p:nvPr/>
          </p:nvSpPr>
          <p:spPr bwMode="auto">
            <a:xfrm>
              <a:off x="5753195" y="3357792"/>
              <a:ext cx="1972122" cy="7571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nSpc>
                  <a:spcPct val="120000"/>
                </a:lnSpc>
                <a:defRPr/>
              </a:pPr>
              <a:r>
                <a:rPr lang="zh-CN" altLang="en-US" sz="1200" kern="0" dirty="0" smtClean="0">
                  <a:solidFill>
                    <a:sysClr val="windowText" lastClr="000000"/>
                  </a:solidFill>
                  <a:latin typeface="微软雅黑" pitchFamily="34" charset="-122"/>
                  <a:ea typeface="微软雅黑" pitchFamily="34" charset="-122"/>
                </a:rPr>
                <a:t>单击此处添加文字内容</a:t>
              </a:r>
            </a:p>
            <a:p>
              <a:pPr>
                <a:lnSpc>
                  <a:spcPct val="120000"/>
                </a:lnSpc>
                <a:defRPr/>
              </a:pPr>
              <a:r>
                <a:rPr lang="zh-CN" altLang="en-US" sz="1200" kern="0" dirty="0" smtClean="0">
                  <a:solidFill>
                    <a:sysClr val="windowText" lastClr="000000"/>
                  </a:solidFill>
                  <a:latin typeface="微软雅黑" pitchFamily="34" charset="-122"/>
                  <a:ea typeface="微软雅黑" pitchFamily="34" charset="-122"/>
                </a:rPr>
                <a:t>单击此处添加文字内容</a:t>
              </a:r>
            </a:p>
            <a:p>
              <a:pPr>
                <a:lnSpc>
                  <a:spcPct val="120000"/>
                </a:lnSpc>
                <a:defRPr/>
              </a:pPr>
              <a:r>
                <a:rPr lang="zh-CN" altLang="en-US" sz="1200" kern="0" dirty="0" smtClean="0">
                  <a:solidFill>
                    <a:sysClr val="windowText" lastClr="000000"/>
                  </a:solidFill>
                  <a:latin typeface="微软雅黑" pitchFamily="34" charset="-122"/>
                  <a:ea typeface="微软雅黑" pitchFamily="34" charset="-122"/>
                </a:rPr>
                <a:t>单击此处添加文字内容</a:t>
              </a:r>
            </a:p>
          </p:txBody>
        </p:sp>
        <p:sp>
          <p:nvSpPr>
            <p:cNvPr id="27" name="Rectangle 18"/>
            <p:cNvSpPr>
              <a:spLocks noChangeArrowheads="1"/>
            </p:cNvSpPr>
            <p:nvPr/>
          </p:nvSpPr>
          <p:spPr bwMode="auto">
            <a:xfrm>
              <a:off x="6849684" y="2375629"/>
              <a:ext cx="808076" cy="808076"/>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defRPr/>
              </a:pPr>
              <a:endParaRPr lang="zh-CN" altLang="en-US" kern="0" smtClean="0">
                <a:solidFill>
                  <a:sysClr val="windowText" lastClr="000000"/>
                </a:solidFill>
                <a:latin typeface="微软雅黑" pitchFamily="34" charset="-122"/>
                <a:ea typeface="微软雅黑" pitchFamily="34" charset="-122"/>
              </a:endParaRPr>
            </a:p>
          </p:txBody>
        </p:sp>
      </p:grpSp>
      <p:grpSp>
        <p:nvGrpSpPr>
          <p:cNvPr id="30" name="Group 19"/>
          <p:cNvGrpSpPr>
            <a:grpSpLocks/>
          </p:cNvGrpSpPr>
          <p:nvPr/>
        </p:nvGrpSpPr>
        <p:grpSpPr bwMode="auto">
          <a:xfrm>
            <a:off x="2351479" y="1886955"/>
            <a:ext cx="4537958" cy="497577"/>
            <a:chOff x="666" y="1599"/>
            <a:chExt cx="3398" cy="383"/>
          </a:xfrm>
        </p:grpSpPr>
        <p:cxnSp>
          <p:nvCxnSpPr>
            <p:cNvPr id="31" name="AutoShape 20"/>
            <p:cNvCxnSpPr>
              <a:cxnSpLocks noChangeShapeType="1"/>
            </p:cNvCxnSpPr>
            <p:nvPr/>
          </p:nvCxnSpPr>
          <p:spPr bwMode="auto">
            <a:xfrm rot="5400000">
              <a:off x="688" y="1577"/>
              <a:ext cx="383" cy="427"/>
            </a:xfrm>
            <a:prstGeom prst="bentConnector3">
              <a:avLst>
                <a:gd name="adj1" fmla="val 49606"/>
              </a:avLst>
            </a:prstGeom>
            <a:noFill/>
            <a:ln w="19050">
              <a:solidFill>
                <a:srgbClr val="808080"/>
              </a:solidFill>
              <a:miter lim="800000"/>
              <a:headEnd/>
              <a:tailEnd type="triangle" w="med" len="med"/>
            </a:ln>
            <a:extLst>
              <a:ext uri="{909E8E84-426E-40DD-AFC4-6F175D3DCCD1}">
                <a14:hiddenFill xmlns:a14="http://schemas.microsoft.com/office/drawing/2010/main">
                  <a:noFill/>
                </a14:hiddenFill>
              </a:ext>
            </a:extLst>
          </p:spPr>
        </p:cxnSp>
        <p:cxnSp>
          <p:nvCxnSpPr>
            <p:cNvPr id="32" name="AutoShape 21"/>
            <p:cNvCxnSpPr>
              <a:cxnSpLocks noChangeShapeType="1"/>
            </p:cNvCxnSpPr>
            <p:nvPr/>
          </p:nvCxnSpPr>
          <p:spPr bwMode="auto">
            <a:xfrm rot="16200000" flipH="1">
              <a:off x="1535" y="1157"/>
              <a:ext cx="383" cy="1267"/>
            </a:xfrm>
            <a:prstGeom prst="bentConnector3">
              <a:avLst>
                <a:gd name="adj1" fmla="val 49606"/>
              </a:avLst>
            </a:prstGeom>
            <a:noFill/>
            <a:ln w="19050">
              <a:solidFill>
                <a:srgbClr val="808080"/>
              </a:solidFill>
              <a:miter lim="800000"/>
              <a:headEnd/>
              <a:tailEnd type="triangle" w="med" len="med"/>
            </a:ln>
            <a:extLst>
              <a:ext uri="{909E8E84-426E-40DD-AFC4-6F175D3DCCD1}">
                <a14:hiddenFill xmlns:a14="http://schemas.microsoft.com/office/drawing/2010/main">
                  <a:noFill/>
                </a14:hiddenFill>
              </a:ext>
            </a:extLst>
          </p:spPr>
        </p:cxnSp>
        <p:cxnSp>
          <p:nvCxnSpPr>
            <p:cNvPr id="33" name="AutoShape 22"/>
            <p:cNvCxnSpPr>
              <a:cxnSpLocks noChangeShapeType="1"/>
            </p:cNvCxnSpPr>
            <p:nvPr/>
          </p:nvCxnSpPr>
          <p:spPr bwMode="auto">
            <a:xfrm rot="16200000" flipH="1">
              <a:off x="2387" y="305"/>
              <a:ext cx="383" cy="2971"/>
            </a:xfrm>
            <a:prstGeom prst="bentConnector3">
              <a:avLst>
                <a:gd name="adj1" fmla="val 49606"/>
              </a:avLst>
            </a:prstGeom>
            <a:noFill/>
            <a:ln w="19050">
              <a:solidFill>
                <a:srgbClr val="808080"/>
              </a:solidFill>
              <a:miter lim="800000"/>
              <a:headEnd/>
              <a:tailEnd type="triangle" w="med" len="med"/>
            </a:ln>
            <a:extLst>
              <a:ext uri="{909E8E84-426E-40DD-AFC4-6F175D3DCCD1}">
                <a14:hiddenFill xmlns:a14="http://schemas.microsoft.com/office/drawing/2010/main">
                  <a:noFill/>
                </a14:hiddenFill>
              </a:ext>
            </a:extLst>
          </p:spPr>
        </p:cxnSp>
      </p:grpSp>
      <p:sp>
        <p:nvSpPr>
          <p:cNvPr id="34" name="AutoShape 23"/>
          <p:cNvSpPr>
            <a:spLocks noChangeArrowheads="1"/>
          </p:cNvSpPr>
          <p:nvPr/>
        </p:nvSpPr>
        <p:spPr bwMode="auto">
          <a:xfrm>
            <a:off x="2863348" y="1263359"/>
            <a:ext cx="4891329" cy="566433"/>
          </a:xfrm>
          <a:prstGeom prst="roundRect">
            <a:avLst>
              <a:gd name="adj" fmla="val 10250"/>
            </a:avLst>
          </a:prstGeom>
          <a:solidFill>
            <a:srgbClr val="E97117"/>
          </a:solidFill>
          <a:ln w="9525" algn="ctr">
            <a:noFill/>
            <a:round/>
            <a:headEnd/>
            <a:tailEnd/>
          </a:ln>
        </p:spPr>
        <p:txBody>
          <a:bodyPr wrap="none" anchor="ctr"/>
          <a:lstStyle/>
          <a:p>
            <a:pPr>
              <a:defRPr/>
            </a:pPr>
            <a:endParaRPr lang="zh-CN" altLang="en-US" kern="0" smtClean="0">
              <a:solidFill>
                <a:sysClr val="windowText" lastClr="000000"/>
              </a:solidFill>
              <a:latin typeface="微软雅黑" pitchFamily="34" charset="-122"/>
              <a:ea typeface="微软雅黑" pitchFamily="34" charset="-122"/>
            </a:endParaRPr>
          </a:p>
        </p:txBody>
      </p:sp>
      <p:sp>
        <p:nvSpPr>
          <p:cNvPr id="35" name="AutoShape 24"/>
          <p:cNvSpPr>
            <a:spLocks noChangeArrowheads="1"/>
          </p:cNvSpPr>
          <p:nvPr/>
        </p:nvSpPr>
        <p:spPr bwMode="auto">
          <a:xfrm>
            <a:off x="1508325" y="1203598"/>
            <a:ext cx="1579776" cy="684656"/>
          </a:xfrm>
          <a:prstGeom prst="roundRect">
            <a:avLst>
              <a:gd name="adj" fmla="val 12144"/>
            </a:avLst>
          </a:prstGeom>
          <a:solidFill>
            <a:schemeClr val="accent1">
              <a:lumMod val="75000"/>
            </a:schemeClr>
          </a:solidFill>
          <a:ln>
            <a:noFill/>
          </a:ln>
          <a:extLst/>
        </p:spPr>
        <p:txBody>
          <a:bodyPr wrap="none" anchor="ctr"/>
          <a:lstStyle/>
          <a:p>
            <a:pPr algn="ctr">
              <a:defRPr/>
            </a:pPr>
            <a:r>
              <a:rPr lang="zh-CN" altLang="en-US" sz="2000" kern="0" smtClean="0">
                <a:solidFill>
                  <a:srgbClr val="FFFFFF"/>
                </a:solidFill>
                <a:latin typeface="微软雅黑" pitchFamily="34" charset="-122"/>
                <a:ea typeface="微软雅黑" pitchFamily="34" charset="-122"/>
              </a:rPr>
              <a:t>单击此处</a:t>
            </a:r>
          </a:p>
          <a:p>
            <a:pPr algn="ctr">
              <a:defRPr/>
            </a:pPr>
            <a:r>
              <a:rPr lang="zh-CN" altLang="en-US" sz="2000" kern="0" smtClean="0">
                <a:solidFill>
                  <a:srgbClr val="FFFFFF"/>
                </a:solidFill>
                <a:latin typeface="微软雅黑" pitchFamily="34" charset="-122"/>
                <a:ea typeface="微软雅黑" pitchFamily="34" charset="-122"/>
              </a:rPr>
              <a:t>添加文字</a:t>
            </a:r>
            <a:endParaRPr lang="zh-CN" altLang="zh-CN" sz="2000" kern="0" smtClean="0">
              <a:solidFill>
                <a:srgbClr val="FFFFFF"/>
              </a:solidFill>
              <a:latin typeface="微软雅黑" pitchFamily="34" charset="-122"/>
              <a:ea typeface="微软雅黑" pitchFamily="34" charset="-122"/>
            </a:endParaRPr>
          </a:p>
        </p:txBody>
      </p:sp>
      <p:sp>
        <p:nvSpPr>
          <p:cNvPr id="36" name="Rectangle 26"/>
          <p:cNvSpPr>
            <a:spLocks noChangeArrowheads="1"/>
          </p:cNvSpPr>
          <p:nvPr/>
        </p:nvSpPr>
        <p:spPr bwMode="auto">
          <a:xfrm>
            <a:off x="3099794" y="1321821"/>
            <a:ext cx="4596421" cy="465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ctr"/>
          <a:lstStyle/>
          <a:p>
            <a:pPr algn="ctr">
              <a:defRPr/>
            </a:pPr>
            <a:r>
              <a:rPr lang="zh-CN" altLang="en-US" kern="0" dirty="0" smtClean="0">
                <a:solidFill>
                  <a:schemeClr val="bg1"/>
                </a:solidFill>
                <a:latin typeface="微软雅黑" pitchFamily="34" charset="-122"/>
                <a:ea typeface="微软雅黑" pitchFamily="34" charset="-122"/>
              </a:rPr>
              <a:t>单击此处添加段落文字内容</a:t>
            </a:r>
          </a:p>
        </p:txBody>
      </p:sp>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Tree>
    <p:extLst>
      <p:ext uri="{BB962C8B-B14F-4D97-AF65-F5344CB8AC3E}">
        <p14:creationId xmlns:p14="http://schemas.microsoft.com/office/powerpoint/2010/main" val="145193761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fade">
                                      <p:cBhvr>
                                        <p:cTn id="14" dur="500"/>
                                        <p:tgtEl>
                                          <p:spTgt spid="35"/>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left)">
                                      <p:cBhvr>
                                        <p:cTn id="18" dur="750"/>
                                        <p:tgtEl>
                                          <p:spTgt spid="34"/>
                                        </p:tgtEl>
                                      </p:cBhvr>
                                    </p:animEffect>
                                  </p:childTnLst>
                                </p:cTn>
                              </p:par>
                            </p:childTnLst>
                          </p:cTn>
                        </p:par>
                        <p:par>
                          <p:cTn id="19" fill="hold">
                            <p:stCondLst>
                              <p:cond delay="2250"/>
                            </p:stCondLst>
                            <p:childTnLst>
                              <p:par>
                                <p:cTn id="20" presetID="10" presetClass="entr" presetSubtype="0"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childTnLst>
                          </p:cTn>
                        </p:par>
                        <p:par>
                          <p:cTn id="23" fill="hold">
                            <p:stCondLst>
                              <p:cond delay="2750"/>
                            </p:stCondLst>
                            <p:childTnLst>
                              <p:par>
                                <p:cTn id="24" presetID="22" presetClass="entr" presetSubtype="1"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up)">
                                      <p:cBhvr>
                                        <p:cTn id="26" dur="750"/>
                                        <p:tgtEl>
                                          <p:spTgt spid="30"/>
                                        </p:tgtEl>
                                      </p:cBhvr>
                                    </p:animEffect>
                                  </p:childTnLst>
                                </p:cTn>
                              </p:par>
                            </p:childTnLst>
                          </p:cTn>
                        </p:par>
                        <p:par>
                          <p:cTn id="27" fill="hold">
                            <p:stCondLst>
                              <p:cond delay="3500"/>
                            </p:stCondLst>
                            <p:childTnLst>
                              <p:par>
                                <p:cTn id="28" presetID="42" presetClass="entr" presetSubtype="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750"/>
                                        <p:tgtEl>
                                          <p:spTgt spid="4"/>
                                        </p:tgtEl>
                                      </p:cBhvr>
                                    </p:animEffect>
                                    <p:anim calcmode="lin" valueType="num">
                                      <p:cBhvr>
                                        <p:cTn id="31" dur="750" fill="hold"/>
                                        <p:tgtEl>
                                          <p:spTgt spid="4"/>
                                        </p:tgtEl>
                                        <p:attrNameLst>
                                          <p:attrName>ppt_x</p:attrName>
                                        </p:attrNameLst>
                                      </p:cBhvr>
                                      <p:tavLst>
                                        <p:tav tm="0">
                                          <p:val>
                                            <p:strVal val="#ppt_x"/>
                                          </p:val>
                                        </p:tav>
                                        <p:tav tm="100000">
                                          <p:val>
                                            <p:strVal val="#ppt_x"/>
                                          </p:val>
                                        </p:tav>
                                      </p:tavLst>
                                    </p:anim>
                                    <p:anim calcmode="lin" valueType="num">
                                      <p:cBhvr>
                                        <p:cTn id="32" dur="750" fill="hold"/>
                                        <p:tgtEl>
                                          <p:spTgt spid="4"/>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50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750"/>
                                        <p:tgtEl>
                                          <p:spTgt spid="12"/>
                                        </p:tgtEl>
                                      </p:cBhvr>
                                    </p:animEffect>
                                    <p:anim calcmode="lin" valueType="num">
                                      <p:cBhvr>
                                        <p:cTn id="36" dur="750" fill="hold"/>
                                        <p:tgtEl>
                                          <p:spTgt spid="12"/>
                                        </p:tgtEl>
                                        <p:attrNameLst>
                                          <p:attrName>ppt_x</p:attrName>
                                        </p:attrNameLst>
                                      </p:cBhvr>
                                      <p:tavLst>
                                        <p:tav tm="0">
                                          <p:val>
                                            <p:strVal val="#ppt_x"/>
                                          </p:val>
                                        </p:tav>
                                        <p:tav tm="100000">
                                          <p:val>
                                            <p:strVal val="#ppt_x"/>
                                          </p:val>
                                        </p:tav>
                                      </p:tavLst>
                                    </p:anim>
                                    <p:anim calcmode="lin" valueType="num">
                                      <p:cBhvr>
                                        <p:cTn id="37" dur="750" fill="hold"/>
                                        <p:tgtEl>
                                          <p:spTgt spid="12"/>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100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750"/>
                                        <p:tgtEl>
                                          <p:spTgt spid="20"/>
                                        </p:tgtEl>
                                      </p:cBhvr>
                                    </p:animEffect>
                                    <p:anim calcmode="lin" valueType="num">
                                      <p:cBhvr>
                                        <p:cTn id="41" dur="750" fill="hold"/>
                                        <p:tgtEl>
                                          <p:spTgt spid="20"/>
                                        </p:tgtEl>
                                        <p:attrNameLst>
                                          <p:attrName>ppt_x</p:attrName>
                                        </p:attrNameLst>
                                      </p:cBhvr>
                                      <p:tavLst>
                                        <p:tav tm="0">
                                          <p:val>
                                            <p:strVal val="#ppt_x"/>
                                          </p:val>
                                        </p:tav>
                                        <p:tav tm="100000">
                                          <p:val>
                                            <p:strVal val="#ppt_x"/>
                                          </p:val>
                                        </p:tav>
                                      </p:tavLst>
                                    </p:anim>
                                    <p:anim calcmode="lin" valueType="num">
                                      <p:cBhvr>
                                        <p:cTn id="42" dur="7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p:bldP spid="3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0" y="2018245"/>
            <a:ext cx="9145588" cy="1958553"/>
            <a:chOff x="0" y="2018245"/>
            <a:chExt cx="9145588" cy="1958553"/>
          </a:xfrm>
        </p:grpSpPr>
        <p:sp>
          <p:nvSpPr>
            <p:cNvPr id="2" name="矩形 1"/>
            <p:cNvSpPr/>
            <p:nvPr/>
          </p:nvSpPr>
          <p:spPr>
            <a:xfrm>
              <a:off x="639500" y="2942454"/>
              <a:ext cx="468081" cy="96232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54000" rIns="0" bIns="34291" rtlCol="0" anchor="t" anchorCtr="0"/>
            <a:lstStyle/>
            <a:p>
              <a:pPr algn="ctr"/>
              <a:r>
                <a:rPr lang="en-US" altLang="zh-CN" sz="900"/>
                <a:t>000T</a:t>
              </a:r>
              <a:endParaRPr lang="zh-CN" altLang="en-US" sz="900"/>
            </a:p>
          </p:txBody>
        </p:sp>
        <p:sp>
          <p:nvSpPr>
            <p:cNvPr id="3" name="矩形 2"/>
            <p:cNvSpPr/>
            <p:nvPr/>
          </p:nvSpPr>
          <p:spPr>
            <a:xfrm>
              <a:off x="1312091" y="2713785"/>
              <a:ext cx="468081" cy="119099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54000" rIns="0" bIns="34291" rtlCol="0" anchor="t" anchorCtr="0"/>
            <a:lstStyle/>
            <a:p>
              <a:pPr algn="ctr"/>
              <a:r>
                <a:rPr lang="en-US" altLang="zh-CN" sz="900"/>
                <a:t>000T</a:t>
              </a:r>
              <a:endParaRPr lang="zh-CN" altLang="en-US" sz="900"/>
            </a:p>
          </p:txBody>
        </p:sp>
        <p:sp>
          <p:nvSpPr>
            <p:cNvPr id="4" name="矩形 3"/>
            <p:cNvSpPr/>
            <p:nvPr/>
          </p:nvSpPr>
          <p:spPr>
            <a:xfrm>
              <a:off x="1984683" y="2780480"/>
              <a:ext cx="468081" cy="112429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54000" rIns="0" bIns="34291" rtlCol="0" anchor="t" anchorCtr="0"/>
            <a:lstStyle/>
            <a:p>
              <a:pPr algn="ctr"/>
              <a:r>
                <a:rPr lang="en-US" altLang="zh-CN" sz="900"/>
                <a:t>000T</a:t>
              </a:r>
              <a:endParaRPr lang="zh-CN" altLang="en-US" sz="900"/>
            </a:p>
          </p:txBody>
        </p:sp>
        <p:sp>
          <p:nvSpPr>
            <p:cNvPr id="5" name="矩形 4"/>
            <p:cNvSpPr/>
            <p:nvPr/>
          </p:nvSpPr>
          <p:spPr>
            <a:xfrm>
              <a:off x="2657274" y="3133014"/>
              <a:ext cx="468081" cy="77176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54000" rIns="0" bIns="34291" rtlCol="0" anchor="t" anchorCtr="0"/>
            <a:lstStyle/>
            <a:p>
              <a:pPr algn="ctr"/>
              <a:r>
                <a:rPr lang="en-US" altLang="zh-CN" sz="900"/>
                <a:t>000T</a:t>
              </a:r>
              <a:endParaRPr lang="zh-CN" altLang="en-US" sz="900"/>
            </a:p>
          </p:txBody>
        </p:sp>
        <p:sp>
          <p:nvSpPr>
            <p:cNvPr id="6" name="矩形 5"/>
            <p:cNvSpPr/>
            <p:nvPr/>
          </p:nvSpPr>
          <p:spPr>
            <a:xfrm>
              <a:off x="3329867" y="2551810"/>
              <a:ext cx="468081" cy="135296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54000" rIns="0" bIns="34291" rtlCol="0" anchor="t" anchorCtr="0"/>
            <a:lstStyle/>
            <a:p>
              <a:pPr algn="ctr"/>
              <a:r>
                <a:rPr lang="en-US" altLang="zh-CN" sz="900"/>
                <a:t>000T</a:t>
              </a:r>
              <a:endParaRPr lang="zh-CN" altLang="en-US" sz="900"/>
            </a:p>
          </p:txBody>
        </p:sp>
        <p:sp>
          <p:nvSpPr>
            <p:cNvPr id="7" name="矩形 6"/>
            <p:cNvSpPr/>
            <p:nvPr/>
          </p:nvSpPr>
          <p:spPr>
            <a:xfrm>
              <a:off x="4002459" y="2485114"/>
              <a:ext cx="468081" cy="141966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54000" rIns="0" bIns="34291" rtlCol="0" anchor="t" anchorCtr="0"/>
            <a:lstStyle/>
            <a:p>
              <a:pPr algn="ctr"/>
              <a:r>
                <a:rPr lang="en-US" altLang="zh-CN" sz="900"/>
                <a:t>000T</a:t>
              </a:r>
              <a:endParaRPr lang="zh-CN" altLang="en-US" sz="900"/>
            </a:p>
          </p:txBody>
        </p:sp>
        <p:sp>
          <p:nvSpPr>
            <p:cNvPr id="8" name="矩形 7"/>
            <p:cNvSpPr/>
            <p:nvPr/>
          </p:nvSpPr>
          <p:spPr>
            <a:xfrm>
              <a:off x="4675050" y="2780480"/>
              <a:ext cx="468081" cy="112429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54000" rIns="0" bIns="34291" rtlCol="0" anchor="t" anchorCtr="0"/>
            <a:lstStyle/>
            <a:p>
              <a:pPr algn="ctr"/>
              <a:r>
                <a:rPr lang="en-US" altLang="zh-CN" sz="900"/>
                <a:t>000T</a:t>
              </a:r>
              <a:endParaRPr lang="zh-CN" altLang="en-US" sz="900"/>
            </a:p>
          </p:txBody>
        </p:sp>
        <p:sp>
          <p:nvSpPr>
            <p:cNvPr id="9" name="矩形 8"/>
            <p:cNvSpPr/>
            <p:nvPr/>
          </p:nvSpPr>
          <p:spPr>
            <a:xfrm>
              <a:off x="5347643" y="2942454"/>
              <a:ext cx="468081" cy="96232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54000" rIns="0" bIns="34291" rtlCol="0" anchor="t" anchorCtr="0"/>
            <a:lstStyle/>
            <a:p>
              <a:pPr algn="ctr"/>
              <a:r>
                <a:rPr lang="en-US" altLang="zh-CN" sz="900"/>
                <a:t>000T</a:t>
              </a:r>
              <a:endParaRPr lang="zh-CN" altLang="en-US" sz="900"/>
            </a:p>
          </p:txBody>
        </p:sp>
        <p:sp>
          <p:nvSpPr>
            <p:cNvPr id="10" name="矩形 9"/>
            <p:cNvSpPr/>
            <p:nvPr/>
          </p:nvSpPr>
          <p:spPr>
            <a:xfrm>
              <a:off x="6020233" y="2713784"/>
              <a:ext cx="468081" cy="119099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54000" rIns="0" bIns="34291" rtlCol="0" anchor="t" anchorCtr="0"/>
            <a:lstStyle/>
            <a:p>
              <a:pPr algn="ctr"/>
              <a:r>
                <a:rPr lang="en-US" altLang="zh-CN" sz="900"/>
                <a:t>000T</a:t>
              </a:r>
              <a:endParaRPr lang="zh-CN" altLang="en-US" sz="900"/>
            </a:p>
          </p:txBody>
        </p:sp>
        <p:sp>
          <p:nvSpPr>
            <p:cNvPr id="11" name="矩形 10"/>
            <p:cNvSpPr/>
            <p:nvPr/>
          </p:nvSpPr>
          <p:spPr>
            <a:xfrm>
              <a:off x="6692826" y="2018245"/>
              <a:ext cx="468081" cy="18865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54000" rIns="0" bIns="34291" rtlCol="0" anchor="t" anchorCtr="0"/>
            <a:lstStyle/>
            <a:p>
              <a:pPr algn="ctr"/>
              <a:r>
                <a:rPr lang="en-US" altLang="zh-CN" sz="900"/>
                <a:t>000T</a:t>
              </a:r>
              <a:endParaRPr lang="zh-CN" altLang="en-US" sz="900"/>
            </a:p>
          </p:txBody>
        </p:sp>
        <p:sp>
          <p:nvSpPr>
            <p:cNvPr id="12" name="矩形 11"/>
            <p:cNvSpPr/>
            <p:nvPr/>
          </p:nvSpPr>
          <p:spPr>
            <a:xfrm>
              <a:off x="7365417" y="2265971"/>
              <a:ext cx="468081" cy="16388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54000" rIns="0" bIns="34291" rtlCol="0" anchor="t" anchorCtr="0"/>
            <a:lstStyle/>
            <a:p>
              <a:pPr algn="ctr"/>
              <a:r>
                <a:rPr lang="en-US" altLang="zh-CN" sz="900"/>
                <a:t>000T</a:t>
              </a:r>
              <a:endParaRPr lang="zh-CN" altLang="en-US" sz="900"/>
            </a:p>
          </p:txBody>
        </p:sp>
        <p:sp>
          <p:nvSpPr>
            <p:cNvPr id="13" name="矩形 12"/>
            <p:cNvSpPr/>
            <p:nvPr/>
          </p:nvSpPr>
          <p:spPr>
            <a:xfrm>
              <a:off x="8038010" y="2485114"/>
              <a:ext cx="468081" cy="141966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54000" rIns="0" bIns="34291" rtlCol="0" anchor="t" anchorCtr="0"/>
            <a:lstStyle/>
            <a:p>
              <a:pPr algn="ctr"/>
              <a:r>
                <a:rPr lang="en-US" altLang="zh-CN" sz="900"/>
                <a:t>000T</a:t>
              </a:r>
              <a:endParaRPr lang="zh-CN" altLang="en-US" sz="900"/>
            </a:p>
          </p:txBody>
        </p:sp>
        <p:sp>
          <p:nvSpPr>
            <p:cNvPr id="14" name="矩形 13"/>
            <p:cNvSpPr/>
            <p:nvPr/>
          </p:nvSpPr>
          <p:spPr>
            <a:xfrm>
              <a:off x="0" y="3904776"/>
              <a:ext cx="9145588" cy="7202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1" tIns="34291" rIns="68581" bIns="34291" rtlCol="0" anchor="ctr"/>
            <a:lstStyle/>
            <a:p>
              <a:pPr algn="ctr"/>
              <a:endParaRPr lang="zh-CN" altLang="en-US" sz="900"/>
            </a:p>
          </p:txBody>
        </p:sp>
      </p:grpSp>
      <p:sp>
        <p:nvSpPr>
          <p:cNvPr id="15" name="文本框 14"/>
          <p:cNvSpPr txBox="1"/>
          <p:nvPr/>
        </p:nvSpPr>
        <p:spPr>
          <a:xfrm>
            <a:off x="1134110" y="4190525"/>
            <a:ext cx="6877370" cy="484758"/>
          </a:xfrm>
          <a:prstGeom prst="rect">
            <a:avLst/>
          </a:prstGeom>
          <a:noFill/>
        </p:spPr>
        <p:txBody>
          <a:bodyPr wrap="square" lIns="0" tIns="34291" rIns="0" bIns="34291" rtlCol="0">
            <a:spAutoFit/>
          </a:bodyPr>
          <a:lstStyle/>
          <a:p>
            <a:pPr algn="ctr">
              <a:lnSpc>
                <a:spcPct val="150000"/>
              </a:lnSpc>
            </a:pPr>
            <a:r>
              <a:rPr lang="zh-CN" altLang="en-US" sz="900" dirty="0">
                <a:solidFill>
                  <a:schemeClr val="tx1">
                    <a:lumMod val="85000"/>
                    <a:lumOff val="15000"/>
                  </a:schemeClr>
                </a:solidFill>
                <a:latin typeface="+mn-ea"/>
              </a:rPr>
              <a:t>请在此处添加正文并根据需要调整字体大小，建议采用</a:t>
            </a:r>
            <a:r>
              <a:rPr lang="en-US" altLang="zh-CN" sz="900" dirty="0">
                <a:solidFill>
                  <a:schemeClr val="tx1">
                    <a:lumMod val="85000"/>
                    <a:lumOff val="15000"/>
                  </a:schemeClr>
                </a:solidFill>
                <a:latin typeface="+mn-ea"/>
              </a:rPr>
              <a:t>1.5</a:t>
            </a:r>
            <a:r>
              <a:rPr lang="zh-CN" altLang="en-US" sz="900" dirty="0">
                <a:solidFill>
                  <a:schemeClr val="tx1">
                    <a:lumMod val="85000"/>
                    <a:lumOff val="15000"/>
                  </a:schemeClr>
                </a:solidFill>
                <a:latin typeface="+mn-ea"/>
              </a:rPr>
              <a:t>倍行距和居中对齐方式。请在此处添加正文并根据需要调整字体大小，建议采用</a:t>
            </a:r>
            <a:r>
              <a:rPr lang="en-US" altLang="zh-CN" sz="900" dirty="0">
                <a:solidFill>
                  <a:schemeClr val="tx1">
                    <a:lumMod val="85000"/>
                    <a:lumOff val="15000"/>
                  </a:schemeClr>
                </a:solidFill>
                <a:latin typeface="+mn-ea"/>
              </a:rPr>
              <a:t>1.5</a:t>
            </a:r>
            <a:r>
              <a:rPr lang="zh-CN" altLang="en-US" sz="900" dirty="0">
                <a:solidFill>
                  <a:schemeClr val="tx1">
                    <a:lumMod val="85000"/>
                    <a:lumOff val="15000"/>
                  </a:schemeClr>
                </a:solidFill>
                <a:latin typeface="+mn-ea"/>
              </a:rPr>
              <a:t>倍行距和居中对齐方式。</a:t>
            </a:r>
          </a:p>
        </p:txBody>
      </p:sp>
      <p:grpSp>
        <p:nvGrpSpPr>
          <p:cNvPr id="16" name="组合 15"/>
          <p:cNvGrpSpPr/>
          <p:nvPr/>
        </p:nvGrpSpPr>
        <p:grpSpPr>
          <a:xfrm>
            <a:off x="654703" y="1070932"/>
            <a:ext cx="2148919" cy="722759"/>
            <a:chOff x="4006936" y="791417"/>
            <a:chExt cx="2148546" cy="722536"/>
          </a:xfrm>
        </p:grpSpPr>
        <p:sp>
          <p:nvSpPr>
            <p:cNvPr id="17" name="TextBox 81"/>
            <p:cNvSpPr txBox="1"/>
            <p:nvPr/>
          </p:nvSpPr>
          <p:spPr>
            <a:xfrm>
              <a:off x="4006936" y="791417"/>
              <a:ext cx="2148546" cy="261529"/>
            </a:xfrm>
            <a:prstGeom prst="rect">
              <a:avLst/>
            </a:prstGeom>
            <a:noFill/>
          </p:spPr>
          <p:txBody>
            <a:bodyPr wrap="square" rtlCol="0">
              <a:spAutoFit/>
            </a:bodyPr>
            <a:lstStyle/>
            <a:p>
              <a:r>
                <a:rPr lang="zh-CN" altLang="en-US" sz="1100" b="1" dirty="0">
                  <a:solidFill>
                    <a:schemeClr val="tx1">
                      <a:lumMod val="85000"/>
                      <a:lumOff val="15000"/>
                    </a:schemeClr>
                  </a:solidFill>
                  <a:latin typeface="+mn-ea"/>
                </a:rPr>
                <a:t>在此处添加小标题</a:t>
              </a:r>
            </a:p>
          </p:txBody>
        </p:sp>
        <p:sp>
          <p:nvSpPr>
            <p:cNvPr id="18" name="TextBox 82"/>
            <p:cNvSpPr txBox="1"/>
            <p:nvPr/>
          </p:nvSpPr>
          <p:spPr>
            <a:xfrm>
              <a:off x="4086825" y="1006279"/>
              <a:ext cx="2068657" cy="507674"/>
            </a:xfrm>
            <a:prstGeom prst="rect">
              <a:avLst/>
            </a:prstGeom>
            <a:noFill/>
          </p:spPr>
          <p:txBody>
            <a:bodyPr wrap="square" lIns="0" rIns="0" rtlCol="0">
              <a:spAutoFit/>
            </a:bodyPr>
            <a:lstStyle>
              <a:defPPr>
                <a:defRPr lang="zh-CN"/>
              </a:defPPr>
              <a:lvl1pPr algn="just">
                <a:lnSpc>
                  <a:spcPct val="150000"/>
                </a:lnSpc>
                <a:defRPr sz="1100">
                  <a:latin typeface="+mn-ea"/>
                </a:defRPr>
              </a:lvl1pPr>
            </a:lstStyle>
            <a:p>
              <a:r>
                <a:rPr lang="zh-CN" altLang="en-US" sz="900"/>
                <a:t>在此添加正文并根据需要调整字体大小，建议采用</a:t>
              </a:r>
              <a:r>
                <a:rPr lang="en-US" altLang="zh-CN" sz="900"/>
                <a:t>1.5</a:t>
              </a:r>
              <a:r>
                <a:rPr lang="zh-CN" altLang="en-US" sz="900"/>
                <a:t>倍行距和两端对齐方式。</a:t>
              </a:r>
            </a:p>
          </p:txBody>
        </p:sp>
      </p:grpSp>
      <p:grpSp>
        <p:nvGrpSpPr>
          <p:cNvPr id="19" name="组合 18"/>
          <p:cNvGrpSpPr/>
          <p:nvPr/>
        </p:nvGrpSpPr>
        <p:grpSpPr>
          <a:xfrm>
            <a:off x="2994212" y="1070932"/>
            <a:ext cx="2148919" cy="722759"/>
            <a:chOff x="4006936" y="791417"/>
            <a:chExt cx="2148546" cy="722536"/>
          </a:xfrm>
        </p:grpSpPr>
        <p:sp>
          <p:nvSpPr>
            <p:cNvPr id="20" name="TextBox 81"/>
            <p:cNvSpPr txBox="1"/>
            <p:nvPr/>
          </p:nvSpPr>
          <p:spPr>
            <a:xfrm>
              <a:off x="4006936" y="791417"/>
              <a:ext cx="2148546" cy="261529"/>
            </a:xfrm>
            <a:prstGeom prst="rect">
              <a:avLst/>
            </a:prstGeom>
            <a:noFill/>
          </p:spPr>
          <p:txBody>
            <a:bodyPr wrap="square" rtlCol="0">
              <a:spAutoFit/>
            </a:bodyPr>
            <a:lstStyle/>
            <a:p>
              <a:r>
                <a:rPr lang="zh-CN" altLang="en-US" sz="1100" b="1" dirty="0">
                  <a:solidFill>
                    <a:schemeClr val="accent2"/>
                  </a:solidFill>
                  <a:latin typeface="+mn-ea"/>
                </a:rPr>
                <a:t>在此处添加小标题</a:t>
              </a:r>
            </a:p>
          </p:txBody>
        </p:sp>
        <p:sp>
          <p:nvSpPr>
            <p:cNvPr id="21" name="TextBox 82"/>
            <p:cNvSpPr txBox="1"/>
            <p:nvPr/>
          </p:nvSpPr>
          <p:spPr>
            <a:xfrm>
              <a:off x="4086825" y="1006279"/>
              <a:ext cx="2068657" cy="507674"/>
            </a:xfrm>
            <a:prstGeom prst="rect">
              <a:avLst/>
            </a:prstGeom>
            <a:noFill/>
          </p:spPr>
          <p:txBody>
            <a:bodyPr wrap="square" lIns="0" rIns="0" rtlCol="0">
              <a:spAutoFit/>
            </a:bodyPr>
            <a:lstStyle>
              <a:defPPr>
                <a:defRPr lang="zh-CN"/>
              </a:defPPr>
              <a:lvl1pPr algn="just">
                <a:lnSpc>
                  <a:spcPct val="150000"/>
                </a:lnSpc>
                <a:defRPr sz="1100">
                  <a:latin typeface="+mn-ea"/>
                </a:defRPr>
              </a:lvl1pPr>
            </a:lstStyle>
            <a:p>
              <a:r>
                <a:rPr lang="zh-CN" altLang="en-US" sz="900" dirty="0"/>
                <a:t>在此添加正文并根据需要调整字体大小，建议采用</a:t>
              </a:r>
              <a:r>
                <a:rPr lang="en-US" altLang="zh-CN" sz="900" dirty="0"/>
                <a:t>1.5</a:t>
              </a:r>
              <a:r>
                <a:rPr lang="zh-CN" altLang="en-US" sz="900" dirty="0"/>
                <a:t>倍行距和两端对齐方式。</a:t>
              </a:r>
            </a:p>
          </p:txBody>
        </p:sp>
      </p:grpSp>
      <p:grpSp>
        <p:nvGrpSpPr>
          <p:cNvPr id="22" name="组合 21"/>
          <p:cNvGrpSpPr/>
          <p:nvPr/>
        </p:nvGrpSpPr>
        <p:grpSpPr>
          <a:xfrm>
            <a:off x="6878264" y="827252"/>
            <a:ext cx="974307" cy="928172"/>
            <a:chOff x="6877069" y="1000125"/>
            <a:chExt cx="974138" cy="927886"/>
          </a:xfrm>
          <a:solidFill>
            <a:schemeClr val="bg1">
              <a:lumMod val="85000"/>
            </a:schemeClr>
          </a:solidFill>
        </p:grpSpPr>
        <p:sp>
          <p:nvSpPr>
            <p:cNvPr id="23" name="椭圆形标注 22"/>
            <p:cNvSpPr/>
            <p:nvPr/>
          </p:nvSpPr>
          <p:spPr>
            <a:xfrm>
              <a:off x="6877069" y="1000125"/>
              <a:ext cx="974138" cy="927886"/>
            </a:xfrm>
            <a:prstGeom prst="wedgeEllipseCallout">
              <a:avLst>
                <a:gd name="adj1" fmla="val -32566"/>
                <a:gd name="adj2" fmla="val 61466"/>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24" name="文本框 23"/>
            <p:cNvSpPr txBox="1"/>
            <p:nvPr/>
          </p:nvSpPr>
          <p:spPr>
            <a:xfrm>
              <a:off x="7075649" y="1204094"/>
              <a:ext cx="576981" cy="507675"/>
            </a:xfrm>
            <a:prstGeom prst="rect">
              <a:avLst/>
            </a:prstGeom>
            <a:grpFill/>
          </p:spPr>
          <p:txBody>
            <a:bodyPr wrap="none" lIns="0" rIns="0" rtlCol="0">
              <a:spAutoFit/>
            </a:bodyPr>
            <a:lstStyle/>
            <a:p>
              <a:pPr algn="ctr">
                <a:lnSpc>
                  <a:spcPct val="150000"/>
                </a:lnSpc>
              </a:pPr>
              <a:r>
                <a:rPr lang="zh-CN" altLang="en-US" sz="900" dirty="0">
                  <a:latin typeface="+mn-ea"/>
                </a:rPr>
                <a:t>请在此处</a:t>
              </a:r>
              <a:endParaRPr lang="en-US" altLang="zh-CN" sz="900" dirty="0">
                <a:latin typeface="+mn-ea"/>
              </a:endParaRPr>
            </a:p>
            <a:p>
              <a:pPr algn="ctr">
                <a:lnSpc>
                  <a:spcPct val="150000"/>
                </a:lnSpc>
              </a:pPr>
              <a:r>
                <a:rPr lang="zh-CN" altLang="en-US" sz="900" dirty="0">
                  <a:latin typeface="+mn-ea"/>
                </a:rPr>
                <a:t>添加关键字</a:t>
              </a:r>
            </a:p>
          </p:txBody>
        </p:sp>
      </p:grpSp>
      <p:sp>
        <p:nvSpPr>
          <p:cNvPr id="29"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Tree>
    <p:extLst>
      <p:ext uri="{BB962C8B-B14F-4D97-AF65-F5344CB8AC3E}">
        <p14:creationId xmlns:p14="http://schemas.microsoft.com/office/powerpoint/2010/main" val="112721837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 by="(-#ppt_w*2)" calcmode="lin" valueType="num">
                                      <p:cBhvr rctx="PPT">
                                        <p:cTn id="7" dur="250" autoRev="1" fill="hold">
                                          <p:stCondLst>
                                            <p:cond delay="0"/>
                                          </p:stCondLst>
                                        </p:cTn>
                                        <p:tgtEl>
                                          <p:spTgt spid="29"/>
                                        </p:tgtEl>
                                        <p:attrNameLst>
                                          <p:attrName>ppt_w</p:attrName>
                                        </p:attrNameLst>
                                      </p:cBhvr>
                                    </p:anim>
                                    <p:anim by="(#ppt_w*0.50)" calcmode="lin" valueType="num">
                                      <p:cBhvr>
                                        <p:cTn id="8" dur="250" decel="50000" autoRev="1" fill="hold">
                                          <p:stCondLst>
                                            <p:cond delay="0"/>
                                          </p:stCondLst>
                                        </p:cTn>
                                        <p:tgtEl>
                                          <p:spTgt spid="29"/>
                                        </p:tgtEl>
                                        <p:attrNameLst>
                                          <p:attrName>ppt_x</p:attrName>
                                        </p:attrNameLst>
                                      </p:cBhvr>
                                    </p:anim>
                                    <p:anim from="(-#ppt_h/2)" to="(#ppt_y)" calcmode="lin" valueType="num">
                                      <p:cBhvr>
                                        <p:cTn id="9" dur="500" fill="hold">
                                          <p:stCondLst>
                                            <p:cond delay="0"/>
                                          </p:stCondLst>
                                        </p:cTn>
                                        <p:tgtEl>
                                          <p:spTgt spid="29"/>
                                        </p:tgtEl>
                                        <p:attrNameLst>
                                          <p:attrName>ppt_y</p:attrName>
                                        </p:attrNameLst>
                                      </p:cBhvr>
                                    </p:anim>
                                    <p:animRot by="21600000">
                                      <p:cBhvr>
                                        <p:cTn id="10" dur="500" fill="hold">
                                          <p:stCondLst>
                                            <p:cond delay="0"/>
                                          </p:stCondLst>
                                        </p:cTn>
                                        <p:tgtEl>
                                          <p:spTgt spid="29"/>
                                        </p:tgtEl>
                                        <p:attrNameLst>
                                          <p:attrName>r</p:attrName>
                                        </p:attrNameLst>
                                      </p:cBhvr>
                                    </p:animRo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anim calcmode="lin" valueType="num">
                                      <p:cBhvr>
                                        <p:cTn id="15" dur="1000" fill="hold"/>
                                        <p:tgtEl>
                                          <p:spTgt spid="25"/>
                                        </p:tgtEl>
                                        <p:attrNameLst>
                                          <p:attrName>ppt_x</p:attrName>
                                        </p:attrNameLst>
                                      </p:cBhvr>
                                      <p:tavLst>
                                        <p:tav tm="0">
                                          <p:val>
                                            <p:strVal val="#ppt_x"/>
                                          </p:val>
                                        </p:tav>
                                        <p:tav tm="100000">
                                          <p:val>
                                            <p:strVal val="#ppt_x"/>
                                          </p:val>
                                        </p:tav>
                                      </p:tavLst>
                                    </p:anim>
                                    <p:anim calcmode="lin" valueType="num">
                                      <p:cBhvr>
                                        <p:cTn id="16" dur="1000" fill="hold"/>
                                        <p:tgtEl>
                                          <p:spTgt spid="25"/>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p:cTn id="20" dur="500" fill="hold"/>
                                        <p:tgtEl>
                                          <p:spTgt spid="22"/>
                                        </p:tgtEl>
                                        <p:attrNameLst>
                                          <p:attrName>ppt_w</p:attrName>
                                        </p:attrNameLst>
                                      </p:cBhvr>
                                      <p:tavLst>
                                        <p:tav tm="0">
                                          <p:val>
                                            <p:fltVal val="0"/>
                                          </p:val>
                                        </p:tav>
                                        <p:tav tm="100000">
                                          <p:val>
                                            <p:strVal val="#ppt_w"/>
                                          </p:val>
                                        </p:tav>
                                      </p:tavLst>
                                    </p:anim>
                                    <p:anim calcmode="lin" valueType="num">
                                      <p:cBhvr>
                                        <p:cTn id="21" dur="500" fill="hold"/>
                                        <p:tgtEl>
                                          <p:spTgt spid="22"/>
                                        </p:tgtEl>
                                        <p:attrNameLst>
                                          <p:attrName>ppt_h</p:attrName>
                                        </p:attrNameLst>
                                      </p:cBhvr>
                                      <p:tavLst>
                                        <p:tav tm="0">
                                          <p:val>
                                            <p:fltVal val="0"/>
                                          </p:val>
                                        </p:tav>
                                        <p:tav tm="100000">
                                          <p:val>
                                            <p:strVal val="#ppt_h"/>
                                          </p:val>
                                        </p:tav>
                                      </p:tavLst>
                                    </p:anim>
                                    <p:animEffect transition="in" filter="fade">
                                      <p:cBhvr>
                                        <p:cTn id="22" dur="500"/>
                                        <p:tgtEl>
                                          <p:spTgt spid="22"/>
                                        </p:tgtEl>
                                      </p:cBhvr>
                                    </p:animEffect>
                                  </p:childTnLst>
                                </p:cTn>
                              </p:par>
                            </p:childTnLst>
                          </p:cTn>
                        </p:par>
                        <p:par>
                          <p:cTn id="23" fill="hold">
                            <p:stCondLst>
                              <p:cond delay="2500"/>
                            </p:stCondLst>
                            <p:childTnLst>
                              <p:par>
                                <p:cTn id="24" presetID="22" presetClass="entr" presetSubtype="4"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down)">
                                      <p:cBhvr>
                                        <p:cTn id="26" dur="500"/>
                                        <p:tgtEl>
                                          <p:spTgt spid="16"/>
                                        </p:tgtEl>
                                      </p:cBhvr>
                                    </p:animEffect>
                                  </p:childTnLst>
                                </p:cTn>
                              </p:par>
                            </p:childTnLst>
                          </p:cTn>
                        </p:par>
                        <p:par>
                          <p:cTn id="27" fill="hold">
                            <p:stCondLst>
                              <p:cond delay="3000"/>
                            </p:stCondLst>
                            <p:childTnLst>
                              <p:par>
                                <p:cTn id="28" presetID="22" presetClass="entr" presetSubtype="4"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down)">
                                      <p:cBhvr>
                                        <p:cTn id="30" dur="500"/>
                                        <p:tgtEl>
                                          <p:spTgt spid="19"/>
                                        </p:tgtEl>
                                      </p:cBhvr>
                                    </p:animEffect>
                                  </p:childTnLst>
                                </p:cTn>
                              </p:par>
                            </p:childTnLst>
                          </p:cTn>
                        </p:par>
                        <p:par>
                          <p:cTn id="31" fill="hold">
                            <p:stCondLst>
                              <p:cond delay="3500"/>
                            </p:stCondLst>
                            <p:childTnLst>
                              <p:par>
                                <p:cTn id="32" presetID="56" presetClass="entr" presetSubtype="0" fill="hold" grpId="0" nodeType="afterEffect">
                                  <p:stCondLst>
                                    <p:cond delay="0"/>
                                  </p:stCondLst>
                                  <p:iterate type="lt">
                                    <p:tmPct val="10000"/>
                                  </p:iterate>
                                  <p:childTnLst>
                                    <p:set>
                                      <p:cBhvr>
                                        <p:cTn id="33" dur="1" fill="hold">
                                          <p:stCondLst>
                                            <p:cond delay="0"/>
                                          </p:stCondLst>
                                        </p:cTn>
                                        <p:tgtEl>
                                          <p:spTgt spid="15"/>
                                        </p:tgtEl>
                                        <p:attrNameLst>
                                          <p:attrName>style.visibility</p:attrName>
                                        </p:attrNameLst>
                                      </p:cBhvr>
                                      <p:to>
                                        <p:strVal val="visible"/>
                                      </p:to>
                                    </p:set>
                                    <p:anim by="(-#ppt_w*2)" calcmode="lin" valueType="num">
                                      <p:cBhvr rctx="PPT">
                                        <p:cTn id="34" dur="375" autoRev="1" fill="hold">
                                          <p:stCondLst>
                                            <p:cond delay="0"/>
                                          </p:stCondLst>
                                        </p:cTn>
                                        <p:tgtEl>
                                          <p:spTgt spid="15"/>
                                        </p:tgtEl>
                                        <p:attrNameLst>
                                          <p:attrName>ppt_w</p:attrName>
                                        </p:attrNameLst>
                                      </p:cBhvr>
                                    </p:anim>
                                    <p:anim by="(#ppt_w*0.50)" calcmode="lin" valueType="num">
                                      <p:cBhvr>
                                        <p:cTn id="35" dur="375" decel="50000" autoRev="1" fill="hold">
                                          <p:stCondLst>
                                            <p:cond delay="0"/>
                                          </p:stCondLst>
                                        </p:cTn>
                                        <p:tgtEl>
                                          <p:spTgt spid="15"/>
                                        </p:tgtEl>
                                        <p:attrNameLst>
                                          <p:attrName>ppt_x</p:attrName>
                                        </p:attrNameLst>
                                      </p:cBhvr>
                                    </p:anim>
                                    <p:anim from="(-#ppt_h/2)" to="(#ppt_y)" calcmode="lin" valueType="num">
                                      <p:cBhvr>
                                        <p:cTn id="36" dur="750" fill="hold">
                                          <p:stCondLst>
                                            <p:cond delay="0"/>
                                          </p:stCondLst>
                                        </p:cTn>
                                        <p:tgtEl>
                                          <p:spTgt spid="15"/>
                                        </p:tgtEl>
                                        <p:attrNameLst>
                                          <p:attrName>ppt_y</p:attrName>
                                        </p:attrNameLst>
                                      </p:cBhvr>
                                    </p:anim>
                                    <p:animRot by="21600000">
                                      <p:cBhvr>
                                        <p:cTn id="37" dur="750"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39939" cy="5143500"/>
          </a:xfrm>
          <a:prstGeom prst="rect">
            <a:avLst/>
          </a:prstGeom>
        </p:spPr>
      </p:pic>
      <p:sp>
        <p:nvSpPr>
          <p:cNvPr id="4" name="矩形 3"/>
          <p:cNvSpPr/>
          <p:nvPr/>
        </p:nvSpPr>
        <p:spPr>
          <a:xfrm>
            <a:off x="0" y="1527634"/>
            <a:ext cx="9144000" cy="2088232"/>
          </a:xfrm>
          <a:prstGeom prst="rect">
            <a:avLst/>
          </a:prstGeom>
          <a:solidFill>
            <a:srgbClr val="00B0F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6508453" y="1920012"/>
            <a:ext cx="2339102" cy="523220"/>
          </a:xfrm>
          <a:prstGeom prst="rect">
            <a:avLst/>
          </a:prstGeom>
          <a:noFill/>
        </p:spPr>
        <p:txBody>
          <a:bodyPr wrap="none" rtlCol="0">
            <a:spAutoFit/>
          </a:bodyPr>
          <a:lstStyle/>
          <a:p>
            <a:pPr algn="r"/>
            <a:r>
              <a:rPr lang="zh-CN" altLang="en-US" sz="2800" b="1" dirty="0" smtClean="0">
                <a:solidFill>
                  <a:srgbClr val="FFFFFF"/>
                </a:solidFill>
                <a:latin typeface="微软雅黑" pitchFamily="34" charset="-122"/>
                <a:ea typeface="微软雅黑" pitchFamily="34" charset="-122"/>
              </a:rPr>
              <a:t>点击输入标题</a:t>
            </a:r>
            <a:endParaRPr lang="zh-CN" altLang="en-US" sz="2800" b="1" dirty="0">
              <a:solidFill>
                <a:srgbClr val="FFFFFF"/>
              </a:solidFill>
              <a:latin typeface="微软雅黑" pitchFamily="34" charset="-122"/>
              <a:ea typeface="微软雅黑" pitchFamily="34" charset="-122"/>
            </a:endParaRPr>
          </a:p>
        </p:txBody>
      </p:sp>
      <p:sp>
        <p:nvSpPr>
          <p:cNvPr id="6" name="TextBox 5"/>
          <p:cNvSpPr txBox="1"/>
          <p:nvPr/>
        </p:nvSpPr>
        <p:spPr>
          <a:xfrm>
            <a:off x="4031953" y="2462540"/>
            <a:ext cx="4852610" cy="738664"/>
          </a:xfrm>
          <a:prstGeom prst="rect">
            <a:avLst/>
          </a:prstGeom>
          <a:noFill/>
        </p:spPr>
        <p:txBody>
          <a:bodyPr wrap="none" rtlCol="0">
            <a:spAutoFit/>
          </a:bodyPr>
          <a:lstStyle/>
          <a:p>
            <a:pPr algn="r"/>
            <a:r>
              <a:rPr lang="zh-CN" altLang="en-US" sz="1400" dirty="0" smtClean="0">
                <a:solidFill>
                  <a:srgbClr val="000000"/>
                </a:solidFill>
                <a:latin typeface="微软雅黑" pitchFamily="34" charset="-122"/>
                <a:ea typeface="微软雅黑" pitchFamily="34" charset="-122"/>
              </a:rPr>
              <a:t>点击此处输入文本内容点击此处输入文本内容点击此处输入</a:t>
            </a:r>
            <a:endParaRPr lang="en-US" altLang="zh-CN" sz="1400" dirty="0" smtClean="0">
              <a:solidFill>
                <a:srgbClr val="000000"/>
              </a:solidFill>
              <a:latin typeface="微软雅黑" pitchFamily="34" charset="-122"/>
              <a:ea typeface="微软雅黑" pitchFamily="34" charset="-122"/>
            </a:endParaRPr>
          </a:p>
          <a:p>
            <a:pPr algn="r"/>
            <a:r>
              <a:rPr lang="zh-CN" altLang="en-US" sz="1400" dirty="0" smtClean="0">
                <a:solidFill>
                  <a:srgbClr val="000000"/>
                </a:solidFill>
                <a:latin typeface="微软雅黑" pitchFamily="34" charset="-122"/>
                <a:ea typeface="微软雅黑" pitchFamily="34" charset="-122"/>
              </a:rPr>
              <a:t>文本内容点击此处输入文本内容</a:t>
            </a:r>
          </a:p>
          <a:p>
            <a:pPr algn="r"/>
            <a:r>
              <a:rPr lang="zh-CN" altLang="en-US" sz="1400" dirty="0" smtClean="0">
                <a:solidFill>
                  <a:srgbClr val="000000"/>
                </a:solidFill>
                <a:latin typeface="微软雅黑" pitchFamily="34" charset="-122"/>
                <a:ea typeface="微软雅黑" pitchFamily="34" charset="-122"/>
              </a:rPr>
              <a:t>点击此处输入文本内容点击此处输入文本内容</a:t>
            </a:r>
          </a:p>
        </p:txBody>
      </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par>
                                <p:cTn id="8" presetID="12" presetClass="entr" presetSubtype="4" fill="hold" grpId="0" nodeType="withEffect">
                                  <p:stCondLst>
                                    <p:cond delay="250"/>
                                  </p:stCondLst>
                                  <p:iterate type="lt">
                                    <p:tmPct val="10000"/>
                                  </p:iterate>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p:tgtEl>
                                          <p:spTgt spid="5"/>
                                        </p:tgtEl>
                                        <p:attrNameLst>
                                          <p:attrName>ppt_y</p:attrName>
                                        </p:attrNameLst>
                                      </p:cBhvr>
                                      <p:tavLst>
                                        <p:tav tm="0">
                                          <p:val>
                                            <p:strVal val="#ppt_y+#ppt_h*1.125000"/>
                                          </p:val>
                                        </p:tav>
                                        <p:tav tm="100000">
                                          <p:val>
                                            <p:strVal val="#ppt_y"/>
                                          </p:val>
                                        </p:tav>
                                      </p:tavLst>
                                    </p:anim>
                                    <p:animEffect transition="in" filter="wipe(up)">
                                      <p:cBhvr>
                                        <p:cTn id="11" dur="500"/>
                                        <p:tgtEl>
                                          <p:spTgt spid="5"/>
                                        </p:tgtEl>
                                      </p:cBhvr>
                                    </p:animEffect>
                                  </p:childTnLst>
                                </p:cTn>
                              </p:par>
                              <p:par>
                                <p:cTn id="12" presetID="22" presetClass="entr" presetSubtype="1" fill="hold" grpId="0" nodeType="withEffect">
                                  <p:stCondLst>
                                    <p:cond delay="100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39599" y="721950"/>
            <a:ext cx="3683157" cy="1522944"/>
            <a:chOff x="3176589" y="1285879"/>
            <a:chExt cx="3771900" cy="1362075"/>
          </a:xfrm>
        </p:grpSpPr>
        <p:sp>
          <p:nvSpPr>
            <p:cNvPr id="3" name="右箭头 1"/>
            <p:cNvSpPr/>
            <p:nvPr/>
          </p:nvSpPr>
          <p:spPr>
            <a:xfrm rot="905815">
              <a:off x="3176589" y="1285879"/>
              <a:ext cx="3771900" cy="1362075"/>
            </a:xfrm>
            <a:custGeom>
              <a:avLst/>
              <a:gdLst>
                <a:gd name="connsiteX0" fmla="*/ 0 w 3981450"/>
                <a:gd name="connsiteY0" fmla="*/ 373856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7" fmla="*/ 0 w 3981450"/>
                <a:gd name="connsiteY7" fmla="*/ 373856 h 1495425"/>
                <a:gd name="connsiteX0" fmla="*/ 0 w 3981450"/>
                <a:gd name="connsiteY0" fmla="*/ 1121569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0718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2995613 w 3933825"/>
                <a:gd name="connsiteY4" fmla="*/ 1495425 h 1495425"/>
                <a:gd name="connsiteX5" fmla="*/ 3071813 w 3933825"/>
                <a:gd name="connsiteY5" fmla="*/ 1121569 h 1495425"/>
                <a:gd name="connsiteX6" fmla="*/ 0 w 3933825"/>
                <a:gd name="connsiteY6" fmla="*/ 883444 h 1495425"/>
                <a:gd name="connsiteX0" fmla="*/ 0 w 3933825"/>
                <a:gd name="connsiteY0" fmla="*/ 873919 h 1485900"/>
                <a:gd name="connsiteX1" fmla="*/ 3186113 w 3933825"/>
                <a:gd name="connsiteY1" fmla="*/ 364331 h 1485900"/>
                <a:gd name="connsiteX2" fmla="*/ 3290888 w 3933825"/>
                <a:gd name="connsiteY2" fmla="*/ 0 h 1485900"/>
                <a:gd name="connsiteX3" fmla="*/ 3933825 w 3933825"/>
                <a:gd name="connsiteY3" fmla="*/ 738188 h 1485900"/>
                <a:gd name="connsiteX4" fmla="*/ 2995613 w 3933825"/>
                <a:gd name="connsiteY4" fmla="*/ 1485900 h 1485900"/>
                <a:gd name="connsiteX5" fmla="*/ 3071813 w 3933825"/>
                <a:gd name="connsiteY5" fmla="*/ 1112044 h 1485900"/>
                <a:gd name="connsiteX6" fmla="*/ 0 w 3933825"/>
                <a:gd name="connsiteY6" fmla="*/ 873919 h 1485900"/>
                <a:gd name="connsiteX0" fmla="*/ 0 w 3771900"/>
                <a:gd name="connsiteY0" fmla="*/ 873919 h 1485900"/>
                <a:gd name="connsiteX1" fmla="*/ 3186113 w 3771900"/>
                <a:gd name="connsiteY1" fmla="*/ 364331 h 1485900"/>
                <a:gd name="connsiteX2" fmla="*/ 329088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73919 h 1485900"/>
                <a:gd name="connsiteX1" fmla="*/ 3186113 w 3771900"/>
                <a:gd name="connsiteY1" fmla="*/ 364331 h 1485900"/>
                <a:gd name="connsiteX2" fmla="*/ 327183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26294 h 1438275"/>
                <a:gd name="connsiteX1" fmla="*/ 3186113 w 3771900"/>
                <a:gd name="connsiteY1" fmla="*/ 316706 h 1438275"/>
                <a:gd name="connsiteX2" fmla="*/ 3243263 w 3771900"/>
                <a:gd name="connsiteY2" fmla="*/ 0 h 1438275"/>
                <a:gd name="connsiteX3" fmla="*/ 3771900 w 3771900"/>
                <a:gd name="connsiteY3" fmla="*/ 890588 h 1438275"/>
                <a:gd name="connsiteX4" fmla="*/ 2995613 w 3771900"/>
                <a:gd name="connsiteY4" fmla="*/ 1438275 h 1438275"/>
                <a:gd name="connsiteX5" fmla="*/ 3071813 w 3771900"/>
                <a:gd name="connsiteY5" fmla="*/ 1064419 h 1438275"/>
                <a:gd name="connsiteX6" fmla="*/ 0 w 3771900"/>
                <a:gd name="connsiteY6" fmla="*/ 826294 h 14382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71813 w 3771900"/>
                <a:gd name="connsiteY5" fmla="*/ 106441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4" name="文本框 3"/>
            <p:cNvSpPr txBox="1"/>
            <p:nvPr/>
          </p:nvSpPr>
          <p:spPr>
            <a:xfrm rot="1212081">
              <a:off x="4960097" y="1931653"/>
              <a:ext cx="1418365" cy="247740"/>
            </a:xfrm>
            <a:prstGeom prst="rect">
              <a:avLst/>
            </a:prstGeom>
            <a:noFill/>
          </p:spPr>
          <p:txBody>
            <a:bodyPr wrap="none" lIns="0" rIns="0" rtlCol="0">
              <a:spAutoFit/>
            </a:bodyPr>
            <a:lstStyle/>
            <a:p>
              <a:pPr algn="r"/>
              <a:r>
                <a:rPr lang="zh-CN" altLang="en-US" sz="1200" dirty="0">
                  <a:solidFill>
                    <a:schemeClr val="bg1"/>
                  </a:solidFill>
                </a:rPr>
                <a:t>请在此处添加关键字</a:t>
              </a:r>
            </a:p>
          </p:txBody>
        </p:sp>
      </p:grpSp>
      <p:grpSp>
        <p:nvGrpSpPr>
          <p:cNvPr id="5" name="组合 4"/>
          <p:cNvGrpSpPr/>
          <p:nvPr/>
        </p:nvGrpSpPr>
        <p:grpSpPr>
          <a:xfrm>
            <a:off x="2281603" y="1520817"/>
            <a:ext cx="3683157" cy="1503802"/>
            <a:chOff x="2195511" y="1906532"/>
            <a:chExt cx="3771900" cy="1362075"/>
          </a:xfrm>
        </p:grpSpPr>
        <p:sp>
          <p:nvSpPr>
            <p:cNvPr id="6" name="右箭头 1"/>
            <p:cNvSpPr/>
            <p:nvPr/>
          </p:nvSpPr>
          <p:spPr>
            <a:xfrm rot="905815" flipH="1" flipV="1">
              <a:off x="2195511" y="1906532"/>
              <a:ext cx="3771900" cy="1362075"/>
            </a:xfrm>
            <a:custGeom>
              <a:avLst/>
              <a:gdLst>
                <a:gd name="connsiteX0" fmla="*/ 0 w 3981450"/>
                <a:gd name="connsiteY0" fmla="*/ 373856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7" fmla="*/ 0 w 3981450"/>
                <a:gd name="connsiteY7" fmla="*/ 373856 h 1495425"/>
                <a:gd name="connsiteX0" fmla="*/ 0 w 3981450"/>
                <a:gd name="connsiteY0" fmla="*/ 1121569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0718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2995613 w 3933825"/>
                <a:gd name="connsiteY4" fmla="*/ 1495425 h 1495425"/>
                <a:gd name="connsiteX5" fmla="*/ 3071813 w 3933825"/>
                <a:gd name="connsiteY5" fmla="*/ 1121569 h 1495425"/>
                <a:gd name="connsiteX6" fmla="*/ 0 w 3933825"/>
                <a:gd name="connsiteY6" fmla="*/ 883444 h 1495425"/>
                <a:gd name="connsiteX0" fmla="*/ 0 w 3933825"/>
                <a:gd name="connsiteY0" fmla="*/ 873919 h 1485900"/>
                <a:gd name="connsiteX1" fmla="*/ 3186113 w 3933825"/>
                <a:gd name="connsiteY1" fmla="*/ 364331 h 1485900"/>
                <a:gd name="connsiteX2" fmla="*/ 3290888 w 3933825"/>
                <a:gd name="connsiteY2" fmla="*/ 0 h 1485900"/>
                <a:gd name="connsiteX3" fmla="*/ 3933825 w 3933825"/>
                <a:gd name="connsiteY3" fmla="*/ 738188 h 1485900"/>
                <a:gd name="connsiteX4" fmla="*/ 2995613 w 3933825"/>
                <a:gd name="connsiteY4" fmla="*/ 1485900 h 1485900"/>
                <a:gd name="connsiteX5" fmla="*/ 3071813 w 3933825"/>
                <a:gd name="connsiteY5" fmla="*/ 1112044 h 1485900"/>
                <a:gd name="connsiteX6" fmla="*/ 0 w 3933825"/>
                <a:gd name="connsiteY6" fmla="*/ 873919 h 1485900"/>
                <a:gd name="connsiteX0" fmla="*/ 0 w 3771900"/>
                <a:gd name="connsiteY0" fmla="*/ 873919 h 1485900"/>
                <a:gd name="connsiteX1" fmla="*/ 3186113 w 3771900"/>
                <a:gd name="connsiteY1" fmla="*/ 364331 h 1485900"/>
                <a:gd name="connsiteX2" fmla="*/ 329088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73919 h 1485900"/>
                <a:gd name="connsiteX1" fmla="*/ 3186113 w 3771900"/>
                <a:gd name="connsiteY1" fmla="*/ 364331 h 1485900"/>
                <a:gd name="connsiteX2" fmla="*/ 327183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26294 h 1438275"/>
                <a:gd name="connsiteX1" fmla="*/ 3186113 w 3771900"/>
                <a:gd name="connsiteY1" fmla="*/ 316706 h 1438275"/>
                <a:gd name="connsiteX2" fmla="*/ 3243263 w 3771900"/>
                <a:gd name="connsiteY2" fmla="*/ 0 h 1438275"/>
                <a:gd name="connsiteX3" fmla="*/ 3771900 w 3771900"/>
                <a:gd name="connsiteY3" fmla="*/ 890588 h 1438275"/>
                <a:gd name="connsiteX4" fmla="*/ 2995613 w 3771900"/>
                <a:gd name="connsiteY4" fmla="*/ 1438275 h 1438275"/>
                <a:gd name="connsiteX5" fmla="*/ 3071813 w 3771900"/>
                <a:gd name="connsiteY5" fmla="*/ 1064419 h 1438275"/>
                <a:gd name="connsiteX6" fmla="*/ 0 w 3771900"/>
                <a:gd name="connsiteY6" fmla="*/ 826294 h 14382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71813 w 3771900"/>
                <a:gd name="connsiteY5" fmla="*/ 106441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7" name="文本框 6"/>
            <p:cNvSpPr txBox="1"/>
            <p:nvPr/>
          </p:nvSpPr>
          <p:spPr>
            <a:xfrm rot="1309175">
              <a:off x="2687048" y="2345923"/>
              <a:ext cx="1418365" cy="250893"/>
            </a:xfrm>
            <a:prstGeom prst="rect">
              <a:avLst/>
            </a:prstGeom>
            <a:noFill/>
          </p:spPr>
          <p:txBody>
            <a:bodyPr wrap="none" lIns="0" rIns="0" rtlCol="0">
              <a:spAutoFit/>
            </a:bodyPr>
            <a:lstStyle/>
            <a:p>
              <a:r>
                <a:rPr lang="zh-CN" altLang="en-US" sz="1200" dirty="0">
                  <a:solidFill>
                    <a:schemeClr val="bg1"/>
                  </a:solidFill>
                </a:rPr>
                <a:t>请在此处添加关键字</a:t>
              </a:r>
            </a:p>
          </p:txBody>
        </p:sp>
      </p:grpSp>
      <p:sp>
        <p:nvSpPr>
          <p:cNvPr id="8" name="文本框 7"/>
          <p:cNvSpPr txBox="1"/>
          <p:nvPr/>
        </p:nvSpPr>
        <p:spPr>
          <a:xfrm>
            <a:off x="7032401" y="1022510"/>
            <a:ext cx="1513008" cy="1316150"/>
          </a:xfrm>
          <a:prstGeom prst="rect">
            <a:avLst/>
          </a:prstGeom>
          <a:noFill/>
        </p:spPr>
        <p:txBody>
          <a:bodyPr wrap="square" lIns="0" tIns="34291" rIns="0" bIns="34291" rtlCol="0">
            <a:spAutoFit/>
          </a:bodyPr>
          <a:lstStyle/>
          <a:p>
            <a:pPr algn="just">
              <a:lnSpc>
                <a:spcPct val="150000"/>
              </a:lnSpc>
            </a:pPr>
            <a:r>
              <a:rPr lang="zh-CN" altLang="en-US" sz="900" dirty="0">
                <a:latin typeface="+mn-ea"/>
              </a:rPr>
              <a:t>请在此添加正文并根据需要调整字体大小，建议采用</a:t>
            </a:r>
            <a:r>
              <a:rPr lang="en-US" altLang="zh-CN" sz="900" dirty="0">
                <a:latin typeface="+mn-ea"/>
              </a:rPr>
              <a:t>1.5</a:t>
            </a:r>
            <a:r>
              <a:rPr lang="zh-CN" altLang="en-US" sz="900" dirty="0">
                <a:latin typeface="+mn-ea"/>
              </a:rPr>
              <a:t>倍行距和两端对齐方式。请在此添加正文并根据需要调整字体大小，建议采用</a:t>
            </a:r>
            <a:r>
              <a:rPr lang="en-US" altLang="zh-CN" sz="900" dirty="0">
                <a:latin typeface="+mn-ea"/>
              </a:rPr>
              <a:t>1.5</a:t>
            </a:r>
            <a:r>
              <a:rPr lang="zh-CN" altLang="en-US" sz="900" dirty="0">
                <a:latin typeface="+mn-ea"/>
              </a:rPr>
              <a:t>倍行距和两端对齐方式。</a:t>
            </a:r>
          </a:p>
        </p:txBody>
      </p:sp>
      <p:sp>
        <p:nvSpPr>
          <p:cNvPr id="9" name="文本框 8"/>
          <p:cNvSpPr txBox="1"/>
          <p:nvPr/>
        </p:nvSpPr>
        <p:spPr>
          <a:xfrm>
            <a:off x="653171" y="1022510"/>
            <a:ext cx="1513008" cy="1316150"/>
          </a:xfrm>
          <a:prstGeom prst="rect">
            <a:avLst/>
          </a:prstGeom>
          <a:noFill/>
        </p:spPr>
        <p:txBody>
          <a:bodyPr wrap="square" lIns="0" tIns="34291" rIns="0" bIns="34291" rtlCol="0">
            <a:spAutoFit/>
          </a:bodyPr>
          <a:lstStyle/>
          <a:p>
            <a:pPr algn="just">
              <a:lnSpc>
                <a:spcPct val="150000"/>
              </a:lnSpc>
            </a:pPr>
            <a:r>
              <a:rPr lang="zh-CN" altLang="en-US" sz="900" dirty="0">
                <a:latin typeface="+mn-ea"/>
              </a:rPr>
              <a:t>请在此添加正文并根据需要调整字体大小，建议采用</a:t>
            </a:r>
            <a:r>
              <a:rPr lang="en-US" altLang="zh-CN" sz="900" dirty="0">
                <a:latin typeface="+mn-ea"/>
              </a:rPr>
              <a:t>1.5</a:t>
            </a:r>
            <a:r>
              <a:rPr lang="zh-CN" altLang="en-US" sz="900" dirty="0">
                <a:latin typeface="+mn-ea"/>
              </a:rPr>
              <a:t>倍行距和两端对齐方式。请在此添加正文并根据需要调整字体大小，建议采用</a:t>
            </a:r>
            <a:r>
              <a:rPr lang="en-US" altLang="zh-CN" sz="900" dirty="0">
                <a:latin typeface="+mn-ea"/>
              </a:rPr>
              <a:t>1.5</a:t>
            </a:r>
            <a:r>
              <a:rPr lang="zh-CN" altLang="en-US" sz="900" dirty="0">
                <a:latin typeface="+mn-ea"/>
              </a:rPr>
              <a:t>倍行距和两端对齐方式。</a:t>
            </a:r>
          </a:p>
        </p:txBody>
      </p:sp>
      <p:grpSp>
        <p:nvGrpSpPr>
          <p:cNvPr id="10" name="组合 9"/>
          <p:cNvGrpSpPr/>
          <p:nvPr/>
        </p:nvGrpSpPr>
        <p:grpSpPr>
          <a:xfrm>
            <a:off x="653172" y="3380240"/>
            <a:ext cx="3277740" cy="982645"/>
            <a:chOff x="3793629" y="732817"/>
            <a:chExt cx="3356715" cy="1006185"/>
          </a:xfrm>
        </p:grpSpPr>
        <p:sp>
          <p:nvSpPr>
            <p:cNvPr id="11" name="椭圆 10"/>
            <p:cNvSpPr/>
            <p:nvPr/>
          </p:nvSpPr>
          <p:spPr bwMode="auto">
            <a:xfrm>
              <a:off x="3793629" y="795335"/>
              <a:ext cx="180000" cy="180000"/>
            </a:xfrm>
            <a:prstGeom prst="ellipse">
              <a:avLst/>
            </a:prstGeom>
            <a:solidFill>
              <a:schemeClr val="accent2"/>
            </a:solidFill>
            <a:ln w="38100"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zh-CN" altLang="en-US" sz="900">
                <a:latin typeface="+mn-ea"/>
              </a:endParaRPr>
            </a:p>
          </p:txBody>
        </p:sp>
        <p:sp>
          <p:nvSpPr>
            <p:cNvPr id="12" name="TextBox 81"/>
            <p:cNvSpPr txBox="1"/>
            <p:nvPr/>
          </p:nvSpPr>
          <p:spPr>
            <a:xfrm>
              <a:off x="4006936" y="732817"/>
              <a:ext cx="3112542" cy="315150"/>
            </a:xfrm>
            <a:prstGeom prst="rect">
              <a:avLst/>
            </a:prstGeom>
            <a:noFill/>
          </p:spPr>
          <p:txBody>
            <a:bodyPr wrap="square" rtlCol="0">
              <a:spAutoFit/>
            </a:bodyPr>
            <a:lstStyle/>
            <a:p>
              <a:r>
                <a:rPr lang="zh-CN" altLang="en-US" b="1" dirty="0" smtClean="0">
                  <a:solidFill>
                    <a:schemeClr val="accent2"/>
                  </a:solidFill>
                  <a:latin typeface="+mn-ea"/>
                </a:rPr>
                <a:t>在此处添加小标题</a:t>
              </a:r>
              <a:endParaRPr lang="zh-CN" altLang="en-US" b="1" dirty="0">
                <a:solidFill>
                  <a:schemeClr val="accent2"/>
                </a:solidFill>
                <a:latin typeface="+mn-ea"/>
              </a:endParaRPr>
            </a:p>
          </p:txBody>
        </p:sp>
        <p:sp>
          <p:nvSpPr>
            <p:cNvPr id="13" name="TextBox 82"/>
            <p:cNvSpPr txBox="1"/>
            <p:nvPr/>
          </p:nvSpPr>
          <p:spPr>
            <a:xfrm>
              <a:off x="4086825" y="1006279"/>
              <a:ext cx="3063519" cy="732723"/>
            </a:xfrm>
            <a:prstGeom prst="rect">
              <a:avLst/>
            </a:prstGeom>
            <a:noFill/>
          </p:spPr>
          <p:txBody>
            <a:bodyPr wrap="square" lIns="0" rIns="0" rtlCol="0">
              <a:spAutoFit/>
            </a:bodyPr>
            <a:lstStyle>
              <a:defPPr>
                <a:defRPr lang="zh-CN"/>
              </a:defPPr>
              <a:lvl1pPr algn="just">
                <a:lnSpc>
                  <a:spcPct val="150000"/>
                </a:lnSpc>
                <a:defRPr sz="1100">
                  <a:latin typeface="+mn-ea"/>
                </a:defRPr>
              </a:lvl1pPr>
            </a:lstStyle>
            <a:p>
              <a:r>
                <a:rPr lang="zh-CN" altLang="en-US" sz="900" dirty="0"/>
                <a:t>请在此添加正文并根据需要调整字体大小，建议采用</a:t>
              </a:r>
              <a:r>
                <a:rPr lang="en-US" altLang="zh-CN" sz="900" dirty="0"/>
                <a:t>1.5</a:t>
              </a:r>
              <a:r>
                <a:rPr lang="zh-CN" altLang="en-US" sz="900" dirty="0"/>
                <a:t>倍行距和两端对齐方式。请在此添加正文并根据需要调整字体大小，建议采用</a:t>
              </a:r>
              <a:r>
                <a:rPr lang="en-US" altLang="zh-CN" sz="900" dirty="0"/>
                <a:t>1.5</a:t>
              </a:r>
              <a:r>
                <a:rPr lang="zh-CN" altLang="en-US" sz="900" dirty="0"/>
                <a:t>倍行距和两端对齐方式。</a:t>
              </a:r>
            </a:p>
          </p:txBody>
        </p:sp>
      </p:grpSp>
      <p:grpSp>
        <p:nvGrpSpPr>
          <p:cNvPr id="14" name="组合 13"/>
          <p:cNvGrpSpPr/>
          <p:nvPr/>
        </p:nvGrpSpPr>
        <p:grpSpPr>
          <a:xfrm>
            <a:off x="5267669" y="3380240"/>
            <a:ext cx="3277740" cy="982645"/>
            <a:chOff x="3793629" y="732817"/>
            <a:chExt cx="3356715" cy="1006185"/>
          </a:xfrm>
        </p:grpSpPr>
        <p:sp>
          <p:nvSpPr>
            <p:cNvPr id="15" name="椭圆 14"/>
            <p:cNvSpPr/>
            <p:nvPr/>
          </p:nvSpPr>
          <p:spPr bwMode="auto">
            <a:xfrm>
              <a:off x="3793629" y="795335"/>
              <a:ext cx="180000" cy="180000"/>
            </a:xfrm>
            <a:prstGeom prst="ellipse">
              <a:avLst/>
            </a:prstGeom>
            <a:solidFill>
              <a:schemeClr val="accent1">
                <a:lumMod val="50000"/>
              </a:schemeClr>
            </a:solidFill>
            <a:ln w="38100"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zh-CN" altLang="en-US" sz="900">
                <a:latin typeface="+mn-ea"/>
              </a:endParaRPr>
            </a:p>
          </p:txBody>
        </p:sp>
        <p:sp>
          <p:nvSpPr>
            <p:cNvPr id="16" name="TextBox 81"/>
            <p:cNvSpPr txBox="1"/>
            <p:nvPr/>
          </p:nvSpPr>
          <p:spPr>
            <a:xfrm>
              <a:off x="4006936" y="732817"/>
              <a:ext cx="3112542" cy="283635"/>
            </a:xfrm>
            <a:prstGeom prst="rect">
              <a:avLst/>
            </a:prstGeom>
            <a:noFill/>
          </p:spPr>
          <p:txBody>
            <a:bodyPr wrap="square" rtlCol="0">
              <a:spAutoFit/>
            </a:bodyPr>
            <a:lstStyle/>
            <a:p>
              <a:r>
                <a:rPr lang="zh-CN" altLang="en-US" sz="1200" b="1" dirty="0">
                  <a:solidFill>
                    <a:schemeClr val="accent1">
                      <a:lumMod val="50000"/>
                    </a:schemeClr>
                  </a:solidFill>
                  <a:latin typeface="+mn-ea"/>
                </a:rPr>
                <a:t>在此处添加小标题</a:t>
              </a:r>
            </a:p>
          </p:txBody>
        </p:sp>
        <p:sp>
          <p:nvSpPr>
            <p:cNvPr id="17" name="TextBox 82"/>
            <p:cNvSpPr txBox="1"/>
            <p:nvPr/>
          </p:nvSpPr>
          <p:spPr>
            <a:xfrm>
              <a:off x="4086825" y="1006279"/>
              <a:ext cx="3063519" cy="732723"/>
            </a:xfrm>
            <a:prstGeom prst="rect">
              <a:avLst/>
            </a:prstGeom>
            <a:noFill/>
          </p:spPr>
          <p:txBody>
            <a:bodyPr wrap="square" lIns="0" rIns="0" rtlCol="0">
              <a:spAutoFit/>
            </a:bodyPr>
            <a:lstStyle>
              <a:defPPr>
                <a:defRPr lang="zh-CN"/>
              </a:defPPr>
              <a:lvl1pPr algn="just">
                <a:lnSpc>
                  <a:spcPct val="150000"/>
                </a:lnSpc>
                <a:defRPr sz="1100">
                  <a:latin typeface="+mn-ea"/>
                </a:defRPr>
              </a:lvl1pPr>
            </a:lstStyle>
            <a:p>
              <a:r>
                <a:rPr lang="zh-CN" altLang="en-US" sz="900"/>
                <a:t>请在此添加正文并根据需要调整字体大小，建议采用</a:t>
              </a:r>
              <a:r>
                <a:rPr lang="en-US" altLang="zh-CN" sz="900"/>
                <a:t>1.5</a:t>
              </a:r>
              <a:r>
                <a:rPr lang="zh-CN" altLang="en-US" sz="900"/>
                <a:t>倍行距和两端对齐方式。请在此添加正文并根据需要调整字体大小，建议采用</a:t>
              </a:r>
              <a:r>
                <a:rPr lang="en-US" altLang="zh-CN" sz="900"/>
                <a:t>1.5</a:t>
              </a:r>
              <a:r>
                <a:rPr lang="zh-CN" altLang="en-US" sz="900"/>
                <a:t>倍行距和两端对齐方式。</a:t>
              </a:r>
              <a:endParaRPr lang="zh-CN" altLang="en-US" sz="900" dirty="0"/>
            </a:p>
          </p:txBody>
        </p:sp>
      </p:grpSp>
      <p:cxnSp>
        <p:nvCxnSpPr>
          <p:cNvPr id="18" name="直接连接符 17"/>
          <p:cNvCxnSpPr/>
          <p:nvPr/>
        </p:nvCxnSpPr>
        <p:spPr>
          <a:xfrm>
            <a:off x="4620780" y="3380240"/>
            <a:ext cx="0" cy="1304051"/>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Tree>
    <p:extLst>
      <p:ext uri="{BB962C8B-B14F-4D97-AF65-F5344CB8AC3E}">
        <p14:creationId xmlns:p14="http://schemas.microsoft.com/office/powerpoint/2010/main" val="325577282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250" autoRev="1" fill="hold">
                                          <p:stCondLst>
                                            <p:cond delay="0"/>
                                          </p:stCondLst>
                                        </p:cTn>
                                        <p:tgtEl>
                                          <p:spTgt spid="25"/>
                                        </p:tgtEl>
                                        <p:attrNameLst>
                                          <p:attrName>ppt_w</p:attrName>
                                        </p:attrNameLst>
                                      </p:cBhvr>
                                    </p:anim>
                                    <p:anim by="(#ppt_w*0.50)" calcmode="lin" valueType="num">
                                      <p:cBhvr>
                                        <p:cTn id="8" dur="250" decel="50000" autoRev="1" fill="hold">
                                          <p:stCondLst>
                                            <p:cond delay="0"/>
                                          </p:stCondLst>
                                        </p:cTn>
                                        <p:tgtEl>
                                          <p:spTgt spid="25"/>
                                        </p:tgtEl>
                                        <p:attrNameLst>
                                          <p:attrName>ppt_x</p:attrName>
                                        </p:attrNameLst>
                                      </p:cBhvr>
                                    </p:anim>
                                    <p:anim from="(-#ppt_h/2)" to="(#ppt_y)" calcmode="lin" valueType="num">
                                      <p:cBhvr>
                                        <p:cTn id="9" dur="500" fill="hold">
                                          <p:stCondLst>
                                            <p:cond delay="0"/>
                                          </p:stCondLst>
                                        </p:cTn>
                                        <p:tgtEl>
                                          <p:spTgt spid="25"/>
                                        </p:tgtEl>
                                        <p:attrNameLst>
                                          <p:attrName>ppt_y</p:attrName>
                                        </p:attrNameLst>
                                      </p:cBhvr>
                                    </p:anim>
                                    <p:animRot by="21600000">
                                      <p:cBhvr>
                                        <p:cTn id="10" dur="500" fill="hold">
                                          <p:stCondLst>
                                            <p:cond delay="0"/>
                                          </p:stCondLst>
                                        </p:cTn>
                                        <p:tgtEl>
                                          <p:spTgt spid="25"/>
                                        </p:tgtEl>
                                        <p:attrNameLst>
                                          <p:attrName>r</p:attrName>
                                        </p:attrNameLst>
                                      </p:cBhvr>
                                    </p:animRot>
                                  </p:childTnLst>
                                </p:cTn>
                              </p:par>
                            </p:childTnLst>
                          </p:cTn>
                        </p:par>
                        <p:par>
                          <p:cTn id="11" fill="hold">
                            <p:stCondLst>
                              <p:cond delay="1000"/>
                            </p:stCondLst>
                            <p:childTnLst>
                              <p:par>
                                <p:cTn id="12" presetID="2" presetClass="entr" presetSubtype="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1+#ppt_w/2"/>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 presetClass="entr" presetSubtype="9"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3000"/>
                            </p:stCondLst>
                            <p:childTnLst>
                              <p:par>
                                <p:cTn id="30" presetID="55"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1000" fill="hold"/>
                                        <p:tgtEl>
                                          <p:spTgt spid="10"/>
                                        </p:tgtEl>
                                        <p:attrNameLst>
                                          <p:attrName>ppt_w</p:attrName>
                                        </p:attrNameLst>
                                      </p:cBhvr>
                                      <p:tavLst>
                                        <p:tav tm="0">
                                          <p:val>
                                            <p:strVal val="#ppt_w*0.70"/>
                                          </p:val>
                                        </p:tav>
                                        <p:tav tm="100000">
                                          <p:val>
                                            <p:strVal val="#ppt_w"/>
                                          </p:val>
                                        </p:tav>
                                      </p:tavLst>
                                    </p:anim>
                                    <p:anim calcmode="lin" valueType="num">
                                      <p:cBhvr>
                                        <p:cTn id="33" dur="1000" fill="hold"/>
                                        <p:tgtEl>
                                          <p:spTgt spid="10"/>
                                        </p:tgtEl>
                                        <p:attrNameLst>
                                          <p:attrName>ppt_h</p:attrName>
                                        </p:attrNameLst>
                                      </p:cBhvr>
                                      <p:tavLst>
                                        <p:tav tm="0">
                                          <p:val>
                                            <p:strVal val="#ppt_h"/>
                                          </p:val>
                                        </p:tav>
                                        <p:tav tm="100000">
                                          <p:val>
                                            <p:strVal val="#ppt_h"/>
                                          </p:val>
                                        </p:tav>
                                      </p:tavLst>
                                    </p:anim>
                                    <p:animEffect transition="in" filter="fade">
                                      <p:cBhvr>
                                        <p:cTn id="34" dur="1000"/>
                                        <p:tgtEl>
                                          <p:spTgt spid="10"/>
                                        </p:tgtEl>
                                      </p:cBhvr>
                                    </p:animEffect>
                                  </p:childTnLst>
                                </p:cTn>
                              </p:par>
                            </p:childTnLst>
                          </p:cTn>
                        </p:par>
                        <p:par>
                          <p:cTn id="35" fill="hold">
                            <p:stCondLst>
                              <p:cond delay="4000"/>
                            </p:stCondLst>
                            <p:childTnLst>
                              <p:par>
                                <p:cTn id="36" presetID="2" presetClass="entr" presetSubtype="4"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ppt_x"/>
                                          </p:val>
                                        </p:tav>
                                        <p:tav tm="100000">
                                          <p:val>
                                            <p:strVal val="#ppt_x"/>
                                          </p:val>
                                        </p:tav>
                                      </p:tavLst>
                                    </p:anim>
                                    <p:anim calcmode="lin" valueType="num">
                                      <p:cBhvr additive="base">
                                        <p:cTn id="39" dur="500" fill="hold"/>
                                        <p:tgtEl>
                                          <p:spTgt spid="18"/>
                                        </p:tgtEl>
                                        <p:attrNameLst>
                                          <p:attrName>ppt_y</p:attrName>
                                        </p:attrNameLst>
                                      </p:cBhvr>
                                      <p:tavLst>
                                        <p:tav tm="0">
                                          <p:val>
                                            <p:strVal val="1+#ppt_h/2"/>
                                          </p:val>
                                        </p:tav>
                                        <p:tav tm="100000">
                                          <p:val>
                                            <p:strVal val="#ppt_y"/>
                                          </p:val>
                                        </p:tav>
                                      </p:tavLst>
                                    </p:anim>
                                  </p:childTnLst>
                                </p:cTn>
                              </p:par>
                            </p:childTnLst>
                          </p:cTn>
                        </p:par>
                        <p:par>
                          <p:cTn id="40" fill="hold">
                            <p:stCondLst>
                              <p:cond delay="4500"/>
                            </p:stCondLst>
                            <p:childTnLst>
                              <p:par>
                                <p:cTn id="41" presetID="55" presetClass="entr" presetSubtype="0"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1000" fill="hold"/>
                                        <p:tgtEl>
                                          <p:spTgt spid="14"/>
                                        </p:tgtEl>
                                        <p:attrNameLst>
                                          <p:attrName>ppt_w</p:attrName>
                                        </p:attrNameLst>
                                      </p:cBhvr>
                                      <p:tavLst>
                                        <p:tav tm="0">
                                          <p:val>
                                            <p:strVal val="#ppt_w*0.70"/>
                                          </p:val>
                                        </p:tav>
                                        <p:tav tm="100000">
                                          <p:val>
                                            <p:strVal val="#ppt_w"/>
                                          </p:val>
                                        </p:tav>
                                      </p:tavLst>
                                    </p:anim>
                                    <p:anim calcmode="lin" valueType="num">
                                      <p:cBhvr>
                                        <p:cTn id="44" dur="1000" fill="hold"/>
                                        <p:tgtEl>
                                          <p:spTgt spid="14"/>
                                        </p:tgtEl>
                                        <p:attrNameLst>
                                          <p:attrName>ppt_h</p:attrName>
                                        </p:attrNameLst>
                                      </p:cBhvr>
                                      <p:tavLst>
                                        <p:tav tm="0">
                                          <p:val>
                                            <p:strVal val="#ppt_h"/>
                                          </p:val>
                                        </p:tav>
                                        <p:tav tm="100000">
                                          <p:val>
                                            <p:strVal val="#ppt_h"/>
                                          </p:val>
                                        </p:tav>
                                      </p:tavLst>
                                    </p:anim>
                                    <p:animEffect transition="in" filter="fade">
                                      <p:cBhvr>
                                        <p:cTn id="45"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grpSp>
        <p:nvGrpSpPr>
          <p:cNvPr id="3" name="组合 2"/>
          <p:cNvGrpSpPr/>
          <p:nvPr/>
        </p:nvGrpSpPr>
        <p:grpSpPr>
          <a:xfrm>
            <a:off x="3034220" y="1163008"/>
            <a:ext cx="3342657" cy="1494285"/>
            <a:chOff x="3034220" y="1108578"/>
            <a:chExt cx="3342657" cy="1494285"/>
          </a:xfrm>
        </p:grpSpPr>
        <p:sp>
          <p:nvSpPr>
            <p:cNvPr id="4" name="圆角矩形 3"/>
            <p:cNvSpPr/>
            <p:nvPr/>
          </p:nvSpPr>
          <p:spPr>
            <a:xfrm>
              <a:off x="3034220" y="1108578"/>
              <a:ext cx="3342657" cy="1494285"/>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lumMod val="65000"/>
                    <a:lumOff val="35000"/>
                  </a:schemeClr>
                </a:solidFill>
              </a:endParaRPr>
            </a:p>
          </p:txBody>
        </p:sp>
        <p:sp>
          <p:nvSpPr>
            <p:cNvPr id="5" name="TextBox 4"/>
            <p:cNvSpPr txBox="1"/>
            <p:nvPr/>
          </p:nvSpPr>
          <p:spPr>
            <a:xfrm flipH="1">
              <a:off x="4166760" y="1527344"/>
              <a:ext cx="981302" cy="707886"/>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normalizeH="0" baseline="0" noProof="0" dirty="0" smtClean="0">
                  <a:ln>
                    <a:noFill/>
                  </a:ln>
                  <a:solidFill>
                    <a:schemeClr val="tx1">
                      <a:lumMod val="65000"/>
                      <a:lumOff val="35000"/>
                    </a:schemeClr>
                  </a:solidFill>
                  <a:effectLst>
                    <a:innerShdw blurRad="63500" dist="50800" dir="13500000">
                      <a:prstClr val="black">
                        <a:alpha val="50000"/>
                      </a:prstClr>
                    </a:innerShdw>
                  </a:effectLst>
                  <a:uLnTx/>
                  <a:uFillTx/>
                </a:rPr>
                <a:t>添加</a:t>
              </a:r>
              <a:endParaRPr kumimoji="0" lang="en-US" altLang="zh-CN" sz="2000" b="1" i="0" u="none" strike="noStrike" kern="0" normalizeH="0" baseline="0" noProof="0" dirty="0" smtClean="0">
                <a:ln>
                  <a:noFill/>
                </a:ln>
                <a:solidFill>
                  <a:schemeClr val="tx1">
                    <a:lumMod val="65000"/>
                    <a:lumOff val="35000"/>
                  </a:schemeClr>
                </a:solidFill>
                <a:effectLst>
                  <a:innerShdw blurRad="63500" dist="50800" dir="13500000">
                    <a:prstClr val="black">
                      <a:alpha val="50000"/>
                    </a:prstClr>
                  </a:innerShdw>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000" b="1" dirty="0">
                  <a:ln>
                    <a:noFill/>
                  </a:ln>
                  <a:solidFill>
                    <a:schemeClr val="tx1">
                      <a:lumMod val="65000"/>
                      <a:lumOff val="35000"/>
                    </a:schemeClr>
                  </a:solidFill>
                  <a:effectLst>
                    <a:innerShdw blurRad="63500" dist="50800" dir="13500000">
                      <a:prstClr val="black">
                        <a:alpha val="50000"/>
                      </a:prstClr>
                    </a:innerShdw>
                  </a:effectLst>
                </a:rPr>
                <a:t>文本</a:t>
              </a:r>
              <a:endParaRPr kumimoji="0" lang="zh-CN" altLang="en-US" sz="2000" b="1" i="0" u="none" strike="noStrike" kern="0" normalizeH="0" baseline="0" noProof="0" dirty="0">
                <a:ln>
                  <a:noFill/>
                </a:ln>
                <a:solidFill>
                  <a:schemeClr val="tx1">
                    <a:lumMod val="65000"/>
                    <a:lumOff val="35000"/>
                  </a:schemeClr>
                </a:solidFill>
                <a:effectLst>
                  <a:innerShdw blurRad="63500" dist="50800" dir="13500000">
                    <a:prstClr val="black">
                      <a:alpha val="50000"/>
                    </a:prstClr>
                  </a:innerShdw>
                </a:effectLst>
                <a:uLnTx/>
                <a:uFillTx/>
              </a:endParaRPr>
            </a:p>
          </p:txBody>
        </p:sp>
      </p:grpSp>
      <p:grpSp>
        <p:nvGrpSpPr>
          <p:cNvPr id="6" name="组合 5"/>
          <p:cNvGrpSpPr/>
          <p:nvPr/>
        </p:nvGrpSpPr>
        <p:grpSpPr>
          <a:xfrm>
            <a:off x="3034220" y="2860087"/>
            <a:ext cx="3342657" cy="1494285"/>
            <a:chOff x="3034220" y="2805657"/>
            <a:chExt cx="3342657" cy="1494285"/>
          </a:xfrm>
        </p:grpSpPr>
        <p:sp>
          <p:nvSpPr>
            <p:cNvPr id="7" name="圆角矩形 6"/>
            <p:cNvSpPr/>
            <p:nvPr/>
          </p:nvSpPr>
          <p:spPr>
            <a:xfrm>
              <a:off x="3034220" y="2805657"/>
              <a:ext cx="3342657" cy="1494285"/>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65000"/>
                    <a:lumOff val="35000"/>
                  </a:schemeClr>
                </a:solidFill>
              </a:endParaRPr>
            </a:p>
          </p:txBody>
        </p:sp>
        <p:sp>
          <p:nvSpPr>
            <p:cNvPr id="8" name="TextBox 7"/>
            <p:cNvSpPr txBox="1"/>
            <p:nvPr/>
          </p:nvSpPr>
          <p:spPr>
            <a:xfrm flipH="1">
              <a:off x="4166761" y="3212045"/>
              <a:ext cx="981302" cy="707886"/>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lvl="0">
                <a:lnSpc>
                  <a:spcPct val="100000"/>
                </a:lnSpc>
                <a:defRPr/>
              </a:pPr>
              <a:r>
                <a:rPr lang="zh-CN" altLang="en-US" sz="2000" b="1" dirty="0">
                  <a:ln>
                    <a:noFill/>
                  </a:ln>
                  <a:solidFill>
                    <a:schemeClr val="tx1">
                      <a:lumMod val="65000"/>
                      <a:lumOff val="35000"/>
                    </a:schemeClr>
                  </a:solidFill>
                  <a:effectLst>
                    <a:innerShdw blurRad="63500" dist="50800" dir="13500000">
                      <a:prstClr val="black">
                        <a:alpha val="50000"/>
                      </a:prstClr>
                    </a:innerShdw>
                  </a:effectLst>
                </a:rPr>
                <a:t>添加</a:t>
              </a:r>
              <a:endParaRPr lang="en-US" altLang="zh-CN" sz="2000" b="1" dirty="0">
                <a:ln>
                  <a:noFill/>
                </a:ln>
                <a:solidFill>
                  <a:schemeClr val="tx1">
                    <a:lumMod val="65000"/>
                    <a:lumOff val="35000"/>
                  </a:schemeClr>
                </a:solidFill>
                <a:effectLst>
                  <a:innerShdw blurRad="63500" dist="50800" dir="13500000">
                    <a:prstClr val="black">
                      <a:alpha val="50000"/>
                    </a:prstClr>
                  </a:innerShdw>
                </a:effectLst>
              </a:endParaRPr>
            </a:p>
            <a:p>
              <a:pPr lvl="0">
                <a:lnSpc>
                  <a:spcPct val="100000"/>
                </a:lnSpc>
                <a:defRPr/>
              </a:pPr>
              <a:r>
                <a:rPr lang="zh-CN" altLang="en-US" sz="2000" b="1" dirty="0">
                  <a:ln>
                    <a:noFill/>
                  </a:ln>
                  <a:solidFill>
                    <a:schemeClr val="tx1">
                      <a:lumMod val="65000"/>
                      <a:lumOff val="35000"/>
                    </a:schemeClr>
                  </a:solidFill>
                  <a:effectLst>
                    <a:innerShdw blurRad="63500" dist="50800" dir="13500000">
                      <a:prstClr val="black">
                        <a:alpha val="50000"/>
                      </a:prstClr>
                    </a:innerShdw>
                  </a:effectLst>
                </a:rPr>
                <a:t>文本</a:t>
              </a:r>
            </a:p>
          </p:txBody>
        </p:sp>
      </p:grpSp>
      <p:sp>
        <p:nvSpPr>
          <p:cNvPr id="9" name="圆角矩形 8"/>
          <p:cNvSpPr/>
          <p:nvPr/>
        </p:nvSpPr>
        <p:spPr>
          <a:xfrm>
            <a:off x="981711" y="1280979"/>
            <a:ext cx="2814869" cy="1258346"/>
          </a:xfrm>
          <a:prstGeom prst="roundRect">
            <a:avLst/>
          </a:prstGeom>
          <a:solidFill>
            <a:srgbClr val="E97117"/>
          </a:solidFill>
          <a:ln w="25400" cap="flat" cmpd="sng" algn="ctr">
            <a:noFill/>
            <a:prstDash val="solid"/>
          </a:ln>
          <a:effectLst>
            <a:outerShdw blurRad="215900" dist="152400" dir="2700000" algn="tl" rotWithShape="0">
              <a:prstClr val="black">
                <a:alpha val="1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0" name="圆角矩形 9"/>
          <p:cNvSpPr/>
          <p:nvPr/>
        </p:nvSpPr>
        <p:spPr>
          <a:xfrm>
            <a:off x="5442631" y="1280979"/>
            <a:ext cx="2814869" cy="1258346"/>
          </a:xfrm>
          <a:prstGeom prst="roundRect">
            <a:avLst/>
          </a:prstGeom>
          <a:solidFill>
            <a:schemeClr val="accent1">
              <a:lumMod val="75000"/>
            </a:schemeClr>
          </a:solidFill>
          <a:ln w="25400" cap="flat" cmpd="sng" algn="ctr">
            <a:noFill/>
            <a:prstDash val="solid"/>
          </a:ln>
          <a:effectLst>
            <a:outerShdw blurRad="215900" dist="152400" dir="2700000" algn="tl" rotWithShape="0">
              <a:prstClr val="black">
                <a:alpha val="1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1" name="圆角矩形 10"/>
          <p:cNvSpPr/>
          <p:nvPr/>
        </p:nvSpPr>
        <p:spPr>
          <a:xfrm>
            <a:off x="981711" y="2978057"/>
            <a:ext cx="2814869" cy="1258346"/>
          </a:xfrm>
          <a:prstGeom prst="roundRect">
            <a:avLst/>
          </a:prstGeom>
          <a:solidFill>
            <a:schemeClr val="accent1">
              <a:lumMod val="50000"/>
            </a:schemeClr>
          </a:solidFill>
          <a:ln w="25400" cap="flat" cmpd="sng" algn="ctr">
            <a:noFill/>
            <a:prstDash val="solid"/>
          </a:ln>
          <a:effectLst>
            <a:outerShdw blurRad="215900" dist="152400" dir="2700000" algn="tl" rotWithShape="0">
              <a:prstClr val="black">
                <a:alpha val="1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2" name="圆角矩形 11"/>
          <p:cNvSpPr/>
          <p:nvPr/>
        </p:nvSpPr>
        <p:spPr>
          <a:xfrm>
            <a:off x="5442631" y="2978057"/>
            <a:ext cx="2814869" cy="1258346"/>
          </a:xfrm>
          <a:prstGeom prst="roundRect">
            <a:avLst/>
          </a:prstGeom>
          <a:solidFill>
            <a:srgbClr val="F6931E"/>
          </a:solidFill>
          <a:ln w="25400" cap="flat" cmpd="sng" algn="ctr">
            <a:noFill/>
            <a:prstDash val="solid"/>
          </a:ln>
          <a:effectLst>
            <a:outerShdw blurRad="215900" dist="152400" dir="2700000" algn="tl" rotWithShape="0">
              <a:prstClr val="black">
                <a:alpha val="1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nvGrpSpPr>
          <p:cNvPr id="13" name="组合 12"/>
          <p:cNvGrpSpPr/>
          <p:nvPr/>
        </p:nvGrpSpPr>
        <p:grpSpPr>
          <a:xfrm>
            <a:off x="971600" y="1359625"/>
            <a:ext cx="2281014" cy="1101053"/>
            <a:chOff x="971600" y="1305195"/>
            <a:chExt cx="2281014" cy="1101053"/>
          </a:xfrm>
        </p:grpSpPr>
        <p:sp>
          <p:nvSpPr>
            <p:cNvPr id="14" name="圆角矩形 13"/>
            <p:cNvSpPr/>
            <p:nvPr/>
          </p:nvSpPr>
          <p:spPr>
            <a:xfrm>
              <a:off x="971600" y="1305195"/>
              <a:ext cx="2281014" cy="1101053"/>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65000"/>
                    <a:lumOff val="35000"/>
                  </a:schemeClr>
                </a:solidFill>
              </a:endParaRPr>
            </a:p>
          </p:txBody>
        </p:sp>
        <p:sp>
          <p:nvSpPr>
            <p:cNvPr id="15" name="TextBox 14"/>
            <p:cNvSpPr txBox="1"/>
            <p:nvPr/>
          </p:nvSpPr>
          <p:spPr>
            <a:xfrm>
              <a:off x="1040620" y="1394055"/>
              <a:ext cx="2149561" cy="923330"/>
            </a:xfrm>
            <a:prstGeom prst="rect">
              <a:avLst/>
            </a:prstGeom>
            <a:noFill/>
          </p:spPr>
          <p:txBody>
            <a:bodyPr wrap="square" rtlCol="0">
              <a:spAutoFit/>
            </a:bodyPr>
            <a:lstStyle/>
            <a:p>
              <a:pPr lvl="0" algn="ctr">
                <a:lnSpc>
                  <a:spcPct val="150000"/>
                </a:lnSpc>
                <a:defRPr/>
              </a:pPr>
              <a:r>
                <a:rPr lang="zh-CN" altLang="en-US" sz="1200" kern="0" dirty="0">
                  <a:solidFill>
                    <a:sysClr val="windowText" lastClr="000000">
                      <a:lumMod val="65000"/>
                      <a:lumOff val="35000"/>
                    </a:sysClr>
                  </a:solidFill>
                  <a:latin typeface="Arial" pitchFamily="34" charset="0"/>
                  <a:ea typeface="微软雅黑" pitchFamily="34" charset="-122"/>
                  <a:cs typeface="Arial" pitchFamily="34" charset="0"/>
                </a:rPr>
                <a:t>单击此处添加文本，单击此处添加</a:t>
              </a:r>
              <a:r>
                <a:rPr lang="zh-CN" altLang="en-US" sz="1200" kern="0" dirty="0" smtClean="0">
                  <a:solidFill>
                    <a:sysClr val="windowText" lastClr="000000">
                      <a:lumMod val="65000"/>
                      <a:lumOff val="35000"/>
                    </a:sysClr>
                  </a:solidFill>
                  <a:latin typeface="Arial" pitchFamily="34" charset="0"/>
                  <a:ea typeface="微软雅黑" pitchFamily="34" charset="-122"/>
                  <a:cs typeface="Arial" pitchFamily="34" charset="0"/>
                </a:rPr>
                <a:t>文本，单击</a:t>
              </a:r>
              <a:r>
                <a:rPr lang="zh-CN" altLang="en-US" sz="1200" kern="0" dirty="0">
                  <a:solidFill>
                    <a:sysClr val="windowText" lastClr="000000">
                      <a:lumMod val="65000"/>
                      <a:lumOff val="35000"/>
                    </a:sysClr>
                  </a:solidFill>
                  <a:latin typeface="Arial" pitchFamily="34" charset="0"/>
                  <a:ea typeface="微软雅黑" pitchFamily="34" charset="-122"/>
                  <a:cs typeface="Arial" pitchFamily="34" charset="0"/>
                </a:rPr>
                <a:t>此处添加文本，单击此处添加文本</a:t>
              </a:r>
            </a:p>
          </p:txBody>
        </p:sp>
      </p:grpSp>
      <p:grpSp>
        <p:nvGrpSpPr>
          <p:cNvPr id="16" name="组合 15"/>
          <p:cNvGrpSpPr/>
          <p:nvPr/>
        </p:nvGrpSpPr>
        <p:grpSpPr>
          <a:xfrm>
            <a:off x="971600" y="3056703"/>
            <a:ext cx="2281014" cy="1101053"/>
            <a:chOff x="971600" y="3002273"/>
            <a:chExt cx="2281014" cy="1101053"/>
          </a:xfrm>
        </p:grpSpPr>
        <p:sp>
          <p:nvSpPr>
            <p:cNvPr id="17" name="圆角矩形 16"/>
            <p:cNvSpPr/>
            <p:nvPr/>
          </p:nvSpPr>
          <p:spPr>
            <a:xfrm>
              <a:off x="971600" y="3002273"/>
              <a:ext cx="2281014" cy="1101053"/>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65000"/>
                    <a:lumOff val="35000"/>
                  </a:schemeClr>
                </a:solidFill>
              </a:endParaRPr>
            </a:p>
          </p:txBody>
        </p:sp>
        <p:sp>
          <p:nvSpPr>
            <p:cNvPr id="18" name="TextBox 17"/>
            <p:cNvSpPr txBox="1"/>
            <p:nvPr/>
          </p:nvSpPr>
          <p:spPr>
            <a:xfrm>
              <a:off x="1040620" y="3145435"/>
              <a:ext cx="2091220" cy="923330"/>
            </a:xfrm>
            <a:prstGeom prst="rect">
              <a:avLst/>
            </a:prstGeom>
            <a:noFill/>
          </p:spPr>
          <p:txBody>
            <a:bodyPr wrap="square" rtlCol="0">
              <a:spAutoFit/>
            </a:bodyPr>
            <a:lstStyle/>
            <a:p>
              <a:pPr lvl="0" algn="ctr">
                <a:lnSpc>
                  <a:spcPct val="150000"/>
                </a:lnSpc>
                <a:defRPr/>
              </a:pPr>
              <a:r>
                <a:rPr lang="zh-CN" altLang="en-US" sz="1200" kern="0" dirty="0">
                  <a:solidFill>
                    <a:sysClr val="windowText" lastClr="000000">
                      <a:lumMod val="65000"/>
                      <a:lumOff val="35000"/>
                    </a:sysClr>
                  </a:solidFill>
                  <a:latin typeface="Arial" pitchFamily="34" charset="0"/>
                  <a:ea typeface="微软雅黑" pitchFamily="34" charset="-122"/>
                  <a:cs typeface="Arial" pitchFamily="34" charset="0"/>
                </a:rPr>
                <a:t>单击此处添加文本，单击此处添加文本，单击此处添加文本，单击此处添加文本</a:t>
              </a:r>
            </a:p>
          </p:txBody>
        </p:sp>
      </p:grpSp>
      <p:grpSp>
        <p:nvGrpSpPr>
          <p:cNvPr id="19" name="组合 18"/>
          <p:cNvGrpSpPr/>
          <p:nvPr/>
        </p:nvGrpSpPr>
        <p:grpSpPr>
          <a:xfrm>
            <a:off x="5782357" y="1359625"/>
            <a:ext cx="2463011" cy="1101053"/>
            <a:chOff x="5782357" y="1305195"/>
            <a:chExt cx="2463011" cy="1101053"/>
          </a:xfrm>
        </p:grpSpPr>
        <p:sp>
          <p:nvSpPr>
            <p:cNvPr id="20" name="圆角矩形 19"/>
            <p:cNvSpPr/>
            <p:nvPr/>
          </p:nvSpPr>
          <p:spPr>
            <a:xfrm>
              <a:off x="5782357" y="1305195"/>
              <a:ext cx="2463011" cy="1101053"/>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65000"/>
                    <a:lumOff val="35000"/>
                  </a:schemeClr>
                </a:solidFill>
              </a:endParaRPr>
            </a:p>
          </p:txBody>
        </p:sp>
        <p:sp>
          <p:nvSpPr>
            <p:cNvPr id="21" name="TextBox 20"/>
            <p:cNvSpPr txBox="1"/>
            <p:nvPr/>
          </p:nvSpPr>
          <p:spPr>
            <a:xfrm>
              <a:off x="5928365" y="1419622"/>
              <a:ext cx="2211995" cy="923330"/>
            </a:xfrm>
            <a:prstGeom prst="rect">
              <a:avLst/>
            </a:prstGeom>
            <a:noFill/>
          </p:spPr>
          <p:txBody>
            <a:bodyPr wrap="square" rtlCol="0">
              <a:spAutoFit/>
            </a:bodyPr>
            <a:lstStyle/>
            <a:p>
              <a:pPr lvl="0" algn="ctr">
                <a:lnSpc>
                  <a:spcPct val="150000"/>
                </a:lnSpc>
                <a:defRPr/>
              </a:pPr>
              <a:r>
                <a:rPr lang="zh-CN" altLang="en-US" sz="1200" kern="0" dirty="0">
                  <a:solidFill>
                    <a:sysClr val="windowText" lastClr="000000">
                      <a:lumMod val="65000"/>
                      <a:lumOff val="35000"/>
                    </a:sysClr>
                  </a:solidFill>
                  <a:latin typeface="Arial" pitchFamily="34" charset="0"/>
                  <a:ea typeface="微软雅黑" pitchFamily="34" charset="-122"/>
                  <a:cs typeface="Arial" pitchFamily="34" charset="0"/>
                </a:rPr>
                <a:t>单击此处添加文本，单击此处添加文本，单击此处添加文本，单击此处添加文本</a:t>
              </a:r>
            </a:p>
          </p:txBody>
        </p:sp>
      </p:grpSp>
      <p:grpSp>
        <p:nvGrpSpPr>
          <p:cNvPr id="22" name="组合 21"/>
          <p:cNvGrpSpPr/>
          <p:nvPr/>
        </p:nvGrpSpPr>
        <p:grpSpPr>
          <a:xfrm>
            <a:off x="5782357" y="3056703"/>
            <a:ext cx="2463011" cy="1101053"/>
            <a:chOff x="5782357" y="3002273"/>
            <a:chExt cx="2463011" cy="1101053"/>
          </a:xfrm>
        </p:grpSpPr>
        <p:sp>
          <p:nvSpPr>
            <p:cNvPr id="23" name="圆角矩形 22"/>
            <p:cNvSpPr/>
            <p:nvPr/>
          </p:nvSpPr>
          <p:spPr>
            <a:xfrm>
              <a:off x="5782357" y="3002273"/>
              <a:ext cx="2463011" cy="1101053"/>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lumMod val="65000"/>
                    <a:lumOff val="35000"/>
                  </a:schemeClr>
                </a:solidFill>
              </a:endParaRPr>
            </a:p>
          </p:txBody>
        </p:sp>
        <p:sp>
          <p:nvSpPr>
            <p:cNvPr id="24" name="TextBox 23"/>
            <p:cNvSpPr txBox="1"/>
            <p:nvPr/>
          </p:nvSpPr>
          <p:spPr>
            <a:xfrm>
              <a:off x="5914698" y="3145435"/>
              <a:ext cx="2225662" cy="890372"/>
            </a:xfrm>
            <a:prstGeom prst="rect">
              <a:avLst/>
            </a:prstGeom>
            <a:noFill/>
          </p:spPr>
          <p:txBody>
            <a:bodyPr wrap="square" rtlCol="0">
              <a:spAutoFit/>
            </a:bodyPr>
            <a:lstStyle/>
            <a:p>
              <a:pPr lvl="0" algn="ctr">
                <a:lnSpc>
                  <a:spcPct val="150000"/>
                </a:lnSpc>
                <a:defRPr/>
              </a:pPr>
              <a:r>
                <a:rPr lang="zh-CN" altLang="en-US" sz="1200" kern="0" dirty="0">
                  <a:solidFill>
                    <a:sysClr val="windowText" lastClr="000000">
                      <a:lumMod val="65000"/>
                      <a:lumOff val="35000"/>
                    </a:sysClr>
                  </a:solidFill>
                  <a:latin typeface="Arial" pitchFamily="34" charset="0"/>
                  <a:ea typeface="微软雅黑" pitchFamily="34" charset="-122"/>
                  <a:cs typeface="Arial" pitchFamily="34" charset="0"/>
                </a:rPr>
                <a:t>单击此处添加文本，单击此处添加文本，单击此处添加文本，单击此处添加文本</a:t>
              </a:r>
            </a:p>
          </p:txBody>
        </p:sp>
      </p:gr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par>
                                <p:cTn id="17" presetID="2" presetClass="entr" presetSubtype="8" fill="hold" grpId="0" nodeType="withEffect">
                                  <p:stCondLst>
                                    <p:cond delay="3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3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6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60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1+#ppt_w/2"/>
                                          </p:val>
                                        </p:tav>
                                        <p:tav tm="100000">
                                          <p:val>
                                            <p:strVal val="#ppt_x"/>
                                          </p:val>
                                        </p:tav>
                                      </p:tavLst>
                                    </p:anim>
                                    <p:anim calcmode="lin" valueType="num">
                                      <p:cBhvr additive="base">
                                        <p:cTn id="32" dur="500" fill="hold"/>
                                        <p:tgtEl>
                                          <p:spTgt spid="19"/>
                                        </p:tgtEl>
                                        <p:attrNameLst>
                                          <p:attrName>ppt_y</p:attrName>
                                        </p:attrNameLst>
                                      </p:cBhvr>
                                      <p:tavLst>
                                        <p:tav tm="0">
                                          <p:val>
                                            <p:strVal val="#ppt_y"/>
                                          </p:val>
                                        </p:tav>
                                        <p:tav tm="100000">
                                          <p:val>
                                            <p:strVal val="#ppt_y"/>
                                          </p:val>
                                        </p:tav>
                                      </p:tavLst>
                                    </p:anim>
                                  </p:childTnLst>
                                </p:cTn>
                              </p:par>
                            </p:childTnLst>
                          </p:cTn>
                        </p:par>
                        <p:par>
                          <p:cTn id="33" fill="hold">
                            <p:stCondLst>
                              <p:cond delay="2100"/>
                            </p:stCondLst>
                            <p:childTnLst>
                              <p:par>
                                <p:cTn id="34" presetID="53" presetClass="entr" presetSubtype="16"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fltVal val="0"/>
                                          </p:val>
                                        </p:tav>
                                        <p:tav tm="100000">
                                          <p:val>
                                            <p:strVal val="#ppt_w"/>
                                          </p:val>
                                        </p:tav>
                                      </p:tavLst>
                                    </p:anim>
                                    <p:anim calcmode="lin" valueType="num">
                                      <p:cBhvr>
                                        <p:cTn id="37" dur="500" fill="hold"/>
                                        <p:tgtEl>
                                          <p:spTgt spid="6"/>
                                        </p:tgtEl>
                                        <p:attrNameLst>
                                          <p:attrName>ppt_h</p:attrName>
                                        </p:attrNameLst>
                                      </p:cBhvr>
                                      <p:tavLst>
                                        <p:tav tm="0">
                                          <p:val>
                                            <p:fltVal val="0"/>
                                          </p:val>
                                        </p:tav>
                                        <p:tav tm="100000">
                                          <p:val>
                                            <p:strVal val="#ppt_h"/>
                                          </p:val>
                                        </p:tav>
                                      </p:tavLst>
                                    </p:anim>
                                    <p:animEffect transition="in" filter="fade">
                                      <p:cBhvr>
                                        <p:cTn id="38" dur="500"/>
                                        <p:tgtEl>
                                          <p:spTgt spid="6"/>
                                        </p:tgtEl>
                                      </p:cBhvr>
                                    </p:animEffect>
                                  </p:childTnLst>
                                </p:cTn>
                              </p:par>
                            </p:childTnLst>
                          </p:cTn>
                        </p:par>
                        <p:par>
                          <p:cTn id="39" fill="hold">
                            <p:stCondLst>
                              <p:cond delay="2600"/>
                            </p:stCondLst>
                            <p:childTnLst>
                              <p:par>
                                <p:cTn id="40" presetID="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0-#ppt_w/2"/>
                                          </p:val>
                                        </p:tav>
                                        <p:tav tm="100000">
                                          <p:val>
                                            <p:strVal val="#ppt_x"/>
                                          </p:val>
                                        </p:tav>
                                      </p:tavLst>
                                    </p:anim>
                                    <p:anim calcmode="lin" valueType="num">
                                      <p:cBhvr additive="base">
                                        <p:cTn id="43" dur="500" fill="hold"/>
                                        <p:tgtEl>
                                          <p:spTgt spid="11"/>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1+#ppt_w/2"/>
                                          </p:val>
                                        </p:tav>
                                        <p:tav tm="100000">
                                          <p:val>
                                            <p:strVal val="#ppt_x"/>
                                          </p:val>
                                        </p:tav>
                                      </p:tavLst>
                                    </p:anim>
                                    <p:anim calcmode="lin" valueType="num">
                                      <p:cBhvr additive="base">
                                        <p:cTn id="47" dur="500" fill="hold"/>
                                        <p:tgtEl>
                                          <p:spTgt spid="12"/>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30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0-#ppt_w/2"/>
                                          </p:val>
                                        </p:tav>
                                        <p:tav tm="100000">
                                          <p:val>
                                            <p:strVal val="#ppt_x"/>
                                          </p:val>
                                        </p:tav>
                                      </p:tavLst>
                                    </p:anim>
                                    <p:anim calcmode="lin" valueType="num">
                                      <p:cBhvr additive="base">
                                        <p:cTn id="51" dur="500" fill="hold"/>
                                        <p:tgtEl>
                                          <p:spTgt spid="16"/>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30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500" fill="hold"/>
                                        <p:tgtEl>
                                          <p:spTgt spid="22"/>
                                        </p:tgtEl>
                                        <p:attrNameLst>
                                          <p:attrName>ppt_x</p:attrName>
                                        </p:attrNameLst>
                                      </p:cBhvr>
                                      <p:tavLst>
                                        <p:tav tm="0">
                                          <p:val>
                                            <p:strVal val="1+#ppt_w/2"/>
                                          </p:val>
                                        </p:tav>
                                        <p:tav tm="100000">
                                          <p:val>
                                            <p:strVal val="#ppt_x"/>
                                          </p:val>
                                        </p:tav>
                                      </p:tavLst>
                                    </p:anim>
                                    <p:anim calcmode="lin" valueType="num">
                                      <p:cBhvr additive="base">
                                        <p:cTn id="55"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9" grpId="0" animBg="1"/>
      <p:bldP spid="10" grpId="0" animBg="1"/>
      <p:bldP spid="11" grpId="0" animBg="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
        <p:nvSpPr>
          <p:cNvPr id="3" name="TextBox 2"/>
          <p:cNvSpPr txBox="1"/>
          <p:nvPr/>
        </p:nvSpPr>
        <p:spPr>
          <a:xfrm>
            <a:off x="3419872" y="3542312"/>
            <a:ext cx="1826141" cy="584775"/>
          </a:xfrm>
          <a:prstGeom prst="rect">
            <a:avLst/>
          </a:prstGeom>
          <a:noFill/>
        </p:spPr>
        <p:txBody>
          <a:bodyPr wrap="none">
            <a:spAutoFit/>
          </a:bodyPr>
          <a:lstStyle/>
          <a:p>
            <a:pPr algn="ctr" fontAlgn="auto">
              <a:spcBef>
                <a:spcPts val="0"/>
              </a:spcBef>
              <a:spcAft>
                <a:spcPts val="0"/>
              </a:spcAft>
              <a:defRPr/>
            </a:pPr>
            <a:r>
              <a:rPr lang="zh-CN" altLang="en-US" sz="1600" dirty="0">
                <a:solidFill>
                  <a:schemeClr val="bg1">
                    <a:lumMod val="50000"/>
                  </a:schemeClr>
                </a:solidFill>
                <a:latin typeface="微软雅黑" pitchFamily="34" charset="-122"/>
                <a:ea typeface="微软雅黑" pitchFamily="34" charset="-122"/>
              </a:rPr>
              <a:t>点击此处输入文字</a:t>
            </a:r>
            <a:endParaRPr lang="en-US" altLang="zh-CN" sz="1600" dirty="0">
              <a:solidFill>
                <a:schemeClr val="bg1">
                  <a:lumMod val="50000"/>
                </a:schemeClr>
              </a:solidFill>
              <a:latin typeface="微软雅黑" pitchFamily="34" charset="-122"/>
              <a:ea typeface="微软雅黑" pitchFamily="34" charset="-122"/>
            </a:endParaRPr>
          </a:p>
          <a:p>
            <a:pPr algn="ctr" fontAlgn="auto">
              <a:spcBef>
                <a:spcPts val="0"/>
              </a:spcBef>
              <a:spcAft>
                <a:spcPts val="0"/>
              </a:spcAft>
              <a:defRPr/>
            </a:pPr>
            <a:r>
              <a:rPr lang="zh-CN" altLang="en-US" sz="1600" dirty="0">
                <a:solidFill>
                  <a:schemeClr val="bg1">
                    <a:lumMod val="50000"/>
                  </a:schemeClr>
                </a:solidFill>
                <a:latin typeface="微软雅黑" pitchFamily="34" charset="-122"/>
                <a:ea typeface="微软雅黑" pitchFamily="34" charset="-122"/>
              </a:rPr>
              <a:t>点击此处输入文字</a:t>
            </a:r>
            <a:endParaRPr lang="en-US" altLang="zh-CN" sz="1600" dirty="0">
              <a:solidFill>
                <a:schemeClr val="bg1">
                  <a:lumMod val="50000"/>
                </a:schemeClr>
              </a:solidFill>
              <a:latin typeface="微软雅黑" pitchFamily="34" charset="-122"/>
              <a:ea typeface="微软雅黑" pitchFamily="34" charset="-122"/>
            </a:endParaRPr>
          </a:p>
        </p:txBody>
      </p:sp>
      <p:sp>
        <p:nvSpPr>
          <p:cNvPr id="4" name="TextBox 3"/>
          <p:cNvSpPr txBox="1"/>
          <p:nvPr/>
        </p:nvSpPr>
        <p:spPr>
          <a:xfrm>
            <a:off x="1076999" y="3941643"/>
            <a:ext cx="2031325" cy="646331"/>
          </a:xfrm>
          <a:prstGeom prst="rect">
            <a:avLst/>
          </a:prstGeom>
          <a:noFill/>
        </p:spPr>
        <p:txBody>
          <a:bodyPr wrap="none">
            <a:spAutoFit/>
          </a:bodyPr>
          <a:lstStyle/>
          <a:p>
            <a:pPr algn="ctr" fontAlgn="auto">
              <a:spcBef>
                <a:spcPts val="0"/>
              </a:spcBef>
              <a:spcAft>
                <a:spcPts val="0"/>
              </a:spcAft>
              <a:defRPr/>
            </a:pPr>
            <a:r>
              <a:rPr lang="zh-CN" altLang="en-US" dirty="0">
                <a:solidFill>
                  <a:schemeClr val="bg1">
                    <a:lumMod val="50000"/>
                  </a:schemeClr>
                </a:solidFill>
                <a:latin typeface="微软雅黑" pitchFamily="34" charset="-122"/>
                <a:ea typeface="微软雅黑" pitchFamily="34" charset="-122"/>
              </a:rPr>
              <a:t>点击此处输入文字</a:t>
            </a:r>
            <a:endParaRPr lang="en-US" altLang="zh-CN" dirty="0">
              <a:solidFill>
                <a:schemeClr val="bg1">
                  <a:lumMod val="50000"/>
                </a:schemeClr>
              </a:solidFill>
              <a:latin typeface="微软雅黑" pitchFamily="34" charset="-122"/>
              <a:ea typeface="微软雅黑" pitchFamily="34" charset="-122"/>
            </a:endParaRPr>
          </a:p>
          <a:p>
            <a:pPr algn="ctr" fontAlgn="auto">
              <a:spcBef>
                <a:spcPts val="0"/>
              </a:spcBef>
              <a:spcAft>
                <a:spcPts val="0"/>
              </a:spcAft>
              <a:defRPr/>
            </a:pPr>
            <a:r>
              <a:rPr lang="zh-CN" altLang="en-US" dirty="0">
                <a:solidFill>
                  <a:schemeClr val="bg1">
                    <a:lumMod val="50000"/>
                  </a:schemeClr>
                </a:solidFill>
                <a:latin typeface="微软雅黑" pitchFamily="34" charset="-122"/>
                <a:ea typeface="微软雅黑" pitchFamily="34" charset="-122"/>
              </a:rPr>
              <a:t>点击此处输入文字</a:t>
            </a:r>
            <a:endParaRPr lang="en-US" altLang="zh-CN" dirty="0">
              <a:solidFill>
                <a:schemeClr val="bg1">
                  <a:lumMod val="50000"/>
                </a:schemeClr>
              </a:solidFill>
              <a:latin typeface="微软雅黑" pitchFamily="34" charset="-122"/>
              <a:ea typeface="微软雅黑" pitchFamily="34" charset="-122"/>
            </a:endParaRPr>
          </a:p>
        </p:txBody>
      </p:sp>
      <p:sp>
        <p:nvSpPr>
          <p:cNvPr id="5" name="TextBox 4"/>
          <p:cNvSpPr txBox="1"/>
          <p:nvPr/>
        </p:nvSpPr>
        <p:spPr>
          <a:xfrm>
            <a:off x="5671779" y="3292982"/>
            <a:ext cx="1620957" cy="523220"/>
          </a:xfrm>
          <a:prstGeom prst="rect">
            <a:avLst/>
          </a:prstGeom>
          <a:noFill/>
        </p:spPr>
        <p:txBody>
          <a:bodyPr wrap="none">
            <a:spAutoFit/>
          </a:bodyPr>
          <a:lstStyle/>
          <a:p>
            <a:pPr algn="ctr" fontAlgn="auto">
              <a:spcBef>
                <a:spcPts val="0"/>
              </a:spcBef>
              <a:spcAft>
                <a:spcPts val="0"/>
              </a:spcAft>
              <a:defRPr/>
            </a:pPr>
            <a:r>
              <a:rPr lang="zh-CN" altLang="en-US" sz="1400" dirty="0">
                <a:solidFill>
                  <a:schemeClr val="bg1">
                    <a:lumMod val="50000"/>
                  </a:schemeClr>
                </a:solidFill>
                <a:latin typeface="微软雅黑" pitchFamily="34" charset="-122"/>
                <a:ea typeface="微软雅黑" pitchFamily="34" charset="-122"/>
              </a:rPr>
              <a:t>点击此处输入文字</a:t>
            </a:r>
            <a:endParaRPr lang="en-US" altLang="zh-CN" sz="1400" dirty="0">
              <a:solidFill>
                <a:schemeClr val="bg1">
                  <a:lumMod val="50000"/>
                </a:schemeClr>
              </a:solidFill>
              <a:latin typeface="微软雅黑" pitchFamily="34" charset="-122"/>
              <a:ea typeface="微软雅黑" pitchFamily="34" charset="-122"/>
            </a:endParaRPr>
          </a:p>
          <a:p>
            <a:pPr algn="ctr" fontAlgn="auto">
              <a:spcBef>
                <a:spcPts val="0"/>
              </a:spcBef>
              <a:spcAft>
                <a:spcPts val="0"/>
              </a:spcAft>
              <a:defRPr/>
            </a:pPr>
            <a:r>
              <a:rPr lang="zh-CN" altLang="en-US" sz="1400" dirty="0">
                <a:solidFill>
                  <a:schemeClr val="bg1">
                    <a:lumMod val="50000"/>
                  </a:schemeClr>
                </a:solidFill>
                <a:latin typeface="微软雅黑" pitchFamily="34" charset="-122"/>
                <a:ea typeface="微软雅黑" pitchFamily="34" charset="-122"/>
              </a:rPr>
              <a:t>点击此处输入文字</a:t>
            </a:r>
            <a:endParaRPr lang="en-US" altLang="zh-CN" sz="1400" dirty="0">
              <a:solidFill>
                <a:schemeClr val="bg1">
                  <a:lumMod val="50000"/>
                </a:schemeClr>
              </a:solidFill>
              <a:latin typeface="微软雅黑" pitchFamily="34" charset="-122"/>
              <a:ea typeface="微软雅黑" pitchFamily="34" charset="-122"/>
            </a:endParaRPr>
          </a:p>
        </p:txBody>
      </p:sp>
      <p:grpSp>
        <p:nvGrpSpPr>
          <p:cNvPr id="6" name="组合 5"/>
          <p:cNvGrpSpPr/>
          <p:nvPr/>
        </p:nvGrpSpPr>
        <p:grpSpPr>
          <a:xfrm>
            <a:off x="1129989" y="1078618"/>
            <a:ext cx="1944688" cy="2447925"/>
            <a:chOff x="1187450" y="2349500"/>
            <a:chExt cx="1944688" cy="2447925"/>
          </a:xfrm>
          <a:solidFill>
            <a:schemeClr val="accent1">
              <a:lumMod val="75000"/>
            </a:schemeClr>
          </a:solidFill>
        </p:grpSpPr>
        <p:sp>
          <p:nvSpPr>
            <p:cNvPr id="7" name="椭圆​​ 2"/>
            <p:cNvSpPr/>
            <p:nvPr/>
          </p:nvSpPr>
          <p:spPr>
            <a:xfrm>
              <a:off x="1187450" y="234950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solidFill>
                  <a:schemeClr val="bg1"/>
                </a:solidFill>
                <a:latin typeface="微软雅黑" pitchFamily="34" charset="-122"/>
                <a:ea typeface="微软雅黑" pitchFamily="34" charset="-122"/>
              </a:endParaRPr>
            </a:p>
          </p:txBody>
        </p:sp>
        <p:sp>
          <p:nvSpPr>
            <p:cNvPr id="8" name="矩形​​ 16"/>
            <p:cNvSpPr>
              <a:spLocks noChangeArrowheads="1"/>
            </p:cNvSpPr>
            <p:nvPr/>
          </p:nvSpPr>
          <p:spPr bwMode="auto">
            <a:xfrm>
              <a:off x="1749425" y="2960688"/>
              <a:ext cx="877888" cy="647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chemeClr val="bg1"/>
                  </a:solidFill>
                  <a:latin typeface="微软雅黑" pitchFamily="34" charset="-122"/>
                  <a:ea typeface="微软雅黑" pitchFamily="34" charset="-122"/>
                  <a:cs typeface="Arial Unicode MS" pitchFamily="34" charset="-122"/>
                </a:rPr>
                <a:t>点击录</a:t>
              </a:r>
              <a:endParaRPr lang="en-US" altLang="zh-CN" dirty="0">
                <a:solidFill>
                  <a:schemeClr val="bg1"/>
                </a:solidFill>
                <a:latin typeface="微软雅黑" pitchFamily="34" charset="-122"/>
                <a:ea typeface="微软雅黑" pitchFamily="34" charset="-122"/>
                <a:cs typeface="Arial Unicode MS" pitchFamily="34" charset="-122"/>
              </a:endParaRPr>
            </a:p>
            <a:p>
              <a:pPr algn="ctr"/>
              <a:r>
                <a:rPr lang="zh-CN" altLang="en-US" dirty="0">
                  <a:solidFill>
                    <a:schemeClr val="bg1"/>
                  </a:solidFill>
                  <a:latin typeface="微软雅黑" pitchFamily="34" charset="-122"/>
                  <a:ea typeface="微软雅黑" pitchFamily="34" charset="-122"/>
                  <a:cs typeface="Arial Unicode MS" pitchFamily="34" charset="-122"/>
                </a:rPr>
                <a:t>入内容</a:t>
              </a:r>
            </a:p>
          </p:txBody>
        </p:sp>
      </p:grpSp>
      <p:grpSp>
        <p:nvGrpSpPr>
          <p:cNvPr id="9" name="组合 8"/>
          <p:cNvGrpSpPr/>
          <p:nvPr/>
        </p:nvGrpSpPr>
        <p:grpSpPr>
          <a:xfrm>
            <a:off x="3602126" y="1565379"/>
            <a:ext cx="1439862" cy="1812925"/>
            <a:chOff x="3652838" y="1976438"/>
            <a:chExt cx="1439862" cy="1812925"/>
          </a:xfrm>
        </p:grpSpPr>
        <p:sp>
          <p:nvSpPr>
            <p:cNvPr id="10" name="椭圆​​ 2"/>
            <p:cNvSpPr/>
            <p:nvPr/>
          </p:nvSpPr>
          <p:spPr>
            <a:xfrm>
              <a:off x="3652838" y="197643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FE6E0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schemeClr val="bg1"/>
                </a:solidFill>
                <a:latin typeface="微软雅黑" pitchFamily="34" charset="-122"/>
                <a:ea typeface="微软雅黑" pitchFamily="34" charset="-122"/>
              </a:endParaRPr>
            </a:p>
          </p:txBody>
        </p:sp>
        <p:sp>
          <p:nvSpPr>
            <p:cNvPr id="11" name="矩形​​ 17"/>
            <p:cNvSpPr>
              <a:spLocks noChangeArrowheads="1"/>
            </p:cNvSpPr>
            <p:nvPr/>
          </p:nvSpPr>
          <p:spPr bwMode="auto">
            <a:xfrm>
              <a:off x="3960813" y="2420938"/>
              <a:ext cx="800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a:solidFill>
                    <a:schemeClr val="bg1"/>
                  </a:solidFill>
                  <a:latin typeface="微软雅黑" pitchFamily="34" charset="-122"/>
                  <a:ea typeface="微软雅黑" pitchFamily="34" charset="-122"/>
                  <a:cs typeface="Arial Unicode MS" pitchFamily="34" charset="-122"/>
                </a:rPr>
                <a:t>点击录</a:t>
              </a:r>
              <a:endParaRPr lang="en-US" altLang="zh-CN" sz="1600">
                <a:solidFill>
                  <a:schemeClr val="bg1"/>
                </a:solidFill>
                <a:latin typeface="微软雅黑" pitchFamily="34" charset="-122"/>
                <a:ea typeface="微软雅黑" pitchFamily="34" charset="-122"/>
                <a:cs typeface="Arial Unicode MS" pitchFamily="34" charset="-122"/>
              </a:endParaRPr>
            </a:p>
            <a:p>
              <a:pPr algn="ctr"/>
              <a:r>
                <a:rPr lang="zh-CN" altLang="en-US" sz="1600">
                  <a:solidFill>
                    <a:schemeClr val="bg1"/>
                  </a:solidFill>
                  <a:latin typeface="微软雅黑" pitchFamily="34" charset="-122"/>
                  <a:ea typeface="微软雅黑" pitchFamily="34" charset="-122"/>
                  <a:cs typeface="Arial Unicode MS" pitchFamily="34" charset="-122"/>
                </a:rPr>
                <a:t>入内容</a:t>
              </a:r>
            </a:p>
          </p:txBody>
        </p:sp>
      </p:grpSp>
      <p:grpSp>
        <p:nvGrpSpPr>
          <p:cNvPr id="12" name="组合 11"/>
          <p:cNvGrpSpPr/>
          <p:nvPr/>
        </p:nvGrpSpPr>
        <p:grpSpPr>
          <a:xfrm>
            <a:off x="5930110" y="1853411"/>
            <a:ext cx="1012825" cy="1274762"/>
            <a:chOff x="5580063" y="1700213"/>
            <a:chExt cx="1012825" cy="1274762"/>
          </a:xfrm>
          <a:solidFill>
            <a:schemeClr val="accent1">
              <a:lumMod val="50000"/>
            </a:schemeClr>
          </a:solidFill>
        </p:grpSpPr>
        <p:sp>
          <p:nvSpPr>
            <p:cNvPr id="13" name="椭圆​​ 2"/>
            <p:cNvSpPr/>
            <p:nvPr/>
          </p:nvSpPr>
          <p:spPr>
            <a:xfrm>
              <a:off x="5580063" y="170021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schemeClr val="bg1"/>
                </a:solidFill>
                <a:latin typeface="微软雅黑" pitchFamily="34" charset="-122"/>
                <a:ea typeface="微软雅黑" pitchFamily="34" charset="-122"/>
              </a:endParaRPr>
            </a:p>
          </p:txBody>
        </p:sp>
        <p:sp>
          <p:nvSpPr>
            <p:cNvPr id="14" name="矩形​​ 18"/>
            <p:cNvSpPr>
              <a:spLocks noChangeArrowheads="1"/>
            </p:cNvSpPr>
            <p:nvPr/>
          </p:nvSpPr>
          <p:spPr bwMode="auto">
            <a:xfrm>
              <a:off x="5724525" y="1951038"/>
              <a:ext cx="722313" cy="523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400">
                  <a:solidFill>
                    <a:schemeClr val="bg1"/>
                  </a:solidFill>
                  <a:latin typeface="微软雅黑" pitchFamily="34" charset="-122"/>
                  <a:ea typeface="微软雅黑" pitchFamily="34" charset="-122"/>
                  <a:cs typeface="Arial Unicode MS" pitchFamily="34" charset="-122"/>
                </a:rPr>
                <a:t>点击录</a:t>
              </a:r>
              <a:endParaRPr lang="en-US" altLang="zh-CN" sz="1400">
                <a:solidFill>
                  <a:schemeClr val="bg1"/>
                </a:solidFill>
                <a:latin typeface="微软雅黑" pitchFamily="34" charset="-122"/>
                <a:ea typeface="微软雅黑" pitchFamily="34" charset="-122"/>
                <a:cs typeface="Arial Unicode MS" pitchFamily="34" charset="-122"/>
              </a:endParaRPr>
            </a:p>
            <a:p>
              <a:pPr algn="ctr"/>
              <a:r>
                <a:rPr lang="zh-CN" altLang="en-US" sz="1400">
                  <a:solidFill>
                    <a:schemeClr val="bg1"/>
                  </a:solidFill>
                  <a:latin typeface="微软雅黑" pitchFamily="34" charset="-122"/>
                  <a:ea typeface="微软雅黑" pitchFamily="34" charset="-122"/>
                  <a:cs typeface="Arial Unicode MS" pitchFamily="34" charset="-122"/>
                </a:rPr>
                <a:t>入内容</a:t>
              </a:r>
            </a:p>
          </p:txBody>
        </p:sp>
      </p:gr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anim calcmode="lin" valueType="num">
                                      <p:cBhvr>
                                        <p:cTn id="21" dur="500" fill="hold"/>
                                        <p:tgtEl>
                                          <p:spTgt spid="4"/>
                                        </p:tgtEl>
                                        <p:attrNameLst>
                                          <p:attrName>ppt_x</p:attrName>
                                        </p:attrNameLst>
                                      </p:cBhvr>
                                      <p:tavLst>
                                        <p:tav tm="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anim calcmode="lin" valueType="num">
                                      <p:cBhvr>
                                        <p:cTn id="27" dur="500" fill="hold"/>
                                        <p:tgtEl>
                                          <p:spTgt spid="9"/>
                                        </p:tgtEl>
                                        <p:attrNameLst>
                                          <p:attrName>ppt_x</p:attrName>
                                        </p:attrNameLst>
                                      </p:cBhvr>
                                      <p:tavLst>
                                        <p:tav tm="0">
                                          <p:val>
                                            <p:strVal val="#ppt_x"/>
                                          </p:val>
                                        </p:tav>
                                        <p:tav tm="100000">
                                          <p:val>
                                            <p:strVal val="#ppt_x"/>
                                          </p:val>
                                        </p:tav>
                                      </p:tavLst>
                                    </p:anim>
                                    <p:anim calcmode="lin" valueType="num">
                                      <p:cBhvr>
                                        <p:cTn id="28" dur="500" fill="hold"/>
                                        <p:tgtEl>
                                          <p:spTgt spid="9"/>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anim calcmode="lin" valueType="num">
                                      <p:cBhvr>
                                        <p:cTn id="33" dur="500" fill="hold"/>
                                        <p:tgtEl>
                                          <p:spTgt spid="3"/>
                                        </p:tgtEl>
                                        <p:attrNameLst>
                                          <p:attrName>ppt_x</p:attrName>
                                        </p:attrNameLst>
                                      </p:cBhvr>
                                      <p:tavLst>
                                        <p:tav tm="0">
                                          <p:val>
                                            <p:strVal val="#ppt_x"/>
                                          </p:val>
                                        </p:tav>
                                        <p:tav tm="100000">
                                          <p:val>
                                            <p:strVal val="#ppt_x"/>
                                          </p:val>
                                        </p:tav>
                                      </p:tavLst>
                                    </p:anim>
                                    <p:anim calcmode="lin" valueType="num">
                                      <p:cBhvr>
                                        <p:cTn id="34" dur="500" fill="hold"/>
                                        <p:tgtEl>
                                          <p:spTgt spid="3"/>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42" presetClass="entr" presetSubtype="0"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anim calcmode="lin" valueType="num">
                                      <p:cBhvr>
                                        <p:cTn id="39" dur="500" fill="hold"/>
                                        <p:tgtEl>
                                          <p:spTgt spid="12"/>
                                        </p:tgtEl>
                                        <p:attrNameLst>
                                          <p:attrName>ppt_x</p:attrName>
                                        </p:attrNameLst>
                                      </p:cBhvr>
                                      <p:tavLst>
                                        <p:tav tm="0">
                                          <p:val>
                                            <p:strVal val="#ppt_x"/>
                                          </p:val>
                                        </p:tav>
                                        <p:tav tm="100000">
                                          <p:val>
                                            <p:strVal val="#ppt_x"/>
                                          </p:val>
                                        </p:tav>
                                      </p:tavLst>
                                    </p:anim>
                                    <p:anim calcmode="lin" valueType="num">
                                      <p:cBhvr>
                                        <p:cTn id="40" dur="500" fill="hold"/>
                                        <p:tgtEl>
                                          <p:spTgt spid="12"/>
                                        </p:tgtEl>
                                        <p:attrNameLst>
                                          <p:attrName>ppt_y</p:attrName>
                                        </p:attrNameLst>
                                      </p:cBhvr>
                                      <p:tavLst>
                                        <p:tav tm="0">
                                          <p:val>
                                            <p:strVal val="#ppt_y+.1"/>
                                          </p:val>
                                        </p:tav>
                                        <p:tav tm="100000">
                                          <p:val>
                                            <p:strVal val="#ppt_y"/>
                                          </p:val>
                                        </p:tav>
                                      </p:tavLst>
                                    </p:anim>
                                  </p:childTnLst>
                                </p:cTn>
                              </p:par>
                            </p:childTnLst>
                          </p:cTn>
                        </p:par>
                        <p:par>
                          <p:cTn id="41" fill="hold">
                            <p:stCondLst>
                              <p:cond delay="3500"/>
                            </p:stCondLst>
                            <p:childTnLst>
                              <p:par>
                                <p:cTn id="42" presetID="42" presetClass="entr" presetSubtype="0" fill="hold" grpId="0"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anim calcmode="lin" valueType="num">
                                      <p:cBhvr>
                                        <p:cTn id="45" dur="500" fill="hold"/>
                                        <p:tgtEl>
                                          <p:spTgt spid="5"/>
                                        </p:tgtEl>
                                        <p:attrNameLst>
                                          <p:attrName>ppt_x</p:attrName>
                                        </p:attrNameLst>
                                      </p:cBhvr>
                                      <p:tavLst>
                                        <p:tav tm="0">
                                          <p:val>
                                            <p:strVal val="#ppt_x"/>
                                          </p:val>
                                        </p:tav>
                                        <p:tav tm="100000">
                                          <p:val>
                                            <p:strVal val="#ppt_x"/>
                                          </p:val>
                                        </p:tav>
                                      </p:tavLst>
                                    </p:anim>
                                    <p:anim calcmode="lin" valueType="num">
                                      <p:cBhvr>
                                        <p:cTn id="46"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 grpId="0"/>
      <p:bldP spid="4"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500568" y="3921724"/>
            <a:ext cx="516195" cy="516265"/>
            <a:chOff x="671649" y="4012622"/>
            <a:chExt cx="468008" cy="468008"/>
          </a:xfrm>
        </p:grpSpPr>
        <p:sp>
          <p:nvSpPr>
            <p:cNvPr id="7" name="矩形 6"/>
            <p:cNvSpPr/>
            <p:nvPr/>
          </p:nvSpPr>
          <p:spPr>
            <a:xfrm>
              <a:off x="671649" y="4012622"/>
              <a:ext cx="468008" cy="46800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217"/>
            <p:cNvSpPr>
              <a:spLocks noChangeAspect="1" noEditPoints="1"/>
            </p:cNvSpPr>
            <p:nvPr/>
          </p:nvSpPr>
          <p:spPr bwMode="auto">
            <a:xfrm>
              <a:off x="759348" y="4100382"/>
              <a:ext cx="292609" cy="291112"/>
            </a:xfrm>
            <a:custGeom>
              <a:avLst/>
              <a:gdLst>
                <a:gd name="T0" fmla="*/ 72 w 87"/>
                <a:gd name="T1" fmla="*/ 33 h 87"/>
                <a:gd name="T2" fmla="*/ 59 w 87"/>
                <a:gd name="T3" fmla="*/ 45 h 87"/>
                <a:gd name="T4" fmla="*/ 51 w 87"/>
                <a:gd name="T5" fmla="*/ 37 h 87"/>
                <a:gd name="T6" fmla="*/ 57 w 87"/>
                <a:gd name="T7" fmla="*/ 30 h 87"/>
                <a:gd name="T8" fmla="*/ 57 w 87"/>
                <a:gd name="T9" fmla="*/ 27 h 87"/>
                <a:gd name="T10" fmla="*/ 57 w 87"/>
                <a:gd name="T11" fmla="*/ 27 h 87"/>
                <a:gd name="T12" fmla="*/ 53 w 87"/>
                <a:gd name="T13" fmla="*/ 27 h 87"/>
                <a:gd name="T14" fmla="*/ 47 w 87"/>
                <a:gd name="T15" fmla="*/ 33 h 87"/>
                <a:gd name="T16" fmla="*/ 42 w 87"/>
                <a:gd name="T17" fmla="*/ 28 h 87"/>
                <a:gd name="T18" fmla="*/ 55 w 87"/>
                <a:gd name="T19" fmla="*/ 16 h 87"/>
                <a:gd name="T20" fmla="*/ 72 w 87"/>
                <a:gd name="T21" fmla="*/ 33 h 87"/>
                <a:gd name="T22" fmla="*/ 45 w 87"/>
                <a:gd name="T23" fmla="*/ 60 h 87"/>
                <a:gd name="T24" fmla="*/ 36 w 87"/>
                <a:gd name="T25" fmla="*/ 51 h 87"/>
                <a:gd name="T26" fmla="*/ 21 w 87"/>
                <a:gd name="T27" fmla="*/ 66 h 87"/>
                <a:gd name="T28" fmla="*/ 17 w 87"/>
                <a:gd name="T29" fmla="*/ 66 h 87"/>
                <a:gd name="T30" fmla="*/ 17 w 87"/>
                <a:gd name="T31" fmla="*/ 66 h 87"/>
                <a:gd name="T32" fmla="*/ 17 w 87"/>
                <a:gd name="T33" fmla="*/ 63 h 87"/>
                <a:gd name="T34" fmla="*/ 33 w 87"/>
                <a:gd name="T35" fmla="*/ 47 h 87"/>
                <a:gd name="T36" fmla="*/ 28 w 87"/>
                <a:gd name="T37" fmla="*/ 43 h 87"/>
                <a:gd name="T38" fmla="*/ 9 w 87"/>
                <a:gd name="T39" fmla="*/ 62 h 87"/>
                <a:gd name="T40" fmla="*/ 2 w 87"/>
                <a:gd name="T41" fmla="*/ 86 h 87"/>
                <a:gd name="T42" fmla="*/ 26 w 87"/>
                <a:gd name="T43" fmla="*/ 79 h 87"/>
                <a:gd name="T44" fmla="*/ 45 w 87"/>
                <a:gd name="T45" fmla="*/ 60 h 87"/>
                <a:gd name="T46" fmla="*/ 76 w 87"/>
                <a:gd name="T47" fmla="*/ 29 h 87"/>
                <a:gd name="T48" fmla="*/ 87 w 87"/>
                <a:gd name="T49" fmla="*/ 17 h 87"/>
                <a:gd name="T50" fmla="*/ 70 w 87"/>
                <a:gd name="T51" fmla="*/ 0 h 87"/>
                <a:gd name="T52" fmla="*/ 59 w 87"/>
                <a:gd name="T53" fmla="*/ 12 h 87"/>
                <a:gd name="T54" fmla="*/ 76 w 87"/>
                <a:gd name="T55" fmla="*/ 29 h 87"/>
                <a:gd name="T56" fmla="*/ 66 w 87"/>
                <a:gd name="T57" fmla="*/ 51 h 87"/>
                <a:gd name="T58" fmla="*/ 62 w 87"/>
                <a:gd name="T59" fmla="*/ 51 h 87"/>
                <a:gd name="T60" fmla="*/ 35 w 87"/>
                <a:gd name="T61" fmla="*/ 25 h 87"/>
                <a:gd name="T62" fmla="*/ 36 w 87"/>
                <a:gd name="T63" fmla="*/ 18 h 87"/>
                <a:gd name="T64" fmla="*/ 18 w 87"/>
                <a:gd name="T65" fmla="*/ 0 h 87"/>
                <a:gd name="T66" fmla="*/ 18 w 87"/>
                <a:gd name="T67" fmla="*/ 0 h 87"/>
                <a:gd name="T68" fmla="*/ 19 w 87"/>
                <a:gd name="T69" fmla="*/ 5 h 87"/>
                <a:gd name="T70" fmla="*/ 25 w 87"/>
                <a:gd name="T71" fmla="*/ 15 h 87"/>
                <a:gd name="T72" fmla="*/ 15 w 87"/>
                <a:gd name="T73" fmla="*/ 25 h 87"/>
                <a:gd name="T74" fmla="*/ 4 w 87"/>
                <a:gd name="T75" fmla="*/ 16 h 87"/>
                <a:gd name="T76" fmla="*/ 1 w 87"/>
                <a:gd name="T77" fmla="*/ 13 h 87"/>
                <a:gd name="T78" fmla="*/ 0 w 87"/>
                <a:gd name="T79" fmla="*/ 18 h 87"/>
                <a:gd name="T80" fmla="*/ 18 w 87"/>
                <a:gd name="T81" fmla="*/ 36 h 87"/>
                <a:gd name="T82" fmla="*/ 23 w 87"/>
                <a:gd name="T83" fmla="*/ 36 h 87"/>
                <a:gd name="T84" fmla="*/ 50 w 87"/>
                <a:gd name="T85" fmla="*/ 62 h 87"/>
                <a:gd name="T86" fmla="*/ 49 w 87"/>
                <a:gd name="T87" fmla="*/ 69 h 87"/>
                <a:gd name="T88" fmla="*/ 67 w 87"/>
                <a:gd name="T89" fmla="*/ 87 h 87"/>
                <a:gd name="T90" fmla="*/ 67 w 87"/>
                <a:gd name="T91" fmla="*/ 87 h 87"/>
                <a:gd name="T92" fmla="*/ 66 w 87"/>
                <a:gd name="T93" fmla="*/ 82 h 87"/>
                <a:gd name="T94" fmla="*/ 60 w 87"/>
                <a:gd name="T95" fmla="*/ 73 h 87"/>
                <a:gd name="T96" fmla="*/ 70 w 87"/>
                <a:gd name="T97" fmla="*/ 62 h 87"/>
                <a:gd name="T98" fmla="*/ 80 w 87"/>
                <a:gd name="T99" fmla="*/ 71 h 87"/>
                <a:gd name="T100" fmla="*/ 84 w 87"/>
                <a:gd name="T101" fmla="*/ 74 h 87"/>
                <a:gd name="T102" fmla="*/ 84 w 87"/>
                <a:gd name="T103" fmla="*/ 69 h 87"/>
                <a:gd name="T104" fmla="*/ 66 w 87"/>
                <a:gd name="T105" fmla="*/ 5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87">
                  <a:moveTo>
                    <a:pt x="72" y="33"/>
                  </a:moveTo>
                  <a:cubicBezTo>
                    <a:pt x="59" y="45"/>
                    <a:pt x="59" y="45"/>
                    <a:pt x="59" y="45"/>
                  </a:cubicBezTo>
                  <a:cubicBezTo>
                    <a:pt x="51" y="37"/>
                    <a:pt x="51" y="37"/>
                    <a:pt x="51" y="37"/>
                  </a:cubicBezTo>
                  <a:cubicBezTo>
                    <a:pt x="57" y="30"/>
                    <a:pt x="57" y="30"/>
                    <a:pt x="57" y="30"/>
                  </a:cubicBezTo>
                  <a:cubicBezTo>
                    <a:pt x="58" y="29"/>
                    <a:pt x="58" y="28"/>
                    <a:pt x="57" y="27"/>
                  </a:cubicBezTo>
                  <a:cubicBezTo>
                    <a:pt x="57" y="27"/>
                    <a:pt x="57" y="27"/>
                    <a:pt x="57" y="27"/>
                  </a:cubicBezTo>
                  <a:cubicBezTo>
                    <a:pt x="56" y="26"/>
                    <a:pt x="54" y="26"/>
                    <a:pt x="53" y="27"/>
                  </a:cubicBezTo>
                  <a:cubicBezTo>
                    <a:pt x="47" y="33"/>
                    <a:pt x="47" y="33"/>
                    <a:pt x="47" y="33"/>
                  </a:cubicBezTo>
                  <a:cubicBezTo>
                    <a:pt x="42" y="28"/>
                    <a:pt x="42" y="28"/>
                    <a:pt x="42" y="28"/>
                  </a:cubicBezTo>
                  <a:cubicBezTo>
                    <a:pt x="55" y="16"/>
                    <a:pt x="55" y="16"/>
                    <a:pt x="55" y="16"/>
                  </a:cubicBezTo>
                  <a:cubicBezTo>
                    <a:pt x="72" y="33"/>
                    <a:pt x="72" y="33"/>
                    <a:pt x="72" y="33"/>
                  </a:cubicBezTo>
                  <a:close/>
                  <a:moveTo>
                    <a:pt x="45" y="60"/>
                  </a:moveTo>
                  <a:cubicBezTo>
                    <a:pt x="36" y="51"/>
                    <a:pt x="36" y="51"/>
                    <a:pt x="36" y="51"/>
                  </a:cubicBezTo>
                  <a:cubicBezTo>
                    <a:pt x="21" y="66"/>
                    <a:pt x="21" y="66"/>
                    <a:pt x="21" y="66"/>
                  </a:cubicBezTo>
                  <a:cubicBezTo>
                    <a:pt x="20" y="67"/>
                    <a:pt x="18" y="67"/>
                    <a:pt x="17" y="66"/>
                  </a:cubicBezTo>
                  <a:cubicBezTo>
                    <a:pt x="17" y="66"/>
                    <a:pt x="17" y="66"/>
                    <a:pt x="17" y="66"/>
                  </a:cubicBezTo>
                  <a:cubicBezTo>
                    <a:pt x="16" y="65"/>
                    <a:pt x="16" y="64"/>
                    <a:pt x="17" y="63"/>
                  </a:cubicBezTo>
                  <a:cubicBezTo>
                    <a:pt x="33" y="47"/>
                    <a:pt x="33" y="47"/>
                    <a:pt x="33" y="47"/>
                  </a:cubicBezTo>
                  <a:cubicBezTo>
                    <a:pt x="28" y="43"/>
                    <a:pt x="28" y="43"/>
                    <a:pt x="28" y="43"/>
                  </a:cubicBezTo>
                  <a:cubicBezTo>
                    <a:pt x="9" y="62"/>
                    <a:pt x="9" y="62"/>
                    <a:pt x="9" y="62"/>
                  </a:cubicBezTo>
                  <a:cubicBezTo>
                    <a:pt x="2" y="86"/>
                    <a:pt x="2" y="86"/>
                    <a:pt x="2" y="86"/>
                  </a:cubicBezTo>
                  <a:cubicBezTo>
                    <a:pt x="26" y="79"/>
                    <a:pt x="26" y="79"/>
                    <a:pt x="26" y="79"/>
                  </a:cubicBezTo>
                  <a:lnTo>
                    <a:pt x="45" y="60"/>
                  </a:lnTo>
                  <a:close/>
                  <a:moveTo>
                    <a:pt x="76" y="29"/>
                  </a:moveTo>
                  <a:cubicBezTo>
                    <a:pt x="87" y="17"/>
                    <a:pt x="87" y="17"/>
                    <a:pt x="87" y="17"/>
                  </a:cubicBezTo>
                  <a:cubicBezTo>
                    <a:pt x="70" y="0"/>
                    <a:pt x="70" y="0"/>
                    <a:pt x="70" y="0"/>
                  </a:cubicBezTo>
                  <a:cubicBezTo>
                    <a:pt x="59" y="12"/>
                    <a:pt x="59" y="12"/>
                    <a:pt x="59" y="12"/>
                  </a:cubicBezTo>
                  <a:lnTo>
                    <a:pt x="76" y="29"/>
                  </a:lnTo>
                  <a:close/>
                  <a:moveTo>
                    <a:pt x="66" y="51"/>
                  </a:moveTo>
                  <a:cubicBezTo>
                    <a:pt x="65" y="51"/>
                    <a:pt x="64" y="51"/>
                    <a:pt x="62" y="51"/>
                  </a:cubicBezTo>
                  <a:cubicBezTo>
                    <a:pt x="35" y="25"/>
                    <a:pt x="35" y="25"/>
                    <a:pt x="35" y="25"/>
                  </a:cubicBezTo>
                  <a:cubicBezTo>
                    <a:pt x="36" y="23"/>
                    <a:pt x="36" y="21"/>
                    <a:pt x="36" y="18"/>
                  </a:cubicBezTo>
                  <a:cubicBezTo>
                    <a:pt x="36" y="8"/>
                    <a:pt x="28" y="0"/>
                    <a:pt x="18" y="0"/>
                  </a:cubicBezTo>
                  <a:cubicBezTo>
                    <a:pt x="18" y="0"/>
                    <a:pt x="18" y="0"/>
                    <a:pt x="18" y="0"/>
                  </a:cubicBezTo>
                  <a:cubicBezTo>
                    <a:pt x="19" y="5"/>
                    <a:pt x="19" y="5"/>
                    <a:pt x="19" y="5"/>
                  </a:cubicBezTo>
                  <a:cubicBezTo>
                    <a:pt x="23" y="7"/>
                    <a:pt x="25" y="11"/>
                    <a:pt x="25" y="15"/>
                  </a:cubicBezTo>
                  <a:cubicBezTo>
                    <a:pt x="25" y="20"/>
                    <a:pt x="21" y="25"/>
                    <a:pt x="15" y="25"/>
                  </a:cubicBezTo>
                  <a:cubicBezTo>
                    <a:pt x="10" y="25"/>
                    <a:pt x="5" y="21"/>
                    <a:pt x="4" y="16"/>
                  </a:cubicBezTo>
                  <a:cubicBezTo>
                    <a:pt x="1" y="13"/>
                    <a:pt x="1" y="13"/>
                    <a:pt x="1" y="13"/>
                  </a:cubicBezTo>
                  <a:cubicBezTo>
                    <a:pt x="1" y="15"/>
                    <a:pt x="0" y="17"/>
                    <a:pt x="0" y="18"/>
                  </a:cubicBezTo>
                  <a:cubicBezTo>
                    <a:pt x="0" y="28"/>
                    <a:pt x="9" y="36"/>
                    <a:pt x="18" y="36"/>
                  </a:cubicBezTo>
                  <a:cubicBezTo>
                    <a:pt x="20" y="36"/>
                    <a:pt x="22" y="36"/>
                    <a:pt x="23" y="36"/>
                  </a:cubicBezTo>
                  <a:cubicBezTo>
                    <a:pt x="50" y="62"/>
                    <a:pt x="50" y="62"/>
                    <a:pt x="50" y="62"/>
                  </a:cubicBezTo>
                  <a:cubicBezTo>
                    <a:pt x="49" y="64"/>
                    <a:pt x="49" y="67"/>
                    <a:pt x="49" y="69"/>
                  </a:cubicBezTo>
                  <a:cubicBezTo>
                    <a:pt x="49" y="79"/>
                    <a:pt x="57" y="87"/>
                    <a:pt x="67" y="87"/>
                  </a:cubicBezTo>
                  <a:cubicBezTo>
                    <a:pt x="67" y="87"/>
                    <a:pt x="67" y="87"/>
                    <a:pt x="67" y="87"/>
                  </a:cubicBezTo>
                  <a:cubicBezTo>
                    <a:pt x="66" y="82"/>
                    <a:pt x="66" y="82"/>
                    <a:pt x="66" y="82"/>
                  </a:cubicBezTo>
                  <a:cubicBezTo>
                    <a:pt x="62" y="80"/>
                    <a:pt x="60" y="77"/>
                    <a:pt x="60" y="73"/>
                  </a:cubicBezTo>
                  <a:cubicBezTo>
                    <a:pt x="60" y="67"/>
                    <a:pt x="64" y="62"/>
                    <a:pt x="70" y="62"/>
                  </a:cubicBezTo>
                  <a:cubicBezTo>
                    <a:pt x="75" y="62"/>
                    <a:pt x="80" y="66"/>
                    <a:pt x="80" y="71"/>
                  </a:cubicBezTo>
                  <a:cubicBezTo>
                    <a:pt x="84" y="74"/>
                    <a:pt x="84" y="74"/>
                    <a:pt x="84" y="74"/>
                  </a:cubicBezTo>
                  <a:cubicBezTo>
                    <a:pt x="84" y="73"/>
                    <a:pt x="85" y="71"/>
                    <a:pt x="84" y="69"/>
                  </a:cubicBezTo>
                  <a:cubicBezTo>
                    <a:pt x="84" y="59"/>
                    <a:pt x="76" y="51"/>
                    <a:pt x="66" y="51"/>
                  </a:cubicBez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en-US"/>
            </a:p>
          </p:txBody>
        </p:sp>
      </p:grpSp>
      <p:grpSp>
        <p:nvGrpSpPr>
          <p:cNvPr id="9" name="组合 8"/>
          <p:cNvGrpSpPr/>
          <p:nvPr/>
        </p:nvGrpSpPr>
        <p:grpSpPr>
          <a:xfrm>
            <a:off x="7235434" y="3920965"/>
            <a:ext cx="554425" cy="516265"/>
            <a:chOff x="1197283" y="4012622"/>
            <a:chExt cx="502669" cy="468008"/>
          </a:xfrm>
        </p:grpSpPr>
        <p:sp>
          <p:nvSpPr>
            <p:cNvPr id="10" name="矩形 9"/>
            <p:cNvSpPr/>
            <p:nvPr/>
          </p:nvSpPr>
          <p:spPr>
            <a:xfrm>
              <a:off x="1231944" y="4012622"/>
              <a:ext cx="468008" cy="46800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icture 2" descr="\\MAGNUM\Projects\Microsoft\Cloud Power FY12\Design\ICONS_PNG\Building.png"/>
            <p:cNvPicPr>
              <a:picLocks noChangeAspect="1" noChangeArrowheads="1"/>
            </p:cNvPicPr>
            <p:nvPr/>
          </p:nvPicPr>
          <p:blipFill>
            <a:blip r:embed="rId2" cstate="screen">
              <a:biLevel thresh="50000"/>
              <a:extLst>
                <a:ext uri="{28A0092B-C50C-407E-A947-70E740481C1C}">
                  <a14:useLocalDpi xmlns:a14="http://schemas.microsoft.com/office/drawing/2010/main"/>
                </a:ext>
              </a:extLst>
            </a:blip>
            <a:srcRect/>
            <a:stretch>
              <a:fillRect/>
            </a:stretch>
          </p:blipFill>
          <p:spPr bwMode="auto">
            <a:xfrm>
              <a:off x="1197283" y="4012622"/>
              <a:ext cx="489073" cy="429309"/>
            </a:xfrm>
            <a:prstGeom prst="rect">
              <a:avLst/>
            </a:prstGeom>
            <a:noFill/>
          </p:spPr>
        </p:pic>
      </p:grpSp>
      <p:grpSp>
        <p:nvGrpSpPr>
          <p:cNvPr id="12" name="组合 11"/>
          <p:cNvGrpSpPr/>
          <p:nvPr/>
        </p:nvGrpSpPr>
        <p:grpSpPr>
          <a:xfrm>
            <a:off x="8031762" y="3920964"/>
            <a:ext cx="553500" cy="516265"/>
            <a:chOff x="1775328" y="4012622"/>
            <a:chExt cx="501830" cy="468008"/>
          </a:xfrm>
        </p:grpSpPr>
        <p:sp>
          <p:nvSpPr>
            <p:cNvPr id="13" name="矩形 12"/>
            <p:cNvSpPr/>
            <p:nvPr/>
          </p:nvSpPr>
          <p:spPr>
            <a:xfrm>
              <a:off x="1792239" y="4012622"/>
              <a:ext cx="468008" cy="46800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Picture 2" descr="\\MAGNUM\Projects\Microsoft\Cloud Power FY12\Design\Icons\PNGs\Cloud_on_your_terms.png"/>
            <p:cNvPicPr>
              <a:picLocks noChangeAspect="1" noChangeArrowheads="1"/>
            </p:cNvPicPr>
            <p:nvPr/>
          </p:nvPicPr>
          <p:blipFill>
            <a:blip r:embed="rId3" cstate="screen">
              <a:lum bright="100000"/>
              <a:extLst>
                <a:ext uri="{28A0092B-C50C-407E-A947-70E740481C1C}">
                  <a14:useLocalDpi xmlns:a14="http://schemas.microsoft.com/office/drawing/2010/main"/>
                </a:ext>
              </a:extLst>
            </a:blip>
            <a:stretch>
              <a:fillRect/>
            </a:stretch>
          </p:blipFill>
          <p:spPr bwMode="auto">
            <a:xfrm>
              <a:off x="1775328" y="4026372"/>
              <a:ext cx="501830" cy="440508"/>
            </a:xfrm>
            <a:prstGeom prst="rect">
              <a:avLst/>
            </a:prstGeom>
            <a:noFill/>
            <a:ln>
              <a:noFill/>
            </a:ln>
          </p:spPr>
        </p:pic>
      </p:grpSp>
      <p:sp>
        <p:nvSpPr>
          <p:cNvPr id="41" name="文本框 40"/>
          <p:cNvSpPr txBox="1"/>
          <p:nvPr/>
        </p:nvSpPr>
        <p:spPr>
          <a:xfrm>
            <a:off x="856232" y="1258466"/>
            <a:ext cx="1783474" cy="288622"/>
          </a:xfrm>
          <a:prstGeom prst="rect">
            <a:avLst/>
          </a:prstGeom>
          <a:noFill/>
        </p:spPr>
        <p:txBody>
          <a:bodyPr wrap="none" lIns="68581" tIns="34291" rIns="68581" bIns="34291" rtlCol="0">
            <a:spAutoFit/>
          </a:bodyPr>
          <a:lstStyle/>
          <a:p>
            <a:r>
              <a:rPr lang="zh-CN" altLang="en-US" dirty="0" smtClean="0"/>
              <a:t>请在此处添加小标题</a:t>
            </a:r>
            <a:endParaRPr lang="zh-CN" altLang="en-US" dirty="0"/>
          </a:p>
        </p:txBody>
      </p:sp>
      <p:sp>
        <p:nvSpPr>
          <p:cNvPr id="42" name="文本框 41"/>
          <p:cNvSpPr txBox="1"/>
          <p:nvPr/>
        </p:nvSpPr>
        <p:spPr>
          <a:xfrm>
            <a:off x="857027" y="1527928"/>
            <a:ext cx="2668831" cy="484898"/>
          </a:xfrm>
          <a:prstGeom prst="rect">
            <a:avLst/>
          </a:prstGeom>
          <a:noFill/>
        </p:spPr>
        <p:txBody>
          <a:bodyPr wrap="square" lIns="68581" tIns="34291" rIns="68581" bIns="34291" rtlCol="0">
            <a:spAutoFit/>
          </a:bodyPr>
          <a:lstStyle/>
          <a:p>
            <a:pPr>
              <a:lnSpc>
                <a:spcPct val="150000"/>
              </a:lnSpc>
            </a:pPr>
            <a:r>
              <a:rPr lang="zh-CN" altLang="en-US" sz="900" dirty="0">
                <a:latin typeface="+mn-ea"/>
              </a:rPr>
              <a:t>请在此处添加正文内容，根据需要调整字体与字号，建议采用两端对其和</a:t>
            </a:r>
            <a:r>
              <a:rPr lang="en-US" altLang="zh-CN" sz="900" dirty="0">
                <a:latin typeface="+mn-ea"/>
              </a:rPr>
              <a:t>1.5</a:t>
            </a:r>
            <a:r>
              <a:rPr lang="zh-CN" altLang="en-US" sz="900" dirty="0">
                <a:latin typeface="+mn-ea"/>
              </a:rPr>
              <a:t>倍行距。</a:t>
            </a:r>
          </a:p>
        </p:txBody>
      </p:sp>
      <p:grpSp>
        <p:nvGrpSpPr>
          <p:cNvPr id="2" name="组合 1"/>
          <p:cNvGrpSpPr/>
          <p:nvPr/>
        </p:nvGrpSpPr>
        <p:grpSpPr>
          <a:xfrm>
            <a:off x="563636" y="974886"/>
            <a:ext cx="8191256" cy="3638789"/>
            <a:chOff x="563636" y="898686"/>
            <a:chExt cx="8191256" cy="3638789"/>
          </a:xfrm>
        </p:grpSpPr>
        <p:sp>
          <p:nvSpPr>
            <p:cNvPr id="32" name="流程图: 数据 31"/>
            <p:cNvSpPr/>
            <p:nvPr/>
          </p:nvSpPr>
          <p:spPr>
            <a:xfrm>
              <a:off x="2469819" y="2487343"/>
              <a:ext cx="2382663" cy="476597"/>
            </a:xfrm>
            <a:prstGeom prst="flowChartInputOutp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1" tIns="34291" rIns="68581" bIns="34291" rtlCol="0" anchor="ctr"/>
            <a:lstStyle/>
            <a:p>
              <a:pPr algn="ctr"/>
              <a:endParaRPr lang="zh-CN" altLang="en-US"/>
            </a:p>
          </p:txBody>
        </p:sp>
        <p:sp>
          <p:nvSpPr>
            <p:cNvPr id="28" name="流程图: 数据 27"/>
            <p:cNvSpPr/>
            <p:nvPr/>
          </p:nvSpPr>
          <p:spPr>
            <a:xfrm>
              <a:off x="4376002" y="1693014"/>
              <a:ext cx="2382663" cy="476597"/>
            </a:xfrm>
            <a:prstGeom prst="flowChartInputOutpu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1" tIns="34291" rIns="68581" bIns="34291" rtlCol="0" anchor="ctr"/>
            <a:lstStyle/>
            <a:p>
              <a:pPr algn="ctr"/>
              <a:endParaRPr lang="zh-CN" altLang="en-US"/>
            </a:p>
          </p:txBody>
        </p:sp>
        <p:grpSp>
          <p:nvGrpSpPr>
            <p:cNvPr id="51" name="组合 50"/>
            <p:cNvGrpSpPr/>
            <p:nvPr/>
          </p:nvGrpSpPr>
          <p:grpSpPr>
            <a:xfrm>
              <a:off x="563636" y="3281670"/>
              <a:ext cx="2382663" cy="476597"/>
              <a:chOff x="751383" y="4374208"/>
              <a:chExt cx="3176332" cy="635266"/>
            </a:xfrm>
          </p:grpSpPr>
          <p:sp>
            <p:nvSpPr>
              <p:cNvPr id="36" name="流程图: 数据 35"/>
              <p:cNvSpPr/>
              <p:nvPr/>
            </p:nvSpPr>
            <p:spPr>
              <a:xfrm>
                <a:off x="751383" y="4374208"/>
                <a:ext cx="3176332" cy="635266"/>
              </a:xfrm>
              <a:prstGeom prst="flowChartInputOutpu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1281019" y="4525307"/>
                <a:ext cx="1887368" cy="369218"/>
              </a:xfrm>
              <a:prstGeom prst="rect">
                <a:avLst/>
              </a:prstGeom>
              <a:noFill/>
            </p:spPr>
            <p:txBody>
              <a:bodyPr wrap="none" rtlCol="0">
                <a:spAutoFit/>
              </a:bodyPr>
              <a:lstStyle/>
              <a:p>
                <a:r>
                  <a:rPr lang="zh-CN" altLang="en-US" sz="1200" dirty="0">
                    <a:solidFill>
                      <a:schemeClr val="bg1"/>
                    </a:solidFill>
                  </a:rPr>
                  <a:t>请在此添加关键字</a:t>
                </a:r>
              </a:p>
            </p:txBody>
          </p:sp>
        </p:grpSp>
        <p:grpSp>
          <p:nvGrpSpPr>
            <p:cNvPr id="52" name="组合 51"/>
            <p:cNvGrpSpPr/>
            <p:nvPr/>
          </p:nvGrpSpPr>
          <p:grpSpPr>
            <a:xfrm>
              <a:off x="2469818" y="2598644"/>
              <a:ext cx="1862622" cy="1159625"/>
              <a:chOff x="3292519" y="3463787"/>
              <a:chExt cx="2483065" cy="1545689"/>
            </a:xfrm>
          </p:grpSpPr>
          <p:sp>
            <p:nvSpPr>
              <p:cNvPr id="33" name="矩形 12"/>
              <p:cNvSpPr/>
              <p:nvPr/>
            </p:nvSpPr>
            <p:spPr>
              <a:xfrm flipH="1" flipV="1">
                <a:off x="3292519" y="3950698"/>
                <a:ext cx="635196" cy="1058778"/>
              </a:xfrm>
              <a:custGeom>
                <a:avLst/>
                <a:gdLst/>
                <a:ahLst/>
                <a:cxnLst/>
                <a:rect l="l" t="t" r="r" b="b"/>
                <a:pathLst>
                  <a:path w="432000" h="720080">
                    <a:moveTo>
                      <a:pt x="432000" y="0"/>
                    </a:moveTo>
                    <a:lnTo>
                      <a:pt x="432000" y="432000"/>
                    </a:lnTo>
                    <a:lnTo>
                      <a:pt x="432000" y="720080"/>
                    </a:lnTo>
                    <a:lnTo>
                      <a:pt x="0" y="720080"/>
                    </a:lnTo>
                    <a:lnTo>
                      <a:pt x="0" y="43200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12"/>
              <p:cNvSpPr/>
              <p:nvPr/>
            </p:nvSpPr>
            <p:spPr>
              <a:xfrm rot="16200000" flipH="1" flipV="1">
                <a:off x="3292519" y="3953506"/>
                <a:ext cx="476397" cy="476397"/>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3888216" y="3463787"/>
                <a:ext cx="1887368" cy="369218"/>
              </a:xfrm>
              <a:prstGeom prst="rect">
                <a:avLst/>
              </a:prstGeom>
              <a:noFill/>
            </p:spPr>
            <p:txBody>
              <a:bodyPr wrap="none" rtlCol="0">
                <a:spAutoFit/>
              </a:bodyPr>
              <a:lstStyle/>
              <a:p>
                <a:r>
                  <a:rPr lang="zh-CN" altLang="en-US" sz="1200" dirty="0">
                    <a:solidFill>
                      <a:schemeClr val="bg1"/>
                    </a:solidFill>
                  </a:rPr>
                  <a:t>请在此添加关键字</a:t>
                </a:r>
              </a:p>
            </p:txBody>
          </p:sp>
        </p:grpSp>
        <p:grpSp>
          <p:nvGrpSpPr>
            <p:cNvPr id="53" name="组合 52"/>
            <p:cNvGrpSpPr/>
            <p:nvPr/>
          </p:nvGrpSpPr>
          <p:grpSpPr>
            <a:xfrm>
              <a:off x="4376001" y="1800390"/>
              <a:ext cx="1862622" cy="1163548"/>
              <a:chOff x="5833656" y="2399780"/>
              <a:chExt cx="2483065" cy="1550918"/>
            </a:xfrm>
          </p:grpSpPr>
          <p:sp>
            <p:nvSpPr>
              <p:cNvPr id="29" name="矩形 12"/>
              <p:cNvSpPr/>
              <p:nvPr/>
            </p:nvSpPr>
            <p:spPr>
              <a:xfrm flipH="1" flipV="1">
                <a:off x="5833656" y="2891920"/>
                <a:ext cx="635196" cy="1058778"/>
              </a:xfrm>
              <a:custGeom>
                <a:avLst/>
                <a:gdLst/>
                <a:ahLst/>
                <a:cxnLst/>
                <a:rect l="l" t="t" r="r" b="b"/>
                <a:pathLst>
                  <a:path w="432000" h="720080">
                    <a:moveTo>
                      <a:pt x="432000" y="0"/>
                    </a:moveTo>
                    <a:lnTo>
                      <a:pt x="432000" y="432000"/>
                    </a:lnTo>
                    <a:lnTo>
                      <a:pt x="432000" y="720080"/>
                    </a:lnTo>
                    <a:lnTo>
                      <a:pt x="0" y="720080"/>
                    </a:lnTo>
                    <a:lnTo>
                      <a:pt x="0" y="43200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12"/>
              <p:cNvSpPr/>
              <p:nvPr/>
            </p:nvSpPr>
            <p:spPr>
              <a:xfrm rot="16200000" flipH="1" flipV="1">
                <a:off x="5833656" y="2892830"/>
                <a:ext cx="476397" cy="476397"/>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6429353" y="2399780"/>
                <a:ext cx="1887368" cy="369218"/>
              </a:xfrm>
              <a:prstGeom prst="rect">
                <a:avLst/>
              </a:prstGeom>
              <a:noFill/>
            </p:spPr>
            <p:txBody>
              <a:bodyPr wrap="none" rtlCol="0">
                <a:spAutoFit/>
              </a:bodyPr>
              <a:lstStyle/>
              <a:p>
                <a:r>
                  <a:rPr lang="zh-CN" altLang="en-US" sz="1200" dirty="0">
                    <a:solidFill>
                      <a:schemeClr val="bg1"/>
                    </a:solidFill>
                  </a:rPr>
                  <a:t>请在此添加关键字</a:t>
                </a:r>
              </a:p>
            </p:txBody>
          </p:sp>
        </p:grpSp>
        <p:grpSp>
          <p:nvGrpSpPr>
            <p:cNvPr id="54" name="组合 53"/>
            <p:cNvGrpSpPr/>
            <p:nvPr/>
          </p:nvGrpSpPr>
          <p:grpSpPr>
            <a:xfrm>
              <a:off x="6282185" y="898686"/>
              <a:ext cx="2382663" cy="1270926"/>
              <a:chOff x="8374792" y="1197876"/>
              <a:chExt cx="3176332" cy="1694045"/>
            </a:xfrm>
          </p:grpSpPr>
          <p:sp>
            <p:nvSpPr>
              <p:cNvPr id="24" name="流程图: 数据 23"/>
              <p:cNvSpPr/>
              <p:nvPr/>
            </p:nvSpPr>
            <p:spPr>
              <a:xfrm>
                <a:off x="8374792" y="1197876"/>
                <a:ext cx="3176332" cy="635267"/>
              </a:xfrm>
              <a:prstGeom prst="flowChartInputOutp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12"/>
              <p:cNvSpPr/>
              <p:nvPr/>
            </p:nvSpPr>
            <p:spPr>
              <a:xfrm flipH="1" flipV="1">
                <a:off x="8374792" y="1833143"/>
                <a:ext cx="635196" cy="1058778"/>
              </a:xfrm>
              <a:custGeom>
                <a:avLst/>
                <a:gdLst/>
                <a:ahLst/>
                <a:cxnLst/>
                <a:rect l="l" t="t" r="r" b="b"/>
                <a:pathLst>
                  <a:path w="432000" h="720080">
                    <a:moveTo>
                      <a:pt x="432000" y="0"/>
                    </a:moveTo>
                    <a:lnTo>
                      <a:pt x="432000" y="432000"/>
                    </a:lnTo>
                    <a:lnTo>
                      <a:pt x="432000" y="720080"/>
                    </a:lnTo>
                    <a:lnTo>
                      <a:pt x="0" y="720080"/>
                    </a:lnTo>
                    <a:lnTo>
                      <a:pt x="0" y="43200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12"/>
              <p:cNvSpPr/>
              <p:nvPr/>
            </p:nvSpPr>
            <p:spPr>
              <a:xfrm rot="16200000" flipH="1" flipV="1">
                <a:off x="8374792" y="1833143"/>
                <a:ext cx="476397" cy="476397"/>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9092054" y="1318996"/>
                <a:ext cx="1887368" cy="369218"/>
              </a:xfrm>
              <a:prstGeom prst="rect">
                <a:avLst/>
              </a:prstGeom>
              <a:noFill/>
            </p:spPr>
            <p:txBody>
              <a:bodyPr wrap="none" rtlCol="0">
                <a:spAutoFit/>
              </a:bodyPr>
              <a:lstStyle/>
              <a:p>
                <a:r>
                  <a:rPr lang="zh-CN" altLang="en-US" sz="1200" dirty="0">
                    <a:solidFill>
                      <a:schemeClr val="bg1"/>
                    </a:solidFill>
                  </a:rPr>
                  <a:t>请在此添加关键字</a:t>
                </a:r>
              </a:p>
            </p:txBody>
          </p:sp>
        </p:grpSp>
        <p:sp>
          <p:nvSpPr>
            <p:cNvPr id="47" name="文本框 46"/>
            <p:cNvSpPr txBox="1"/>
            <p:nvPr/>
          </p:nvSpPr>
          <p:spPr>
            <a:xfrm>
              <a:off x="941881" y="3844764"/>
              <a:ext cx="1834859" cy="692711"/>
            </a:xfrm>
            <a:prstGeom prst="rect">
              <a:avLst/>
            </a:prstGeom>
            <a:noFill/>
          </p:spPr>
          <p:txBody>
            <a:bodyPr wrap="square" lIns="68581" tIns="34291" rIns="68581" bIns="34291" rtlCol="0">
              <a:spAutoFit/>
            </a:bodyPr>
            <a:lstStyle/>
            <a:p>
              <a:pPr>
                <a:lnSpc>
                  <a:spcPct val="150000"/>
                </a:lnSpc>
              </a:pPr>
              <a:r>
                <a:rPr lang="zh-CN" altLang="en-US" sz="900" dirty="0">
                  <a:latin typeface="+mn-ea"/>
                </a:rPr>
                <a:t>请在此处添加正文内容，根据需要调整字体与字号，建议采用两端对其和</a:t>
              </a:r>
              <a:r>
                <a:rPr lang="en-US" altLang="zh-CN" sz="900" dirty="0">
                  <a:latin typeface="+mn-ea"/>
                </a:rPr>
                <a:t>1.5</a:t>
              </a:r>
              <a:r>
                <a:rPr lang="zh-CN" altLang="en-US" sz="900" dirty="0">
                  <a:latin typeface="+mn-ea"/>
                </a:rPr>
                <a:t>倍行距。</a:t>
              </a:r>
            </a:p>
          </p:txBody>
        </p:sp>
        <p:sp>
          <p:nvSpPr>
            <p:cNvPr id="48" name="文本框 47"/>
            <p:cNvSpPr txBox="1"/>
            <p:nvPr/>
          </p:nvSpPr>
          <p:spPr>
            <a:xfrm>
              <a:off x="3017623" y="3094180"/>
              <a:ext cx="1834859" cy="692711"/>
            </a:xfrm>
            <a:prstGeom prst="rect">
              <a:avLst/>
            </a:prstGeom>
            <a:noFill/>
          </p:spPr>
          <p:txBody>
            <a:bodyPr wrap="square" lIns="68581" tIns="34291" rIns="68581" bIns="34291" rtlCol="0">
              <a:spAutoFit/>
            </a:bodyPr>
            <a:lstStyle/>
            <a:p>
              <a:pPr>
                <a:lnSpc>
                  <a:spcPct val="150000"/>
                </a:lnSpc>
              </a:pPr>
              <a:r>
                <a:rPr lang="zh-CN" altLang="en-US" sz="900" dirty="0">
                  <a:latin typeface="+mn-ea"/>
                </a:rPr>
                <a:t>请在此处添加正文内容，根据需要调整字体与字号，建议采用两端对其和</a:t>
              </a:r>
              <a:r>
                <a:rPr lang="en-US" altLang="zh-CN" sz="900" dirty="0">
                  <a:latin typeface="+mn-ea"/>
                </a:rPr>
                <a:t>1.5</a:t>
              </a:r>
              <a:r>
                <a:rPr lang="zh-CN" altLang="en-US" sz="900" dirty="0">
                  <a:latin typeface="+mn-ea"/>
                </a:rPr>
                <a:t>倍行距。</a:t>
              </a:r>
            </a:p>
          </p:txBody>
        </p:sp>
        <p:sp>
          <p:nvSpPr>
            <p:cNvPr id="49" name="文本框 48"/>
            <p:cNvSpPr txBox="1"/>
            <p:nvPr/>
          </p:nvSpPr>
          <p:spPr>
            <a:xfrm>
              <a:off x="4985366" y="2271250"/>
              <a:ext cx="1834859" cy="692711"/>
            </a:xfrm>
            <a:prstGeom prst="rect">
              <a:avLst/>
            </a:prstGeom>
            <a:noFill/>
          </p:spPr>
          <p:txBody>
            <a:bodyPr wrap="square" lIns="68581" tIns="34291" rIns="68581" bIns="34291" rtlCol="0">
              <a:spAutoFit/>
            </a:bodyPr>
            <a:lstStyle/>
            <a:p>
              <a:pPr>
                <a:lnSpc>
                  <a:spcPct val="150000"/>
                </a:lnSpc>
              </a:pPr>
              <a:r>
                <a:rPr lang="zh-CN" altLang="en-US" sz="900" dirty="0">
                  <a:latin typeface="+mn-ea"/>
                </a:rPr>
                <a:t>请在此处添加正文内容，根据需要调整字体与字号，建议采用两端对其和</a:t>
              </a:r>
              <a:r>
                <a:rPr lang="en-US" altLang="zh-CN" sz="900" dirty="0">
                  <a:latin typeface="+mn-ea"/>
                </a:rPr>
                <a:t>1.5</a:t>
              </a:r>
              <a:r>
                <a:rPr lang="zh-CN" altLang="en-US" sz="900" dirty="0">
                  <a:latin typeface="+mn-ea"/>
                </a:rPr>
                <a:t>倍行距。</a:t>
              </a:r>
            </a:p>
          </p:txBody>
        </p:sp>
        <p:sp>
          <p:nvSpPr>
            <p:cNvPr id="50" name="文本框 49"/>
            <p:cNvSpPr txBox="1"/>
            <p:nvPr/>
          </p:nvSpPr>
          <p:spPr>
            <a:xfrm>
              <a:off x="6920033" y="1476910"/>
              <a:ext cx="1834859" cy="692711"/>
            </a:xfrm>
            <a:prstGeom prst="rect">
              <a:avLst/>
            </a:prstGeom>
            <a:noFill/>
          </p:spPr>
          <p:txBody>
            <a:bodyPr wrap="square" lIns="68581" tIns="34291" rIns="68581" bIns="34291" rtlCol="0">
              <a:spAutoFit/>
            </a:bodyPr>
            <a:lstStyle/>
            <a:p>
              <a:pPr>
                <a:lnSpc>
                  <a:spcPct val="150000"/>
                </a:lnSpc>
              </a:pPr>
              <a:r>
                <a:rPr lang="zh-CN" altLang="en-US" sz="900" dirty="0">
                  <a:latin typeface="+mn-ea"/>
                </a:rPr>
                <a:t>请在此处添加正文内容，根据需要调整字体与字号，建议采用两端对其和</a:t>
              </a:r>
              <a:r>
                <a:rPr lang="en-US" altLang="zh-CN" sz="900" dirty="0">
                  <a:latin typeface="+mn-ea"/>
                </a:rPr>
                <a:t>1.5</a:t>
              </a:r>
              <a:r>
                <a:rPr lang="zh-CN" altLang="en-US" sz="900" dirty="0">
                  <a:latin typeface="+mn-ea"/>
                </a:rPr>
                <a:t>倍行距。</a:t>
              </a:r>
            </a:p>
          </p:txBody>
        </p:sp>
      </p:grpSp>
      <p:sp>
        <p:nvSpPr>
          <p:cNvPr id="55"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Tree>
    <p:extLst>
      <p:ext uri="{BB962C8B-B14F-4D97-AF65-F5344CB8AC3E}">
        <p14:creationId xmlns:p14="http://schemas.microsoft.com/office/powerpoint/2010/main" val="90183863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by="(-#ppt_w*2)" calcmode="lin" valueType="num">
                                      <p:cBhvr rctx="PPT">
                                        <p:cTn id="7" dur="250" autoRev="1" fill="hold">
                                          <p:stCondLst>
                                            <p:cond delay="0"/>
                                          </p:stCondLst>
                                        </p:cTn>
                                        <p:tgtEl>
                                          <p:spTgt spid="55"/>
                                        </p:tgtEl>
                                        <p:attrNameLst>
                                          <p:attrName>ppt_w</p:attrName>
                                        </p:attrNameLst>
                                      </p:cBhvr>
                                    </p:anim>
                                    <p:anim by="(#ppt_w*0.50)" calcmode="lin" valueType="num">
                                      <p:cBhvr>
                                        <p:cTn id="8" dur="250" decel="50000" autoRev="1" fill="hold">
                                          <p:stCondLst>
                                            <p:cond delay="0"/>
                                          </p:stCondLst>
                                        </p:cTn>
                                        <p:tgtEl>
                                          <p:spTgt spid="55"/>
                                        </p:tgtEl>
                                        <p:attrNameLst>
                                          <p:attrName>ppt_x</p:attrName>
                                        </p:attrNameLst>
                                      </p:cBhvr>
                                    </p:anim>
                                    <p:anim from="(-#ppt_h/2)" to="(#ppt_y)" calcmode="lin" valueType="num">
                                      <p:cBhvr>
                                        <p:cTn id="9" dur="500" fill="hold">
                                          <p:stCondLst>
                                            <p:cond delay="0"/>
                                          </p:stCondLst>
                                        </p:cTn>
                                        <p:tgtEl>
                                          <p:spTgt spid="55"/>
                                        </p:tgtEl>
                                        <p:attrNameLst>
                                          <p:attrName>ppt_y</p:attrName>
                                        </p:attrNameLst>
                                      </p:cBhvr>
                                    </p:anim>
                                    <p:animRot by="21600000">
                                      <p:cBhvr>
                                        <p:cTn id="10" dur="500" fill="hold">
                                          <p:stCondLst>
                                            <p:cond delay="0"/>
                                          </p:stCondLst>
                                        </p:cTn>
                                        <p:tgtEl>
                                          <p:spTgt spid="55"/>
                                        </p:tgtEl>
                                        <p:attrNameLst>
                                          <p:attrName>r</p:attrName>
                                        </p:attrNameLst>
                                      </p:cBhvr>
                                    </p:animRot>
                                  </p:childTnLst>
                                </p:cTn>
                              </p:par>
                            </p:childTnLst>
                          </p:cTn>
                        </p:par>
                        <p:par>
                          <p:cTn id="11" fill="hold">
                            <p:stCondLst>
                              <p:cond delay="1000"/>
                            </p:stCondLst>
                            <p:childTnLst>
                              <p:par>
                                <p:cTn id="12" presetID="18" presetClass="entr" presetSubtype="3"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strips(upRight)">
                                      <p:cBhvr>
                                        <p:cTn id="14" dur="1000"/>
                                        <p:tgtEl>
                                          <p:spTgt spid="2"/>
                                        </p:tgtEl>
                                      </p:cBhvr>
                                    </p:animEffect>
                                  </p:childTnLst>
                                </p:cTn>
                              </p:par>
                            </p:childTnLst>
                          </p:cTn>
                        </p:par>
                        <p:par>
                          <p:cTn id="15" fill="hold">
                            <p:stCondLst>
                              <p:cond delay="2000"/>
                            </p:stCondLst>
                            <p:childTnLst>
                              <p:par>
                                <p:cTn id="16" presetID="23" presetClass="entr" presetSubtype="16"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fltVal val="0"/>
                                          </p:val>
                                        </p:tav>
                                        <p:tav tm="100000">
                                          <p:val>
                                            <p:strVal val="#ppt_h"/>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left)">
                                      <p:cBhvr>
                                        <p:cTn id="23" dur="500"/>
                                        <p:tgtEl>
                                          <p:spTgt spid="42"/>
                                        </p:tgtEl>
                                      </p:cBhvr>
                                    </p:animEffect>
                                  </p:childTnLst>
                                </p:cTn>
                              </p:par>
                            </p:childTnLst>
                          </p:cTn>
                        </p:par>
                        <p:par>
                          <p:cTn id="24" fill="hold">
                            <p:stCondLst>
                              <p:cond delay="3000"/>
                            </p:stCondLst>
                            <p:childTnLst>
                              <p:par>
                                <p:cTn id="25" presetID="5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3500"/>
                            </p:stCondLst>
                            <p:childTnLst>
                              <p:par>
                                <p:cTn id="31" presetID="53" presetClass="entr" presetSubtype="16"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par>
                          <p:cTn id="36" fill="hold">
                            <p:stCondLst>
                              <p:cond delay="4000"/>
                            </p:stCondLst>
                            <p:childTnLst>
                              <p:par>
                                <p:cTn id="37" presetID="53" presetClass="entr" presetSubtype="16"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5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grpSp>
        <p:nvGrpSpPr>
          <p:cNvPr id="3" name="组合 2"/>
          <p:cNvGrpSpPr/>
          <p:nvPr/>
        </p:nvGrpSpPr>
        <p:grpSpPr>
          <a:xfrm>
            <a:off x="899666" y="1400198"/>
            <a:ext cx="2376190" cy="2880320"/>
            <a:chOff x="899666" y="1203598"/>
            <a:chExt cx="2376190" cy="2880320"/>
          </a:xfrm>
        </p:grpSpPr>
        <p:grpSp>
          <p:nvGrpSpPr>
            <p:cNvPr id="4" name="组合 3"/>
            <p:cNvGrpSpPr/>
            <p:nvPr/>
          </p:nvGrpSpPr>
          <p:grpSpPr>
            <a:xfrm>
              <a:off x="899666" y="1203598"/>
              <a:ext cx="2376190" cy="2880320"/>
              <a:chOff x="825024" y="1203598"/>
              <a:chExt cx="2165360" cy="2880320"/>
            </a:xfrm>
          </p:grpSpPr>
          <p:sp>
            <p:nvSpPr>
              <p:cNvPr id="6" name="矩形 5"/>
              <p:cNvSpPr/>
              <p:nvPr/>
            </p:nvSpPr>
            <p:spPr>
              <a:xfrm>
                <a:off x="825024" y="1491630"/>
                <a:ext cx="2165360" cy="2592288"/>
              </a:xfrm>
              <a:prstGeom prst="rect">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7" name="矩形 6"/>
              <p:cNvSpPr/>
              <p:nvPr/>
            </p:nvSpPr>
            <p:spPr>
              <a:xfrm>
                <a:off x="825024" y="1203598"/>
                <a:ext cx="2165360"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t>单击此次添加标题</a:t>
                </a:r>
                <a:endParaRPr lang="zh-CN" altLang="en-US" sz="1400" dirty="0"/>
              </a:p>
            </p:txBody>
          </p:sp>
        </p:grpSp>
        <p:sp>
          <p:nvSpPr>
            <p:cNvPr id="5" name="TextBox 4"/>
            <p:cNvSpPr txBox="1"/>
            <p:nvPr/>
          </p:nvSpPr>
          <p:spPr>
            <a:xfrm>
              <a:off x="1043608" y="1684504"/>
              <a:ext cx="2088232" cy="2200602"/>
            </a:xfrm>
            <a:prstGeom prst="rect">
              <a:avLst/>
            </a:prstGeom>
            <a:noFill/>
          </p:spPr>
          <p:txBody>
            <a:bodyPr wrap="square" rtlCol="0">
              <a:spAutoFit/>
            </a:bodyPr>
            <a:lstStyle/>
            <a:p>
              <a:pPr marL="285750" indent="-285750">
                <a:spcBef>
                  <a:spcPts val="1000"/>
                </a:spcBef>
                <a:buFont typeface="Arial" pitchFamily="34" charset="0"/>
                <a:buChar char="•"/>
              </a:pPr>
              <a:r>
                <a:rPr lang="zh-CN" altLang="en-US" sz="1400" dirty="0" smtClean="0"/>
                <a:t>单击此处添加文本，</a:t>
              </a:r>
              <a:r>
                <a:rPr lang="zh-CN" altLang="en-US" sz="1400" dirty="0"/>
                <a:t>单击此处添加</a:t>
              </a:r>
              <a:r>
                <a:rPr lang="zh-CN" altLang="en-US" sz="1400" dirty="0" smtClean="0"/>
                <a:t>文本。</a:t>
              </a:r>
              <a:endParaRPr lang="en-US" altLang="zh-CN" sz="1400" dirty="0" smtClean="0"/>
            </a:p>
            <a:p>
              <a:pPr marL="285750" indent="-285750">
                <a:spcBef>
                  <a:spcPts val="1000"/>
                </a:spcBef>
                <a:buFont typeface="Arial" pitchFamily="34" charset="0"/>
                <a:buChar char="•"/>
              </a:pPr>
              <a:r>
                <a:rPr lang="zh-CN" altLang="en-US" sz="1400" dirty="0"/>
                <a:t>单击此处添加文本，单击此处添加文本。</a:t>
              </a:r>
              <a:endParaRPr lang="en-US" altLang="zh-CN" sz="1400" dirty="0"/>
            </a:p>
            <a:p>
              <a:pPr marL="285750" indent="-285750">
                <a:spcBef>
                  <a:spcPts val="1000"/>
                </a:spcBef>
                <a:buFont typeface="Arial" pitchFamily="34" charset="0"/>
                <a:buChar char="•"/>
              </a:pPr>
              <a:r>
                <a:rPr lang="zh-CN" altLang="en-US" sz="1400" dirty="0"/>
                <a:t>单击此处添加文本，单击此处添加文本</a:t>
              </a:r>
              <a:r>
                <a:rPr lang="zh-CN" altLang="en-US" sz="1400" dirty="0" smtClean="0"/>
                <a:t>。</a:t>
              </a:r>
              <a:endParaRPr lang="en-US" altLang="zh-CN" sz="1400" dirty="0" smtClean="0"/>
            </a:p>
            <a:p>
              <a:pPr marL="285750" indent="-285750">
                <a:spcBef>
                  <a:spcPts val="1000"/>
                </a:spcBef>
                <a:buFont typeface="Arial" pitchFamily="34" charset="0"/>
                <a:buChar char="•"/>
              </a:pPr>
              <a:r>
                <a:rPr lang="zh-CN" altLang="en-US" sz="1400" dirty="0"/>
                <a:t>单击此处添加文本，单击此处添加文本</a:t>
              </a:r>
              <a:r>
                <a:rPr lang="zh-CN" altLang="en-US" sz="1400" dirty="0" smtClean="0"/>
                <a:t>。</a:t>
              </a:r>
              <a:endParaRPr lang="en-US" altLang="zh-CN" sz="1400" dirty="0"/>
            </a:p>
          </p:txBody>
        </p:sp>
      </p:grpSp>
      <p:grpSp>
        <p:nvGrpSpPr>
          <p:cNvPr id="8" name="组合 7"/>
          <p:cNvGrpSpPr/>
          <p:nvPr/>
        </p:nvGrpSpPr>
        <p:grpSpPr>
          <a:xfrm>
            <a:off x="3383905" y="1394689"/>
            <a:ext cx="2376190" cy="2880320"/>
            <a:chOff x="3383905" y="1198089"/>
            <a:chExt cx="2376190" cy="2880320"/>
          </a:xfrm>
        </p:grpSpPr>
        <p:sp>
          <p:nvSpPr>
            <p:cNvPr id="9" name="矩形 8"/>
            <p:cNvSpPr/>
            <p:nvPr/>
          </p:nvSpPr>
          <p:spPr>
            <a:xfrm>
              <a:off x="3383905" y="1486121"/>
              <a:ext cx="2376190" cy="2592288"/>
            </a:xfrm>
            <a:prstGeom prst="rect">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0" name="矩形 9"/>
            <p:cNvSpPr/>
            <p:nvPr/>
          </p:nvSpPr>
          <p:spPr>
            <a:xfrm>
              <a:off x="3383905" y="1198089"/>
              <a:ext cx="2376190" cy="288032"/>
            </a:xfrm>
            <a:prstGeom prst="rect">
              <a:avLst/>
            </a:prstGeom>
            <a:solidFill>
              <a:srgbClr val="E971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t>单击此次添加标题</a:t>
              </a:r>
              <a:endParaRPr lang="zh-CN" altLang="en-US" sz="1400" dirty="0"/>
            </a:p>
          </p:txBody>
        </p:sp>
        <p:sp>
          <p:nvSpPr>
            <p:cNvPr id="11" name="TextBox 10"/>
            <p:cNvSpPr txBox="1"/>
            <p:nvPr/>
          </p:nvSpPr>
          <p:spPr>
            <a:xfrm>
              <a:off x="3527884" y="1678995"/>
              <a:ext cx="2088232" cy="2200602"/>
            </a:xfrm>
            <a:prstGeom prst="rect">
              <a:avLst/>
            </a:prstGeom>
            <a:noFill/>
          </p:spPr>
          <p:txBody>
            <a:bodyPr wrap="square" rtlCol="0">
              <a:spAutoFit/>
            </a:bodyPr>
            <a:lstStyle/>
            <a:p>
              <a:pPr marL="285750" indent="-285750">
                <a:spcBef>
                  <a:spcPts val="1000"/>
                </a:spcBef>
                <a:buFont typeface="Arial" pitchFamily="34" charset="0"/>
                <a:buChar char="•"/>
              </a:pPr>
              <a:r>
                <a:rPr lang="zh-CN" altLang="en-US" sz="1400" dirty="0" smtClean="0"/>
                <a:t>单击此处添加文本，</a:t>
              </a:r>
              <a:r>
                <a:rPr lang="zh-CN" altLang="en-US" sz="1400" dirty="0"/>
                <a:t>单击此处添加</a:t>
              </a:r>
              <a:r>
                <a:rPr lang="zh-CN" altLang="en-US" sz="1400" dirty="0" smtClean="0"/>
                <a:t>文本。</a:t>
              </a:r>
              <a:endParaRPr lang="en-US" altLang="zh-CN" sz="1400" dirty="0" smtClean="0"/>
            </a:p>
            <a:p>
              <a:pPr marL="285750" indent="-285750">
                <a:spcBef>
                  <a:spcPts val="1000"/>
                </a:spcBef>
                <a:buFont typeface="Arial" pitchFamily="34" charset="0"/>
                <a:buChar char="•"/>
              </a:pPr>
              <a:r>
                <a:rPr lang="zh-CN" altLang="en-US" sz="1400" dirty="0"/>
                <a:t>单击此处添加文本，单击此处添加文本。</a:t>
              </a:r>
              <a:endParaRPr lang="en-US" altLang="zh-CN" sz="1400" dirty="0"/>
            </a:p>
            <a:p>
              <a:pPr marL="285750" indent="-285750">
                <a:spcBef>
                  <a:spcPts val="1000"/>
                </a:spcBef>
                <a:buFont typeface="Arial" pitchFamily="34" charset="0"/>
                <a:buChar char="•"/>
              </a:pPr>
              <a:r>
                <a:rPr lang="zh-CN" altLang="en-US" sz="1400" dirty="0"/>
                <a:t>单击此处添加文本，单击此处添加文本</a:t>
              </a:r>
              <a:r>
                <a:rPr lang="zh-CN" altLang="en-US" sz="1400" dirty="0" smtClean="0"/>
                <a:t>。</a:t>
              </a:r>
              <a:endParaRPr lang="en-US" altLang="zh-CN" sz="1400" dirty="0" smtClean="0"/>
            </a:p>
            <a:p>
              <a:pPr marL="285750" indent="-285750">
                <a:spcBef>
                  <a:spcPts val="1000"/>
                </a:spcBef>
                <a:buFont typeface="Arial" pitchFamily="34" charset="0"/>
                <a:buChar char="•"/>
              </a:pPr>
              <a:r>
                <a:rPr lang="zh-CN" altLang="en-US" sz="1400" dirty="0"/>
                <a:t>单击此处添加文本，单击此处添加文本</a:t>
              </a:r>
              <a:r>
                <a:rPr lang="zh-CN" altLang="en-US" sz="1400" dirty="0" smtClean="0"/>
                <a:t>。</a:t>
              </a:r>
              <a:endParaRPr lang="en-US" altLang="zh-CN" sz="1400" dirty="0"/>
            </a:p>
          </p:txBody>
        </p:sp>
      </p:grpSp>
      <p:grpSp>
        <p:nvGrpSpPr>
          <p:cNvPr id="12" name="组合 11"/>
          <p:cNvGrpSpPr/>
          <p:nvPr/>
        </p:nvGrpSpPr>
        <p:grpSpPr>
          <a:xfrm>
            <a:off x="5868144" y="1394689"/>
            <a:ext cx="2376190" cy="2880320"/>
            <a:chOff x="5868144" y="1198089"/>
            <a:chExt cx="2376190" cy="2880320"/>
          </a:xfrm>
        </p:grpSpPr>
        <p:grpSp>
          <p:nvGrpSpPr>
            <p:cNvPr id="13" name="组合 12"/>
            <p:cNvGrpSpPr/>
            <p:nvPr/>
          </p:nvGrpSpPr>
          <p:grpSpPr>
            <a:xfrm>
              <a:off x="5868144" y="1198089"/>
              <a:ext cx="2376190" cy="2880320"/>
              <a:chOff x="825024" y="1203598"/>
              <a:chExt cx="2165360" cy="2880320"/>
            </a:xfrm>
          </p:grpSpPr>
          <p:sp>
            <p:nvSpPr>
              <p:cNvPr id="15" name="矩形 14"/>
              <p:cNvSpPr/>
              <p:nvPr/>
            </p:nvSpPr>
            <p:spPr>
              <a:xfrm>
                <a:off x="825024" y="1491630"/>
                <a:ext cx="2165360" cy="2592288"/>
              </a:xfrm>
              <a:prstGeom prst="rect">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6" name="矩形 15"/>
              <p:cNvSpPr/>
              <p:nvPr/>
            </p:nvSpPr>
            <p:spPr>
              <a:xfrm>
                <a:off x="825024" y="1203598"/>
                <a:ext cx="2165360" cy="288032"/>
              </a:xfrm>
              <a:prstGeom prst="rect">
                <a:avLst/>
              </a:prstGeom>
              <a:solidFill>
                <a:schemeClr val="accent1">
                  <a:lumMod val="7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t>单击此次添加标题</a:t>
                </a:r>
                <a:endParaRPr lang="zh-CN" altLang="en-US" sz="1400" dirty="0"/>
              </a:p>
            </p:txBody>
          </p:sp>
        </p:grpSp>
        <p:sp>
          <p:nvSpPr>
            <p:cNvPr id="14" name="TextBox 13"/>
            <p:cNvSpPr txBox="1"/>
            <p:nvPr/>
          </p:nvSpPr>
          <p:spPr>
            <a:xfrm>
              <a:off x="6012123" y="1673595"/>
              <a:ext cx="2088232" cy="2200602"/>
            </a:xfrm>
            <a:prstGeom prst="rect">
              <a:avLst/>
            </a:prstGeom>
            <a:noFill/>
          </p:spPr>
          <p:txBody>
            <a:bodyPr wrap="square" rtlCol="0">
              <a:spAutoFit/>
            </a:bodyPr>
            <a:lstStyle/>
            <a:p>
              <a:pPr marL="285750" indent="-285750">
                <a:spcBef>
                  <a:spcPts val="1000"/>
                </a:spcBef>
                <a:buFont typeface="Arial" pitchFamily="34" charset="0"/>
                <a:buChar char="•"/>
              </a:pPr>
              <a:r>
                <a:rPr lang="zh-CN" altLang="en-US" sz="1400" dirty="0" smtClean="0"/>
                <a:t>单击此处添加文本，</a:t>
              </a:r>
              <a:r>
                <a:rPr lang="zh-CN" altLang="en-US" sz="1400" dirty="0"/>
                <a:t>单击此处添加</a:t>
              </a:r>
              <a:r>
                <a:rPr lang="zh-CN" altLang="en-US" sz="1400" dirty="0" smtClean="0"/>
                <a:t>文本。</a:t>
              </a:r>
              <a:endParaRPr lang="en-US" altLang="zh-CN" sz="1400" dirty="0" smtClean="0"/>
            </a:p>
            <a:p>
              <a:pPr marL="285750" indent="-285750">
                <a:spcBef>
                  <a:spcPts val="1000"/>
                </a:spcBef>
                <a:buFont typeface="Arial" pitchFamily="34" charset="0"/>
                <a:buChar char="•"/>
              </a:pPr>
              <a:r>
                <a:rPr lang="zh-CN" altLang="en-US" sz="1400" dirty="0"/>
                <a:t>单击此处添加文本，单击此处添加文本。</a:t>
              </a:r>
              <a:endParaRPr lang="en-US" altLang="zh-CN" sz="1400" dirty="0"/>
            </a:p>
            <a:p>
              <a:pPr marL="285750" indent="-285750">
                <a:spcBef>
                  <a:spcPts val="1000"/>
                </a:spcBef>
                <a:buFont typeface="Arial" pitchFamily="34" charset="0"/>
                <a:buChar char="•"/>
              </a:pPr>
              <a:r>
                <a:rPr lang="zh-CN" altLang="en-US" sz="1400" dirty="0"/>
                <a:t>单击此处添加文本，单击此处添加文本</a:t>
              </a:r>
              <a:r>
                <a:rPr lang="zh-CN" altLang="en-US" sz="1400" dirty="0" smtClean="0"/>
                <a:t>。</a:t>
              </a:r>
              <a:endParaRPr lang="en-US" altLang="zh-CN" sz="1400" dirty="0" smtClean="0"/>
            </a:p>
            <a:p>
              <a:pPr marL="285750" indent="-285750">
                <a:spcBef>
                  <a:spcPts val="1000"/>
                </a:spcBef>
                <a:buFont typeface="Arial" pitchFamily="34" charset="0"/>
                <a:buChar char="•"/>
              </a:pPr>
              <a:r>
                <a:rPr lang="zh-CN" altLang="en-US" sz="1400" dirty="0"/>
                <a:t>单击此处添加文本，单击此处添加文本</a:t>
              </a:r>
              <a:r>
                <a:rPr lang="zh-CN" altLang="en-US" sz="1400" dirty="0" smtClean="0"/>
                <a:t>。</a:t>
              </a:r>
              <a:endParaRPr lang="en-US" altLang="zh-CN" sz="1400" dirty="0"/>
            </a:p>
          </p:txBody>
        </p:sp>
      </p:grpSp>
      <p:sp>
        <p:nvSpPr>
          <p:cNvPr id="17" name="右箭头 16"/>
          <p:cNvSpPr/>
          <p:nvPr/>
        </p:nvSpPr>
        <p:spPr>
          <a:xfrm>
            <a:off x="3059832" y="2552326"/>
            <a:ext cx="513744" cy="484632"/>
          </a:xfrm>
          <a:prstGeom prst="rightArrow">
            <a:avLst>
              <a:gd name="adj1" fmla="val 50000"/>
              <a:gd name="adj2" fmla="val 64016"/>
            </a:avLst>
          </a:prstGeom>
          <a:gradFill flip="none" rotWithShape="1">
            <a:gsLst>
              <a:gs pos="0">
                <a:schemeClr val="tx1">
                  <a:lumMod val="75000"/>
                  <a:lumOff val="25000"/>
                </a:schemeClr>
              </a:gs>
              <a:gs pos="100000">
                <a:schemeClr val="bg1"/>
              </a:gs>
            </a:gsLst>
            <a:lin ang="10800000" scaled="1"/>
            <a:tileRect/>
          </a:gra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右箭头 17"/>
          <p:cNvSpPr/>
          <p:nvPr/>
        </p:nvSpPr>
        <p:spPr>
          <a:xfrm>
            <a:off x="5598572" y="2552326"/>
            <a:ext cx="513744" cy="484632"/>
          </a:xfrm>
          <a:prstGeom prst="rightArrow">
            <a:avLst>
              <a:gd name="adj1" fmla="val 50000"/>
              <a:gd name="adj2" fmla="val 64016"/>
            </a:avLst>
          </a:prstGeom>
          <a:gradFill flip="none" rotWithShape="1">
            <a:gsLst>
              <a:gs pos="0">
                <a:schemeClr val="tx1">
                  <a:lumMod val="75000"/>
                  <a:lumOff val="25000"/>
                </a:schemeClr>
              </a:gs>
              <a:gs pos="100000">
                <a:schemeClr val="bg1"/>
              </a:gs>
            </a:gsLst>
            <a:lin ang="10800000" scaled="1"/>
            <a:tileRect/>
          </a:gra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p:tgtEl>
                                          <p:spTgt spid="17"/>
                                        </p:tgtEl>
                                        <p:attrNameLst>
                                          <p:attrName>ppt_x</p:attrName>
                                        </p:attrNameLst>
                                      </p:cBhvr>
                                      <p:tavLst>
                                        <p:tav tm="0">
                                          <p:val>
                                            <p:strVal val="#ppt_x-#ppt_w*1.125000"/>
                                          </p:val>
                                        </p:tav>
                                        <p:tav tm="100000">
                                          <p:val>
                                            <p:strVal val="#ppt_x"/>
                                          </p:val>
                                        </p:tav>
                                      </p:tavLst>
                                    </p:anim>
                                    <p:animEffect transition="in" filter="wipe(right)">
                                      <p:cBhvr>
                                        <p:cTn id="19" dur="500"/>
                                        <p:tgtEl>
                                          <p:spTgt spid="1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par>
                          <p:cTn id="24" fill="hold">
                            <p:stCondLst>
                              <p:cond delay="2500"/>
                            </p:stCondLst>
                            <p:childTnLst>
                              <p:par>
                                <p:cTn id="25" presetID="1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p:tgtEl>
                                          <p:spTgt spid="18"/>
                                        </p:tgtEl>
                                        <p:attrNameLst>
                                          <p:attrName>ppt_x</p:attrName>
                                        </p:attrNameLst>
                                      </p:cBhvr>
                                      <p:tavLst>
                                        <p:tav tm="0">
                                          <p:val>
                                            <p:strVal val="#ppt_x-#ppt_w*1.125000"/>
                                          </p:val>
                                        </p:tav>
                                        <p:tav tm="100000">
                                          <p:val>
                                            <p:strVal val="#ppt_x"/>
                                          </p:val>
                                        </p:tav>
                                      </p:tavLst>
                                    </p:anim>
                                    <p:animEffect transition="in" filter="wipe(right)">
                                      <p:cBhvr>
                                        <p:cTn id="28" dur="500"/>
                                        <p:tgtEl>
                                          <p:spTgt spid="18"/>
                                        </p:tgtEl>
                                      </p:cBhvr>
                                    </p:animEffect>
                                  </p:childTnLst>
                                </p:cTn>
                              </p:par>
                            </p:childTnLst>
                          </p:cTn>
                        </p:par>
                        <p:par>
                          <p:cTn id="29" fill="hold">
                            <p:stCondLst>
                              <p:cond delay="3000"/>
                            </p:stCondLst>
                            <p:childTnLst>
                              <p:par>
                                <p:cTn id="30" presetID="22" presetClass="entr" presetSubtype="1"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17" grpId="0" animBg="1"/>
      <p:bldP spid="1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grpSp>
        <p:nvGrpSpPr>
          <p:cNvPr id="3" name="组合 2"/>
          <p:cNvGrpSpPr/>
          <p:nvPr/>
        </p:nvGrpSpPr>
        <p:grpSpPr>
          <a:xfrm>
            <a:off x="907352" y="1275606"/>
            <a:ext cx="7343775" cy="936104"/>
            <a:chOff x="907352" y="1059582"/>
            <a:chExt cx="7343775" cy="936104"/>
          </a:xfrm>
        </p:grpSpPr>
        <p:sp>
          <p:nvSpPr>
            <p:cNvPr id="4" name="矩形 3"/>
            <p:cNvSpPr/>
            <p:nvPr/>
          </p:nvSpPr>
          <p:spPr>
            <a:xfrm>
              <a:off x="2123728" y="1059582"/>
              <a:ext cx="6127399" cy="936104"/>
            </a:xfrm>
            <a:prstGeom prst="rect">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itchFamily="34" charset="0"/>
                <a:buChar char="•"/>
              </a:pPr>
              <a:r>
                <a:rPr lang="zh-CN" altLang="en-US" sz="1400" dirty="0">
                  <a:solidFill>
                    <a:schemeClr val="tx1"/>
                  </a:solidFill>
                </a:rPr>
                <a:t>单击此处添加文本，单击此处添加文本，单击此处添加文本，单击此处添加文本，单击此处添加文本，单击此处添加文本。</a:t>
              </a:r>
            </a:p>
          </p:txBody>
        </p:sp>
        <p:sp>
          <p:nvSpPr>
            <p:cNvPr id="5" name="矩形 4"/>
            <p:cNvSpPr/>
            <p:nvPr/>
          </p:nvSpPr>
          <p:spPr>
            <a:xfrm>
              <a:off x="907352" y="1059582"/>
              <a:ext cx="1223615" cy="936104"/>
            </a:xfrm>
            <a:prstGeom prst="rect">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t>单击此处</a:t>
              </a:r>
              <a:endParaRPr lang="en-US" altLang="zh-CN" sz="1400" dirty="0" smtClean="0"/>
            </a:p>
            <a:p>
              <a:pPr algn="ctr"/>
              <a:r>
                <a:rPr lang="zh-CN" altLang="en-US" sz="1400" dirty="0" smtClean="0"/>
                <a:t>添加标题</a:t>
              </a:r>
              <a:endParaRPr lang="zh-CN" altLang="en-US" sz="1400" dirty="0"/>
            </a:p>
          </p:txBody>
        </p:sp>
      </p:grpSp>
      <p:grpSp>
        <p:nvGrpSpPr>
          <p:cNvPr id="6" name="组合 5"/>
          <p:cNvGrpSpPr/>
          <p:nvPr/>
        </p:nvGrpSpPr>
        <p:grpSpPr>
          <a:xfrm>
            <a:off x="907352" y="2355726"/>
            <a:ext cx="7343775" cy="936104"/>
            <a:chOff x="907352" y="2139702"/>
            <a:chExt cx="7343775" cy="936104"/>
          </a:xfrm>
        </p:grpSpPr>
        <p:sp>
          <p:nvSpPr>
            <p:cNvPr id="7" name="矩形 6"/>
            <p:cNvSpPr/>
            <p:nvPr/>
          </p:nvSpPr>
          <p:spPr>
            <a:xfrm>
              <a:off x="2123728" y="2139702"/>
              <a:ext cx="6127399" cy="936104"/>
            </a:xfrm>
            <a:prstGeom prst="rect">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itchFamily="34" charset="0"/>
                <a:buChar char="•"/>
              </a:pPr>
              <a:r>
                <a:rPr lang="zh-CN" altLang="en-US" sz="1400" dirty="0">
                  <a:solidFill>
                    <a:schemeClr val="tx1"/>
                  </a:solidFill>
                </a:rPr>
                <a:t>单击此处添加文本，单击此处添加文本，单击此处添加文本，单击此处添加文本，单击此处添加文本，单击此处添加文本。</a:t>
              </a:r>
            </a:p>
          </p:txBody>
        </p:sp>
        <p:sp>
          <p:nvSpPr>
            <p:cNvPr id="8" name="矩形 7"/>
            <p:cNvSpPr/>
            <p:nvPr/>
          </p:nvSpPr>
          <p:spPr>
            <a:xfrm>
              <a:off x="907352" y="2139702"/>
              <a:ext cx="1223615" cy="93610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单击</a:t>
              </a:r>
              <a:r>
                <a:rPr lang="zh-CN" altLang="en-US" sz="1400" dirty="0" smtClean="0"/>
                <a:t>此处</a:t>
              </a:r>
              <a:endParaRPr lang="en-US" altLang="zh-CN" sz="1400" dirty="0" smtClean="0"/>
            </a:p>
            <a:p>
              <a:pPr algn="ctr"/>
              <a:r>
                <a:rPr lang="zh-CN" altLang="en-US" sz="1400" dirty="0" smtClean="0"/>
                <a:t>添加</a:t>
              </a:r>
              <a:r>
                <a:rPr lang="zh-CN" altLang="en-US" sz="1400" dirty="0"/>
                <a:t>标题</a:t>
              </a:r>
            </a:p>
          </p:txBody>
        </p:sp>
      </p:grpSp>
      <p:grpSp>
        <p:nvGrpSpPr>
          <p:cNvPr id="9" name="组合 8"/>
          <p:cNvGrpSpPr/>
          <p:nvPr/>
        </p:nvGrpSpPr>
        <p:grpSpPr>
          <a:xfrm>
            <a:off x="900112" y="3435846"/>
            <a:ext cx="7343775" cy="936104"/>
            <a:chOff x="900112" y="3219822"/>
            <a:chExt cx="7343775" cy="936104"/>
          </a:xfrm>
        </p:grpSpPr>
        <p:sp>
          <p:nvSpPr>
            <p:cNvPr id="10" name="矩形 9"/>
            <p:cNvSpPr/>
            <p:nvPr/>
          </p:nvSpPr>
          <p:spPr>
            <a:xfrm>
              <a:off x="2116488" y="3219822"/>
              <a:ext cx="6127399" cy="936104"/>
            </a:xfrm>
            <a:prstGeom prst="rect">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itchFamily="34" charset="0"/>
                <a:buChar char="•"/>
              </a:pPr>
              <a:r>
                <a:rPr lang="zh-CN" altLang="en-US" sz="1400" dirty="0">
                  <a:solidFill>
                    <a:schemeClr val="tx1"/>
                  </a:solidFill>
                </a:rPr>
                <a:t>单击此处添加文本，单击此处添加文本，单击此处添加文本，单击此处添加文本，单击此处添加文本，单击此处添加文本。</a:t>
              </a:r>
            </a:p>
          </p:txBody>
        </p:sp>
        <p:sp>
          <p:nvSpPr>
            <p:cNvPr id="11" name="矩形 10"/>
            <p:cNvSpPr/>
            <p:nvPr/>
          </p:nvSpPr>
          <p:spPr>
            <a:xfrm>
              <a:off x="900112" y="3219822"/>
              <a:ext cx="1223615" cy="936104"/>
            </a:xfrm>
            <a:prstGeom prst="rect">
              <a:avLst/>
            </a:prstGeom>
            <a:solidFill>
              <a:srgbClr val="FE6E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单击</a:t>
              </a:r>
              <a:r>
                <a:rPr lang="zh-CN" altLang="en-US" sz="1400" dirty="0" smtClean="0"/>
                <a:t>此处</a:t>
              </a:r>
              <a:endParaRPr lang="en-US" altLang="zh-CN" sz="1400" dirty="0" smtClean="0"/>
            </a:p>
            <a:p>
              <a:pPr algn="ctr"/>
              <a:r>
                <a:rPr lang="zh-CN" altLang="en-US" sz="1400" dirty="0" smtClean="0"/>
                <a:t>添加</a:t>
              </a:r>
              <a:r>
                <a:rPr lang="zh-CN" altLang="en-US" sz="1400" dirty="0"/>
                <a:t>标题</a:t>
              </a:r>
            </a:p>
          </p:txBody>
        </p:sp>
      </p:grpSp>
      <p:sp>
        <p:nvSpPr>
          <p:cNvPr id="12" name="右箭头 11"/>
          <p:cNvSpPr/>
          <p:nvPr/>
        </p:nvSpPr>
        <p:spPr>
          <a:xfrm rot="5400000">
            <a:off x="1262287" y="2113410"/>
            <a:ext cx="513744" cy="484632"/>
          </a:xfrm>
          <a:prstGeom prst="rightArrow">
            <a:avLst>
              <a:gd name="adj1" fmla="val 50000"/>
              <a:gd name="adj2" fmla="val 64016"/>
            </a:avLst>
          </a:prstGeom>
          <a:gradFill flip="none" rotWithShape="1">
            <a:gsLst>
              <a:gs pos="0">
                <a:schemeClr val="tx1">
                  <a:lumMod val="75000"/>
                  <a:lumOff val="25000"/>
                </a:schemeClr>
              </a:gs>
              <a:gs pos="100000">
                <a:schemeClr val="bg1"/>
              </a:gs>
            </a:gsLst>
            <a:lin ang="10800000" scaled="1"/>
            <a:tileRect/>
          </a:gra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右箭头 12"/>
          <p:cNvSpPr/>
          <p:nvPr/>
        </p:nvSpPr>
        <p:spPr>
          <a:xfrm rot="5400000">
            <a:off x="1262287" y="3193530"/>
            <a:ext cx="513744" cy="484632"/>
          </a:xfrm>
          <a:prstGeom prst="rightArrow">
            <a:avLst>
              <a:gd name="adj1" fmla="val 50000"/>
              <a:gd name="adj2" fmla="val 64016"/>
            </a:avLst>
          </a:prstGeom>
          <a:gradFill flip="none" rotWithShape="1">
            <a:gsLst>
              <a:gs pos="0">
                <a:schemeClr val="tx1">
                  <a:lumMod val="75000"/>
                  <a:lumOff val="25000"/>
                </a:schemeClr>
              </a:gs>
              <a:gs pos="100000">
                <a:schemeClr val="bg1"/>
              </a:gs>
            </a:gsLst>
            <a:lin ang="10800000" scaled="1"/>
            <a:tileRect/>
          </a:gra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2" presetClass="entr" presetSubtype="8" decel="10000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12" presetClass="entr" presetSubtype="1"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down)">
                                      <p:cBhvr>
                                        <p:cTn id="20" dur="500"/>
                                        <p:tgtEl>
                                          <p:spTgt spid="12"/>
                                        </p:tgtEl>
                                      </p:cBhvr>
                                    </p:animEffect>
                                  </p:childTnLst>
                                </p:cTn>
                              </p:par>
                            </p:childTnLst>
                          </p:cTn>
                        </p:par>
                        <p:par>
                          <p:cTn id="21" fill="hold">
                            <p:stCondLst>
                              <p:cond delay="2000"/>
                            </p:stCondLst>
                            <p:childTnLst>
                              <p:par>
                                <p:cTn id="22" presetID="2" presetClass="entr" presetSubtype="2" decel="10000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12" presetClass="entr" presetSubtype="1"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p:tgtEl>
                                          <p:spTgt spid="13"/>
                                        </p:tgtEl>
                                        <p:attrNameLst>
                                          <p:attrName>ppt_y</p:attrName>
                                        </p:attrNameLst>
                                      </p:cBhvr>
                                      <p:tavLst>
                                        <p:tav tm="0">
                                          <p:val>
                                            <p:strVal val="#ppt_y-#ppt_h*1.125000"/>
                                          </p:val>
                                        </p:tav>
                                        <p:tav tm="100000">
                                          <p:val>
                                            <p:strVal val="#ppt_y"/>
                                          </p:val>
                                        </p:tav>
                                      </p:tavLst>
                                    </p:anim>
                                    <p:animEffect transition="in" filter="wipe(down)">
                                      <p:cBhvr>
                                        <p:cTn id="30" dur="500"/>
                                        <p:tgtEl>
                                          <p:spTgt spid="13"/>
                                        </p:tgtEl>
                                      </p:cBhvr>
                                    </p:animEffect>
                                  </p:childTnLst>
                                </p:cTn>
                              </p:par>
                            </p:childTnLst>
                          </p:cTn>
                        </p:par>
                        <p:par>
                          <p:cTn id="31" fill="hold">
                            <p:stCondLst>
                              <p:cond delay="3000"/>
                            </p:stCondLst>
                            <p:childTnLst>
                              <p:par>
                                <p:cTn id="32" presetID="2" presetClass="entr" presetSubtype="8" decel="100000"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0-#ppt_w/2"/>
                                          </p:val>
                                        </p:tav>
                                        <p:tav tm="100000">
                                          <p:val>
                                            <p:strVal val="#ppt_x"/>
                                          </p:val>
                                        </p:tav>
                                      </p:tavLst>
                                    </p:anim>
                                    <p:anim calcmode="lin" valueType="num">
                                      <p:cBhvr additive="base">
                                        <p:cTn id="35"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12" grpId="0" animBg="1"/>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pic>
        <p:nvPicPr>
          <p:cNvPr id="3" name="_effect"/>
          <p:cNvPicPr>
            <a:picLocks noChangeAspect="1" noChangeArrowheads="1"/>
          </p:cNvPicPr>
          <p:nvPr/>
        </p:nvPicPr>
        <p:blipFill>
          <a:blip r:embed="rId2" cstate="print">
            <a:lum bright="20000"/>
          </a:blip>
          <a:srcRect/>
          <a:stretch>
            <a:fillRect/>
          </a:stretch>
        </p:blipFill>
        <p:spPr bwMode="gray">
          <a:xfrm>
            <a:off x="2183833" y="4075991"/>
            <a:ext cx="2677443" cy="403407"/>
          </a:xfrm>
          <a:prstGeom prst="rect">
            <a:avLst/>
          </a:prstGeom>
          <a:noFill/>
          <a:ln w="9525">
            <a:miter lim="800000"/>
            <a:headEnd/>
            <a:tailEnd/>
          </a:ln>
          <a:effectLst/>
        </p:spPr>
      </p:pic>
      <p:pic>
        <p:nvPicPr>
          <p:cNvPr id="4" name="_effect"/>
          <p:cNvPicPr>
            <a:picLocks noChangeAspect="1" noChangeArrowheads="1"/>
          </p:cNvPicPr>
          <p:nvPr/>
        </p:nvPicPr>
        <p:blipFill>
          <a:blip r:embed="rId2" cstate="print">
            <a:lum bright="20000"/>
          </a:blip>
          <a:srcRect/>
          <a:stretch>
            <a:fillRect/>
          </a:stretch>
        </p:blipFill>
        <p:spPr bwMode="gray">
          <a:xfrm>
            <a:off x="4510454" y="4075991"/>
            <a:ext cx="2677443" cy="403407"/>
          </a:xfrm>
          <a:prstGeom prst="rect">
            <a:avLst/>
          </a:prstGeom>
          <a:noFill/>
          <a:ln w="9525">
            <a:miter lim="800000"/>
            <a:headEnd/>
            <a:tailEnd/>
          </a:ln>
          <a:effectLst/>
        </p:spPr>
      </p:pic>
      <p:sp>
        <p:nvSpPr>
          <p:cNvPr id="5" name="_color1"/>
          <p:cNvSpPr>
            <a:spLocks/>
          </p:cNvSpPr>
          <p:nvPr/>
        </p:nvSpPr>
        <p:spPr bwMode="gray">
          <a:xfrm>
            <a:off x="2401640" y="3489851"/>
            <a:ext cx="1098572" cy="718297"/>
          </a:xfrm>
          <a:custGeom>
            <a:avLst/>
            <a:gdLst/>
            <a:ahLst/>
            <a:cxnLst>
              <a:cxn ang="0">
                <a:pos x="367" y="174"/>
              </a:cxn>
              <a:cxn ang="0">
                <a:pos x="67" y="0"/>
              </a:cxn>
              <a:cxn ang="0">
                <a:pos x="42" y="36"/>
              </a:cxn>
              <a:cxn ang="0">
                <a:pos x="0" y="39"/>
              </a:cxn>
              <a:cxn ang="0">
                <a:pos x="367" y="252"/>
              </a:cxn>
              <a:cxn ang="0">
                <a:pos x="385" y="214"/>
              </a:cxn>
              <a:cxn ang="0">
                <a:pos x="367" y="174"/>
              </a:cxn>
            </a:cxnLst>
            <a:rect l="0" t="0" r="r" b="b"/>
            <a:pathLst>
              <a:path w="385" h="252">
                <a:moveTo>
                  <a:pt x="367" y="174"/>
                </a:moveTo>
                <a:cubicBezTo>
                  <a:pt x="240" y="169"/>
                  <a:pt x="130" y="101"/>
                  <a:pt x="67" y="0"/>
                </a:cubicBezTo>
                <a:cubicBezTo>
                  <a:pt x="42" y="36"/>
                  <a:pt x="42" y="36"/>
                  <a:pt x="42" y="36"/>
                </a:cubicBezTo>
                <a:cubicBezTo>
                  <a:pt x="0" y="39"/>
                  <a:pt x="0" y="39"/>
                  <a:pt x="0" y="39"/>
                </a:cubicBezTo>
                <a:cubicBezTo>
                  <a:pt x="76" y="163"/>
                  <a:pt x="212" y="247"/>
                  <a:pt x="367" y="252"/>
                </a:cubicBezTo>
                <a:cubicBezTo>
                  <a:pt x="385" y="214"/>
                  <a:pt x="385" y="214"/>
                  <a:pt x="385" y="214"/>
                </a:cubicBezTo>
                <a:lnTo>
                  <a:pt x="367" y="174"/>
                </a:lnTo>
                <a:close/>
              </a:path>
            </a:pathLst>
          </a:custGeom>
          <a:solidFill>
            <a:schemeClr val="accent1">
              <a:lumMod val="75000"/>
            </a:schemeClr>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6" name="_color1"/>
          <p:cNvSpPr>
            <a:spLocks/>
          </p:cNvSpPr>
          <p:nvPr/>
        </p:nvSpPr>
        <p:spPr bwMode="gray">
          <a:xfrm>
            <a:off x="2404054" y="1662117"/>
            <a:ext cx="1050283" cy="709846"/>
          </a:xfrm>
          <a:custGeom>
            <a:avLst/>
            <a:gdLst/>
            <a:ahLst/>
            <a:cxnLst>
              <a:cxn ang="0">
                <a:pos x="68" y="249"/>
              </a:cxn>
              <a:cxn ang="0">
                <a:pos x="368" y="78"/>
              </a:cxn>
              <a:cxn ang="0">
                <a:pos x="350" y="39"/>
              </a:cxn>
              <a:cxn ang="0">
                <a:pos x="368" y="0"/>
              </a:cxn>
              <a:cxn ang="0">
                <a:pos x="0" y="211"/>
              </a:cxn>
              <a:cxn ang="0">
                <a:pos x="25" y="245"/>
              </a:cxn>
              <a:cxn ang="0">
                <a:pos x="68" y="249"/>
              </a:cxn>
            </a:cxnLst>
            <a:rect l="0" t="0" r="r" b="b"/>
            <a:pathLst>
              <a:path w="368" h="249">
                <a:moveTo>
                  <a:pt x="68" y="249"/>
                </a:moveTo>
                <a:cubicBezTo>
                  <a:pt x="132" y="149"/>
                  <a:pt x="242" y="82"/>
                  <a:pt x="368" y="78"/>
                </a:cubicBezTo>
                <a:cubicBezTo>
                  <a:pt x="350" y="39"/>
                  <a:pt x="350" y="39"/>
                  <a:pt x="350" y="39"/>
                </a:cubicBezTo>
                <a:cubicBezTo>
                  <a:pt x="368" y="0"/>
                  <a:pt x="368" y="0"/>
                  <a:pt x="368" y="0"/>
                </a:cubicBezTo>
                <a:cubicBezTo>
                  <a:pt x="212" y="4"/>
                  <a:pt x="77" y="87"/>
                  <a:pt x="0" y="211"/>
                </a:cubicBezTo>
                <a:cubicBezTo>
                  <a:pt x="25" y="245"/>
                  <a:pt x="25" y="245"/>
                  <a:pt x="25" y="245"/>
                </a:cubicBezTo>
                <a:lnTo>
                  <a:pt x="68" y="249"/>
                </a:lnTo>
                <a:close/>
              </a:path>
            </a:pathLst>
          </a:custGeom>
          <a:solidFill>
            <a:schemeClr val="accent1">
              <a:lumMod val="75000"/>
            </a:schemeClr>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7" name="_color1"/>
          <p:cNvSpPr>
            <a:spLocks/>
          </p:cNvSpPr>
          <p:nvPr/>
        </p:nvSpPr>
        <p:spPr bwMode="gray">
          <a:xfrm>
            <a:off x="3477274" y="1662117"/>
            <a:ext cx="1097365" cy="720712"/>
          </a:xfrm>
          <a:custGeom>
            <a:avLst/>
            <a:gdLst/>
            <a:ahLst/>
            <a:cxnLst>
              <a:cxn ang="0">
                <a:pos x="19" y="78"/>
              </a:cxn>
              <a:cxn ang="0">
                <a:pos x="318" y="253"/>
              </a:cxn>
              <a:cxn ang="0">
                <a:pos x="343" y="216"/>
              </a:cxn>
              <a:cxn ang="0">
                <a:pos x="385" y="213"/>
              </a:cxn>
              <a:cxn ang="0">
                <a:pos x="18" y="0"/>
              </a:cxn>
              <a:cxn ang="0">
                <a:pos x="0" y="39"/>
              </a:cxn>
              <a:cxn ang="0">
                <a:pos x="19" y="78"/>
              </a:cxn>
            </a:cxnLst>
            <a:rect l="0" t="0" r="r" b="b"/>
            <a:pathLst>
              <a:path w="385" h="253">
                <a:moveTo>
                  <a:pt x="19" y="78"/>
                </a:moveTo>
                <a:cubicBezTo>
                  <a:pt x="145" y="83"/>
                  <a:pt x="255" y="151"/>
                  <a:pt x="318" y="253"/>
                </a:cubicBezTo>
                <a:cubicBezTo>
                  <a:pt x="343" y="216"/>
                  <a:pt x="343" y="216"/>
                  <a:pt x="343" y="216"/>
                </a:cubicBezTo>
                <a:cubicBezTo>
                  <a:pt x="385" y="213"/>
                  <a:pt x="385" y="213"/>
                  <a:pt x="385" y="213"/>
                </a:cubicBezTo>
                <a:cubicBezTo>
                  <a:pt x="309" y="88"/>
                  <a:pt x="173" y="4"/>
                  <a:pt x="18" y="0"/>
                </a:cubicBezTo>
                <a:cubicBezTo>
                  <a:pt x="0" y="39"/>
                  <a:pt x="0" y="39"/>
                  <a:pt x="0" y="39"/>
                </a:cubicBezTo>
                <a:lnTo>
                  <a:pt x="19" y="78"/>
                </a:lnTo>
                <a:close/>
              </a:path>
            </a:pathLst>
          </a:custGeom>
          <a:solidFill>
            <a:schemeClr val="accent1">
              <a:lumMod val="75000"/>
            </a:schemeClr>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8" name="_color1"/>
          <p:cNvSpPr>
            <a:spLocks/>
          </p:cNvSpPr>
          <p:nvPr/>
        </p:nvSpPr>
        <p:spPr bwMode="gray">
          <a:xfrm>
            <a:off x="2213313" y="2326089"/>
            <a:ext cx="347680" cy="1212051"/>
          </a:xfrm>
          <a:custGeom>
            <a:avLst/>
            <a:gdLst/>
            <a:ahLst/>
            <a:cxnLst>
              <a:cxn ang="0">
                <a:pos x="120" y="385"/>
              </a:cxn>
              <a:cxn ang="0">
                <a:pos x="78" y="213"/>
              </a:cxn>
              <a:cxn ang="0">
                <a:pos x="122" y="39"/>
              </a:cxn>
              <a:cxn ang="0">
                <a:pos x="79" y="35"/>
              </a:cxn>
              <a:cxn ang="0">
                <a:pos x="54" y="0"/>
              </a:cxn>
              <a:cxn ang="0">
                <a:pos x="0" y="213"/>
              </a:cxn>
              <a:cxn ang="0">
                <a:pos x="53" y="425"/>
              </a:cxn>
              <a:cxn ang="0">
                <a:pos x="95" y="421"/>
              </a:cxn>
              <a:cxn ang="0">
                <a:pos x="120" y="385"/>
              </a:cxn>
            </a:cxnLst>
            <a:rect l="0" t="0" r="r" b="b"/>
            <a:pathLst>
              <a:path w="122" h="425">
                <a:moveTo>
                  <a:pt x="120" y="385"/>
                </a:moveTo>
                <a:cubicBezTo>
                  <a:pt x="93" y="334"/>
                  <a:pt x="78" y="275"/>
                  <a:pt x="78" y="213"/>
                </a:cubicBezTo>
                <a:cubicBezTo>
                  <a:pt x="78" y="150"/>
                  <a:pt x="94" y="91"/>
                  <a:pt x="122" y="39"/>
                </a:cubicBezTo>
                <a:cubicBezTo>
                  <a:pt x="79" y="35"/>
                  <a:pt x="79" y="35"/>
                  <a:pt x="79" y="35"/>
                </a:cubicBezTo>
                <a:cubicBezTo>
                  <a:pt x="54" y="0"/>
                  <a:pt x="54" y="0"/>
                  <a:pt x="54" y="0"/>
                </a:cubicBezTo>
                <a:cubicBezTo>
                  <a:pt x="19" y="64"/>
                  <a:pt x="0" y="136"/>
                  <a:pt x="0" y="213"/>
                </a:cubicBezTo>
                <a:cubicBezTo>
                  <a:pt x="0" y="290"/>
                  <a:pt x="19" y="362"/>
                  <a:pt x="53" y="425"/>
                </a:cubicBezTo>
                <a:cubicBezTo>
                  <a:pt x="95" y="421"/>
                  <a:pt x="95" y="421"/>
                  <a:pt x="95" y="421"/>
                </a:cubicBezTo>
                <a:lnTo>
                  <a:pt x="120" y="385"/>
                </a:lnTo>
                <a:close/>
              </a:path>
            </a:pathLst>
          </a:custGeom>
          <a:solidFill>
            <a:schemeClr val="accent1">
              <a:lumMod val="75000"/>
            </a:schemeClr>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9" name="_color1"/>
          <p:cNvSpPr>
            <a:spLocks/>
          </p:cNvSpPr>
          <p:nvPr/>
        </p:nvSpPr>
        <p:spPr bwMode="gray">
          <a:xfrm>
            <a:off x="3523148" y="3498301"/>
            <a:ext cx="1046662" cy="709846"/>
          </a:xfrm>
          <a:custGeom>
            <a:avLst/>
            <a:gdLst/>
            <a:ahLst/>
            <a:cxnLst>
              <a:cxn ang="0">
                <a:pos x="299" y="0"/>
              </a:cxn>
              <a:cxn ang="0">
                <a:pos x="0" y="171"/>
              </a:cxn>
              <a:cxn ang="0">
                <a:pos x="18" y="211"/>
              </a:cxn>
              <a:cxn ang="0">
                <a:pos x="0" y="249"/>
              </a:cxn>
              <a:cxn ang="0">
                <a:pos x="367" y="39"/>
              </a:cxn>
              <a:cxn ang="0">
                <a:pos x="342" y="4"/>
              </a:cxn>
              <a:cxn ang="0">
                <a:pos x="299" y="0"/>
              </a:cxn>
            </a:cxnLst>
            <a:rect l="0" t="0" r="r" b="b"/>
            <a:pathLst>
              <a:path w="367" h="249">
                <a:moveTo>
                  <a:pt x="299" y="0"/>
                </a:moveTo>
                <a:cubicBezTo>
                  <a:pt x="236" y="100"/>
                  <a:pt x="126" y="167"/>
                  <a:pt x="0" y="171"/>
                </a:cubicBezTo>
                <a:cubicBezTo>
                  <a:pt x="18" y="211"/>
                  <a:pt x="18" y="211"/>
                  <a:pt x="18" y="211"/>
                </a:cubicBezTo>
                <a:cubicBezTo>
                  <a:pt x="0" y="249"/>
                  <a:pt x="0" y="249"/>
                  <a:pt x="0" y="249"/>
                </a:cubicBezTo>
                <a:cubicBezTo>
                  <a:pt x="155" y="245"/>
                  <a:pt x="290" y="162"/>
                  <a:pt x="367" y="39"/>
                </a:cubicBezTo>
                <a:cubicBezTo>
                  <a:pt x="342" y="4"/>
                  <a:pt x="342" y="4"/>
                  <a:pt x="342" y="4"/>
                </a:cubicBezTo>
                <a:lnTo>
                  <a:pt x="299" y="0"/>
                </a:lnTo>
                <a:close/>
              </a:path>
            </a:pathLst>
          </a:custGeom>
          <a:solidFill>
            <a:schemeClr val="accent1">
              <a:lumMod val="75000"/>
            </a:schemeClr>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0" name="_color1"/>
          <p:cNvSpPr>
            <a:spLocks/>
          </p:cNvSpPr>
          <p:nvPr/>
        </p:nvSpPr>
        <p:spPr bwMode="gray">
          <a:xfrm>
            <a:off x="4729163" y="1662117"/>
            <a:ext cx="1097364" cy="718297"/>
          </a:xfrm>
          <a:custGeom>
            <a:avLst/>
            <a:gdLst/>
            <a:ahLst/>
            <a:cxnLst>
              <a:cxn ang="0">
                <a:pos x="367" y="0"/>
              </a:cxn>
              <a:cxn ang="0">
                <a:pos x="0" y="213"/>
              </a:cxn>
              <a:cxn ang="0">
                <a:pos x="41" y="216"/>
              </a:cxn>
              <a:cxn ang="0">
                <a:pos x="67" y="252"/>
              </a:cxn>
              <a:cxn ang="0">
                <a:pos x="367" y="78"/>
              </a:cxn>
              <a:cxn ang="0">
                <a:pos x="385" y="40"/>
              </a:cxn>
              <a:cxn ang="0">
                <a:pos x="367" y="0"/>
              </a:cxn>
            </a:cxnLst>
            <a:rect l="0" t="0" r="r" b="b"/>
            <a:pathLst>
              <a:path w="385" h="252">
                <a:moveTo>
                  <a:pt x="367" y="0"/>
                </a:moveTo>
                <a:cubicBezTo>
                  <a:pt x="211" y="4"/>
                  <a:pt x="76" y="88"/>
                  <a:pt x="0" y="213"/>
                </a:cubicBezTo>
                <a:cubicBezTo>
                  <a:pt x="41" y="216"/>
                  <a:pt x="41" y="216"/>
                  <a:pt x="41" y="216"/>
                </a:cubicBezTo>
                <a:cubicBezTo>
                  <a:pt x="67" y="252"/>
                  <a:pt x="67" y="252"/>
                  <a:pt x="67" y="252"/>
                </a:cubicBezTo>
                <a:cubicBezTo>
                  <a:pt x="130" y="151"/>
                  <a:pt x="240" y="82"/>
                  <a:pt x="367" y="78"/>
                </a:cubicBezTo>
                <a:cubicBezTo>
                  <a:pt x="385" y="40"/>
                  <a:pt x="385" y="40"/>
                  <a:pt x="385" y="40"/>
                </a:cubicBezTo>
                <a:lnTo>
                  <a:pt x="367" y="0"/>
                </a:lnTo>
                <a:close/>
              </a:path>
            </a:pathLst>
          </a:custGeom>
          <a:solidFill>
            <a:schemeClr val="accent2"/>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1" name="_color1"/>
          <p:cNvSpPr>
            <a:spLocks/>
          </p:cNvSpPr>
          <p:nvPr/>
        </p:nvSpPr>
        <p:spPr bwMode="gray">
          <a:xfrm>
            <a:off x="5849465" y="1662117"/>
            <a:ext cx="1050284" cy="709847"/>
          </a:xfrm>
          <a:custGeom>
            <a:avLst/>
            <a:gdLst/>
            <a:ahLst/>
            <a:cxnLst>
              <a:cxn ang="0">
                <a:pos x="368" y="211"/>
              </a:cxn>
              <a:cxn ang="0">
                <a:pos x="0" y="0"/>
              </a:cxn>
              <a:cxn ang="0">
                <a:pos x="18" y="40"/>
              </a:cxn>
              <a:cxn ang="0">
                <a:pos x="0" y="78"/>
              </a:cxn>
              <a:cxn ang="0">
                <a:pos x="300" y="249"/>
              </a:cxn>
              <a:cxn ang="0">
                <a:pos x="343" y="245"/>
              </a:cxn>
              <a:cxn ang="0">
                <a:pos x="368" y="211"/>
              </a:cxn>
            </a:cxnLst>
            <a:rect l="0" t="0" r="r" b="b"/>
            <a:pathLst>
              <a:path w="368" h="249">
                <a:moveTo>
                  <a:pt x="368" y="211"/>
                </a:moveTo>
                <a:cubicBezTo>
                  <a:pt x="291" y="87"/>
                  <a:pt x="155" y="4"/>
                  <a:pt x="0" y="0"/>
                </a:cubicBezTo>
                <a:cubicBezTo>
                  <a:pt x="18" y="40"/>
                  <a:pt x="18" y="40"/>
                  <a:pt x="18" y="40"/>
                </a:cubicBezTo>
                <a:cubicBezTo>
                  <a:pt x="0" y="78"/>
                  <a:pt x="0" y="78"/>
                  <a:pt x="0" y="78"/>
                </a:cubicBezTo>
                <a:cubicBezTo>
                  <a:pt x="126" y="82"/>
                  <a:pt x="236" y="149"/>
                  <a:pt x="300" y="249"/>
                </a:cubicBezTo>
                <a:cubicBezTo>
                  <a:pt x="343" y="245"/>
                  <a:pt x="343" y="245"/>
                  <a:pt x="343" y="245"/>
                </a:cubicBezTo>
                <a:lnTo>
                  <a:pt x="368" y="211"/>
                </a:lnTo>
                <a:close/>
              </a:path>
            </a:pathLst>
          </a:custGeom>
          <a:solidFill>
            <a:schemeClr val="accent2"/>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2" name="_color1"/>
          <p:cNvSpPr>
            <a:spLocks/>
          </p:cNvSpPr>
          <p:nvPr/>
        </p:nvSpPr>
        <p:spPr bwMode="gray">
          <a:xfrm>
            <a:off x="4731578" y="3498301"/>
            <a:ext cx="1052697" cy="709846"/>
          </a:xfrm>
          <a:custGeom>
            <a:avLst/>
            <a:gdLst/>
            <a:ahLst/>
            <a:cxnLst>
              <a:cxn ang="0">
                <a:pos x="369" y="171"/>
              </a:cxn>
              <a:cxn ang="0">
                <a:pos x="68" y="0"/>
              </a:cxn>
              <a:cxn ang="0">
                <a:pos x="26" y="4"/>
              </a:cxn>
              <a:cxn ang="0">
                <a:pos x="0" y="39"/>
              </a:cxn>
              <a:cxn ang="0">
                <a:pos x="368" y="249"/>
              </a:cxn>
              <a:cxn ang="0">
                <a:pos x="351" y="211"/>
              </a:cxn>
              <a:cxn ang="0">
                <a:pos x="369" y="171"/>
              </a:cxn>
            </a:cxnLst>
            <a:rect l="0" t="0" r="r" b="b"/>
            <a:pathLst>
              <a:path w="369" h="249">
                <a:moveTo>
                  <a:pt x="369" y="171"/>
                </a:moveTo>
                <a:cubicBezTo>
                  <a:pt x="242" y="167"/>
                  <a:pt x="132" y="100"/>
                  <a:pt x="68" y="0"/>
                </a:cubicBezTo>
                <a:cubicBezTo>
                  <a:pt x="26" y="4"/>
                  <a:pt x="26" y="4"/>
                  <a:pt x="26" y="4"/>
                </a:cubicBezTo>
                <a:cubicBezTo>
                  <a:pt x="0" y="39"/>
                  <a:pt x="0" y="39"/>
                  <a:pt x="0" y="39"/>
                </a:cubicBezTo>
                <a:cubicBezTo>
                  <a:pt x="78" y="162"/>
                  <a:pt x="213" y="245"/>
                  <a:pt x="368" y="249"/>
                </a:cubicBezTo>
                <a:cubicBezTo>
                  <a:pt x="351" y="211"/>
                  <a:pt x="351" y="211"/>
                  <a:pt x="351" y="211"/>
                </a:cubicBezTo>
                <a:lnTo>
                  <a:pt x="369" y="171"/>
                </a:lnTo>
                <a:close/>
              </a:path>
            </a:pathLst>
          </a:custGeom>
          <a:solidFill>
            <a:schemeClr val="accent2"/>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3" name="_color1"/>
          <p:cNvSpPr>
            <a:spLocks/>
          </p:cNvSpPr>
          <p:nvPr/>
        </p:nvSpPr>
        <p:spPr bwMode="gray">
          <a:xfrm>
            <a:off x="5807212" y="3489851"/>
            <a:ext cx="1094951" cy="718297"/>
          </a:xfrm>
          <a:custGeom>
            <a:avLst/>
            <a:gdLst/>
            <a:ahLst/>
            <a:cxnLst>
              <a:cxn ang="0">
                <a:pos x="316" y="0"/>
              </a:cxn>
              <a:cxn ang="0">
                <a:pos x="18" y="174"/>
              </a:cxn>
              <a:cxn ang="0">
                <a:pos x="0" y="214"/>
              </a:cxn>
              <a:cxn ang="0">
                <a:pos x="18" y="252"/>
              </a:cxn>
              <a:cxn ang="0">
                <a:pos x="384" y="39"/>
              </a:cxn>
              <a:cxn ang="0">
                <a:pos x="342" y="36"/>
              </a:cxn>
              <a:cxn ang="0">
                <a:pos x="316" y="0"/>
              </a:cxn>
            </a:cxnLst>
            <a:rect l="0" t="0" r="r" b="b"/>
            <a:pathLst>
              <a:path w="384" h="252">
                <a:moveTo>
                  <a:pt x="316" y="0"/>
                </a:moveTo>
                <a:cubicBezTo>
                  <a:pt x="254" y="101"/>
                  <a:pt x="144" y="169"/>
                  <a:pt x="18" y="174"/>
                </a:cubicBezTo>
                <a:cubicBezTo>
                  <a:pt x="0" y="214"/>
                  <a:pt x="0" y="214"/>
                  <a:pt x="0" y="214"/>
                </a:cubicBezTo>
                <a:cubicBezTo>
                  <a:pt x="18" y="252"/>
                  <a:pt x="18" y="252"/>
                  <a:pt x="18" y="252"/>
                </a:cubicBezTo>
                <a:cubicBezTo>
                  <a:pt x="173" y="247"/>
                  <a:pt x="307" y="163"/>
                  <a:pt x="384" y="39"/>
                </a:cubicBezTo>
                <a:cubicBezTo>
                  <a:pt x="342" y="36"/>
                  <a:pt x="342" y="36"/>
                  <a:pt x="342" y="36"/>
                </a:cubicBezTo>
                <a:lnTo>
                  <a:pt x="316" y="0"/>
                </a:lnTo>
                <a:close/>
              </a:path>
            </a:pathLst>
          </a:custGeom>
          <a:solidFill>
            <a:schemeClr val="accent2"/>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4" name="_color1"/>
          <p:cNvSpPr>
            <a:spLocks/>
          </p:cNvSpPr>
          <p:nvPr/>
        </p:nvSpPr>
        <p:spPr bwMode="gray">
          <a:xfrm>
            <a:off x="6742809" y="2329710"/>
            <a:ext cx="347680" cy="1208429"/>
          </a:xfrm>
          <a:custGeom>
            <a:avLst/>
            <a:gdLst/>
            <a:ahLst/>
            <a:cxnLst>
              <a:cxn ang="0">
                <a:pos x="69" y="424"/>
              </a:cxn>
              <a:cxn ang="0">
                <a:pos x="122" y="212"/>
              </a:cxn>
              <a:cxn ang="0">
                <a:pos x="68" y="0"/>
              </a:cxn>
              <a:cxn ang="0">
                <a:pos x="43" y="34"/>
              </a:cxn>
              <a:cxn ang="0">
                <a:pos x="0" y="38"/>
              </a:cxn>
              <a:cxn ang="0">
                <a:pos x="44" y="212"/>
              </a:cxn>
              <a:cxn ang="0">
                <a:pos x="2" y="384"/>
              </a:cxn>
              <a:cxn ang="0">
                <a:pos x="27" y="420"/>
              </a:cxn>
              <a:cxn ang="0">
                <a:pos x="69" y="424"/>
              </a:cxn>
            </a:cxnLst>
            <a:rect l="0" t="0" r="r" b="b"/>
            <a:pathLst>
              <a:path w="122" h="424">
                <a:moveTo>
                  <a:pt x="69" y="424"/>
                </a:moveTo>
                <a:cubicBezTo>
                  <a:pt x="103" y="361"/>
                  <a:pt x="122" y="289"/>
                  <a:pt x="122" y="212"/>
                </a:cubicBezTo>
                <a:cubicBezTo>
                  <a:pt x="122" y="135"/>
                  <a:pt x="102" y="63"/>
                  <a:pt x="68" y="0"/>
                </a:cubicBezTo>
                <a:cubicBezTo>
                  <a:pt x="43" y="34"/>
                  <a:pt x="43" y="34"/>
                  <a:pt x="43" y="34"/>
                </a:cubicBezTo>
                <a:cubicBezTo>
                  <a:pt x="0" y="38"/>
                  <a:pt x="0" y="38"/>
                  <a:pt x="0" y="38"/>
                </a:cubicBezTo>
                <a:cubicBezTo>
                  <a:pt x="28" y="90"/>
                  <a:pt x="44" y="149"/>
                  <a:pt x="44" y="212"/>
                </a:cubicBezTo>
                <a:cubicBezTo>
                  <a:pt x="44" y="274"/>
                  <a:pt x="29" y="333"/>
                  <a:pt x="2" y="384"/>
                </a:cubicBezTo>
                <a:cubicBezTo>
                  <a:pt x="27" y="420"/>
                  <a:pt x="27" y="420"/>
                  <a:pt x="27" y="420"/>
                </a:cubicBezTo>
                <a:lnTo>
                  <a:pt x="69" y="424"/>
                </a:lnTo>
                <a:close/>
              </a:path>
            </a:pathLst>
          </a:custGeom>
          <a:solidFill>
            <a:schemeClr val="accent2"/>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5" name="_color1"/>
          <p:cNvSpPr>
            <a:spLocks/>
          </p:cNvSpPr>
          <p:nvPr/>
        </p:nvSpPr>
        <p:spPr bwMode="gray">
          <a:xfrm>
            <a:off x="4421323" y="2334539"/>
            <a:ext cx="467195" cy="1209636"/>
          </a:xfrm>
          <a:custGeom>
            <a:avLst/>
            <a:gdLst/>
            <a:ahLst/>
            <a:cxnLst>
              <a:cxn ang="0">
                <a:pos x="164" y="385"/>
              </a:cxn>
              <a:cxn ang="0">
                <a:pos x="120" y="210"/>
              </a:cxn>
              <a:cxn ang="0">
                <a:pos x="81" y="28"/>
              </a:cxn>
              <a:cxn ang="0">
                <a:pos x="67" y="0"/>
              </a:cxn>
              <a:cxn ang="0">
                <a:pos x="26" y="3"/>
              </a:cxn>
              <a:cxn ang="0">
                <a:pos x="0" y="40"/>
              </a:cxn>
              <a:cxn ang="0">
                <a:pos x="42" y="210"/>
              </a:cxn>
              <a:cxn ang="0">
                <a:pos x="81" y="393"/>
              </a:cxn>
              <a:cxn ang="0">
                <a:pos x="96" y="424"/>
              </a:cxn>
              <a:cxn ang="0">
                <a:pos x="122" y="389"/>
              </a:cxn>
              <a:cxn ang="0">
                <a:pos x="164" y="385"/>
              </a:cxn>
            </a:cxnLst>
            <a:rect l="0" t="0" r="r" b="b"/>
            <a:pathLst>
              <a:path w="164" h="424">
                <a:moveTo>
                  <a:pt x="164" y="385"/>
                </a:moveTo>
                <a:cubicBezTo>
                  <a:pt x="136" y="333"/>
                  <a:pt x="120" y="274"/>
                  <a:pt x="120" y="210"/>
                </a:cubicBezTo>
                <a:cubicBezTo>
                  <a:pt x="120" y="145"/>
                  <a:pt x="106" y="83"/>
                  <a:pt x="81" y="28"/>
                </a:cubicBezTo>
                <a:cubicBezTo>
                  <a:pt x="77" y="18"/>
                  <a:pt x="72" y="9"/>
                  <a:pt x="67" y="0"/>
                </a:cubicBezTo>
                <a:cubicBezTo>
                  <a:pt x="26" y="3"/>
                  <a:pt x="26" y="3"/>
                  <a:pt x="26" y="3"/>
                </a:cubicBezTo>
                <a:cubicBezTo>
                  <a:pt x="0" y="40"/>
                  <a:pt x="0" y="40"/>
                  <a:pt x="0" y="40"/>
                </a:cubicBezTo>
                <a:cubicBezTo>
                  <a:pt x="27" y="91"/>
                  <a:pt x="42" y="149"/>
                  <a:pt x="42" y="210"/>
                </a:cubicBezTo>
                <a:cubicBezTo>
                  <a:pt x="42" y="275"/>
                  <a:pt x="56" y="337"/>
                  <a:pt x="81" y="393"/>
                </a:cubicBezTo>
                <a:cubicBezTo>
                  <a:pt x="86" y="404"/>
                  <a:pt x="91" y="414"/>
                  <a:pt x="96" y="424"/>
                </a:cubicBezTo>
                <a:cubicBezTo>
                  <a:pt x="122" y="389"/>
                  <a:pt x="122" y="389"/>
                  <a:pt x="122" y="389"/>
                </a:cubicBezTo>
                <a:lnTo>
                  <a:pt x="164" y="385"/>
                </a:lnTo>
                <a:close/>
              </a:path>
            </a:pathLst>
          </a:custGeom>
          <a:solidFill>
            <a:schemeClr val="accent1">
              <a:lumMod val="75000"/>
            </a:schemeClr>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de-DE" altLang="zh-CN" sz="110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6" name="TextBox 15"/>
          <p:cNvSpPr txBox="1"/>
          <p:nvPr/>
        </p:nvSpPr>
        <p:spPr>
          <a:xfrm>
            <a:off x="2387153" y="2374624"/>
            <a:ext cx="2180082" cy="1169551"/>
          </a:xfrm>
          <a:prstGeom prst="rect">
            <a:avLst/>
          </a:prstGeom>
          <a:noFill/>
        </p:spPr>
        <p:txBody>
          <a:bodyPr wrap="square" rtlCol="0">
            <a:spAutoFit/>
          </a:bodyPr>
          <a:lstStyle/>
          <a:p>
            <a:pPr algn="ctr"/>
            <a:r>
              <a:rPr lang="zh-CN" altLang="en-US" sz="3500" b="1" dirty="0" smtClean="0">
                <a:solidFill>
                  <a:srgbClr val="0070C0"/>
                </a:solidFill>
                <a:latin typeface="微软雅黑" pitchFamily="34" charset="-122"/>
                <a:ea typeface="微软雅黑" pitchFamily="34" charset="-122"/>
              </a:rPr>
              <a:t>单击</a:t>
            </a:r>
            <a:endParaRPr lang="en-US" altLang="zh-CN" sz="3500" b="1" dirty="0" smtClean="0">
              <a:solidFill>
                <a:srgbClr val="0070C0"/>
              </a:solidFill>
              <a:latin typeface="微软雅黑" pitchFamily="34" charset="-122"/>
              <a:ea typeface="微软雅黑" pitchFamily="34" charset="-122"/>
            </a:endParaRPr>
          </a:p>
          <a:p>
            <a:pPr algn="ctr"/>
            <a:r>
              <a:rPr lang="zh-CN" altLang="en-US" sz="3500" b="1" dirty="0" smtClean="0">
                <a:solidFill>
                  <a:srgbClr val="0070C0"/>
                </a:solidFill>
                <a:latin typeface="微软雅黑" pitchFamily="34" charset="-122"/>
                <a:ea typeface="微软雅黑" pitchFamily="34" charset="-122"/>
              </a:rPr>
              <a:t>添加</a:t>
            </a:r>
            <a:endParaRPr lang="zh-CN" altLang="en-US" sz="3500" b="1" dirty="0">
              <a:solidFill>
                <a:srgbClr val="0070C0"/>
              </a:solidFill>
              <a:latin typeface="微软雅黑" pitchFamily="34" charset="-122"/>
              <a:ea typeface="微软雅黑" pitchFamily="34" charset="-122"/>
            </a:endParaRPr>
          </a:p>
        </p:txBody>
      </p:sp>
      <p:sp>
        <p:nvSpPr>
          <p:cNvPr id="17" name="TextBox 16"/>
          <p:cNvSpPr txBox="1"/>
          <p:nvPr/>
        </p:nvSpPr>
        <p:spPr>
          <a:xfrm>
            <a:off x="4704113" y="2330326"/>
            <a:ext cx="2181350" cy="1169551"/>
          </a:xfrm>
          <a:prstGeom prst="rect">
            <a:avLst/>
          </a:prstGeom>
          <a:noFill/>
        </p:spPr>
        <p:txBody>
          <a:bodyPr wrap="square" rtlCol="0">
            <a:spAutoFit/>
          </a:bodyPr>
          <a:lstStyle/>
          <a:p>
            <a:pPr algn="ctr"/>
            <a:r>
              <a:rPr lang="zh-CN" altLang="en-US" sz="3500" b="1" dirty="0" smtClean="0">
                <a:solidFill>
                  <a:srgbClr val="0070C0"/>
                </a:solidFill>
                <a:latin typeface="微软雅黑" pitchFamily="34" charset="-122"/>
                <a:ea typeface="微软雅黑" pitchFamily="34" charset="-122"/>
              </a:rPr>
              <a:t>单击</a:t>
            </a:r>
            <a:endParaRPr lang="en-US" altLang="zh-CN" sz="3500" b="1" dirty="0" smtClean="0">
              <a:solidFill>
                <a:srgbClr val="0070C0"/>
              </a:solidFill>
              <a:latin typeface="微软雅黑" pitchFamily="34" charset="-122"/>
              <a:ea typeface="微软雅黑" pitchFamily="34" charset="-122"/>
            </a:endParaRPr>
          </a:p>
          <a:p>
            <a:pPr algn="ctr"/>
            <a:r>
              <a:rPr lang="zh-CN" altLang="en-US" sz="3500" b="1" dirty="0" smtClean="0">
                <a:solidFill>
                  <a:srgbClr val="0070C0"/>
                </a:solidFill>
                <a:latin typeface="微软雅黑" pitchFamily="34" charset="-122"/>
                <a:ea typeface="微软雅黑" pitchFamily="34" charset="-122"/>
              </a:rPr>
              <a:t>添加</a:t>
            </a:r>
            <a:endParaRPr lang="zh-CN" altLang="en-US" sz="3500" b="1" dirty="0">
              <a:solidFill>
                <a:srgbClr val="0070C0"/>
              </a:solidFill>
              <a:latin typeface="微软雅黑" pitchFamily="34" charset="-122"/>
              <a:ea typeface="微软雅黑" pitchFamily="34" charset="-122"/>
            </a:endParaRPr>
          </a:p>
        </p:txBody>
      </p:sp>
      <p:sp>
        <p:nvSpPr>
          <p:cNvPr id="18" name="Text Box 40"/>
          <p:cNvSpPr txBox="1">
            <a:spLocks noChangeArrowheads="1"/>
          </p:cNvSpPr>
          <p:nvPr/>
        </p:nvSpPr>
        <p:spPr bwMode="gray">
          <a:xfrm>
            <a:off x="290126" y="4405629"/>
            <a:ext cx="3255336" cy="609398"/>
          </a:xfrm>
          <a:prstGeom prst="rect">
            <a:avLst/>
          </a:prstGeom>
          <a:noFill/>
          <a:ln w="9525">
            <a:noFill/>
            <a:miter lim="800000"/>
            <a:headEnd/>
            <a:tailEnd/>
          </a:ln>
        </p:spPr>
        <p:txBody>
          <a:bodyPr wrap="square">
            <a:spAutoFit/>
          </a:bodyPr>
          <a:lstStyle/>
          <a:p>
            <a:pPr lvl="0">
              <a:lnSpc>
                <a:spcPct val="120000"/>
              </a:lnSpc>
              <a:defRPr/>
            </a:pPr>
            <a:r>
              <a:rPr lang="zh-CN" altLang="en-US" sz="1400" kern="0" dirty="0" smtClean="0">
                <a:solidFill>
                  <a:srgbClr val="000000"/>
                </a:solidFill>
                <a:latin typeface="微软雅黑" pitchFamily="34" charset="-122"/>
                <a:ea typeface="微软雅黑" pitchFamily="34" charset="-122"/>
              </a:rPr>
              <a:t>单击此处输入文字单击此处输入文字</a:t>
            </a:r>
          </a:p>
          <a:p>
            <a:pPr lvl="0">
              <a:lnSpc>
                <a:spcPct val="120000"/>
              </a:lnSpc>
              <a:defRPr/>
            </a:pPr>
            <a:r>
              <a:rPr lang="zh-CN" altLang="en-US" sz="1400" kern="0" dirty="0" smtClean="0">
                <a:solidFill>
                  <a:srgbClr val="000000"/>
                </a:solidFill>
                <a:latin typeface="微软雅黑" pitchFamily="34" charset="-122"/>
                <a:ea typeface="微软雅黑" pitchFamily="34" charset="-122"/>
              </a:rPr>
              <a:t>单击此处输入文字单击此处输入文字</a:t>
            </a:r>
            <a:endParaRPr lang="zh-CN" altLang="en-US" sz="1400" kern="0" dirty="0">
              <a:solidFill>
                <a:srgbClr val="000000"/>
              </a:solidFill>
              <a:latin typeface="微软雅黑" pitchFamily="34" charset="-122"/>
              <a:ea typeface="微软雅黑" pitchFamily="34" charset="-122"/>
            </a:endParaRPr>
          </a:p>
        </p:txBody>
      </p:sp>
      <p:sp>
        <p:nvSpPr>
          <p:cNvPr id="19" name="Rectangle 11"/>
          <p:cNvSpPr>
            <a:spLocks noChangeArrowheads="1"/>
          </p:cNvSpPr>
          <p:nvPr/>
        </p:nvSpPr>
        <p:spPr bwMode="gray">
          <a:xfrm>
            <a:off x="364146" y="4028759"/>
            <a:ext cx="2500330" cy="358775"/>
          </a:xfrm>
          <a:prstGeom prst="rect">
            <a:avLst/>
          </a:prstGeom>
          <a:noFill/>
          <a:ln>
            <a:noFill/>
          </a:ln>
          <a:extLst/>
        </p:spPr>
        <p:txBody>
          <a:bodyPr lIns="0" tIns="0" rIns="0" bIns="0" anchor="ctr"/>
          <a:lstStyle/>
          <a:p>
            <a:pPr lvl="0">
              <a:lnSpc>
                <a:spcPct val="120000"/>
              </a:lnSpc>
              <a:defRPr/>
            </a:pPr>
            <a:r>
              <a:rPr lang="zh-CN" altLang="en-US" sz="2000" b="1" kern="0" dirty="0">
                <a:solidFill>
                  <a:srgbClr val="000000"/>
                </a:solidFill>
                <a:latin typeface="微软雅黑" pitchFamily="34" charset="-122"/>
                <a:ea typeface="微软雅黑" pitchFamily="34" charset="-122"/>
              </a:rPr>
              <a:t>单击此处</a:t>
            </a:r>
            <a:r>
              <a:rPr lang="zh-CN" altLang="en-US" sz="2000" b="1" kern="0" dirty="0" smtClean="0">
                <a:solidFill>
                  <a:srgbClr val="000000"/>
                </a:solidFill>
                <a:latin typeface="微软雅黑" pitchFamily="34" charset="-122"/>
                <a:ea typeface="微软雅黑" pitchFamily="34" charset="-122"/>
              </a:rPr>
              <a:t>输入小标题</a:t>
            </a:r>
            <a:endParaRPr lang="zh-CN" altLang="en-US" sz="2000" b="1" kern="0" dirty="0">
              <a:solidFill>
                <a:srgbClr val="000000"/>
              </a:solidFill>
              <a:latin typeface="微软雅黑" pitchFamily="34" charset="-122"/>
              <a:ea typeface="微软雅黑" pitchFamily="34" charset="-122"/>
            </a:endParaRPr>
          </a:p>
        </p:txBody>
      </p:sp>
      <p:sp>
        <p:nvSpPr>
          <p:cNvPr id="20" name="Text Box 40"/>
          <p:cNvSpPr txBox="1">
            <a:spLocks noChangeArrowheads="1"/>
          </p:cNvSpPr>
          <p:nvPr/>
        </p:nvSpPr>
        <p:spPr bwMode="gray">
          <a:xfrm>
            <a:off x="5637144" y="1051012"/>
            <a:ext cx="3255336" cy="609398"/>
          </a:xfrm>
          <a:prstGeom prst="rect">
            <a:avLst/>
          </a:prstGeom>
          <a:noFill/>
          <a:ln w="9525">
            <a:noFill/>
            <a:miter lim="800000"/>
            <a:headEnd/>
            <a:tailEnd/>
          </a:ln>
        </p:spPr>
        <p:txBody>
          <a:bodyPr wrap="square">
            <a:spAutoFit/>
          </a:bodyPr>
          <a:lstStyle/>
          <a:p>
            <a:pPr lvl="0" algn="r">
              <a:lnSpc>
                <a:spcPct val="120000"/>
              </a:lnSpc>
              <a:defRPr/>
            </a:pPr>
            <a:r>
              <a:rPr lang="zh-CN" altLang="en-US" sz="1400" kern="0" dirty="0" smtClean="0">
                <a:solidFill>
                  <a:srgbClr val="000000"/>
                </a:solidFill>
                <a:latin typeface="微软雅黑" pitchFamily="34" charset="-122"/>
                <a:ea typeface="微软雅黑" pitchFamily="34" charset="-122"/>
              </a:rPr>
              <a:t>单击此处输入文字单击此处输入文字</a:t>
            </a:r>
          </a:p>
          <a:p>
            <a:pPr lvl="0" algn="r">
              <a:lnSpc>
                <a:spcPct val="120000"/>
              </a:lnSpc>
              <a:defRPr/>
            </a:pPr>
            <a:r>
              <a:rPr lang="zh-CN" altLang="en-US" sz="1400" kern="0" dirty="0" smtClean="0">
                <a:solidFill>
                  <a:srgbClr val="000000"/>
                </a:solidFill>
                <a:latin typeface="微软雅黑" pitchFamily="34" charset="-122"/>
                <a:ea typeface="微软雅黑" pitchFamily="34" charset="-122"/>
              </a:rPr>
              <a:t>单击此处输入文字单击此处输入文字</a:t>
            </a:r>
            <a:endParaRPr lang="zh-CN" altLang="en-US" sz="1400" kern="0" dirty="0">
              <a:solidFill>
                <a:srgbClr val="000000"/>
              </a:solidFill>
              <a:latin typeface="微软雅黑" pitchFamily="34" charset="-122"/>
              <a:ea typeface="微软雅黑" pitchFamily="34" charset="-122"/>
            </a:endParaRPr>
          </a:p>
        </p:txBody>
      </p:sp>
      <p:sp>
        <p:nvSpPr>
          <p:cNvPr id="21" name="Rectangle 11"/>
          <p:cNvSpPr>
            <a:spLocks noChangeArrowheads="1"/>
          </p:cNvSpPr>
          <p:nvPr/>
        </p:nvSpPr>
        <p:spPr bwMode="gray">
          <a:xfrm>
            <a:off x="6272864" y="674142"/>
            <a:ext cx="2500330" cy="358775"/>
          </a:xfrm>
          <a:prstGeom prst="rect">
            <a:avLst/>
          </a:prstGeom>
          <a:noFill/>
          <a:ln>
            <a:noFill/>
          </a:ln>
          <a:extLst/>
        </p:spPr>
        <p:txBody>
          <a:bodyPr lIns="0" tIns="0" rIns="0" bIns="0" anchor="ctr"/>
          <a:lstStyle/>
          <a:p>
            <a:pPr lvl="0" algn="r">
              <a:lnSpc>
                <a:spcPct val="120000"/>
              </a:lnSpc>
              <a:defRPr/>
            </a:pPr>
            <a:r>
              <a:rPr lang="zh-CN" altLang="en-US" sz="2000" b="1" kern="0" dirty="0">
                <a:solidFill>
                  <a:srgbClr val="000000"/>
                </a:solidFill>
                <a:latin typeface="微软雅黑" pitchFamily="34" charset="-122"/>
                <a:ea typeface="微软雅黑" pitchFamily="34" charset="-122"/>
              </a:rPr>
              <a:t>单击此处</a:t>
            </a:r>
            <a:r>
              <a:rPr lang="zh-CN" altLang="en-US" sz="2000" b="1" kern="0" dirty="0" smtClean="0">
                <a:solidFill>
                  <a:srgbClr val="000000"/>
                </a:solidFill>
                <a:latin typeface="微软雅黑" pitchFamily="34" charset="-122"/>
                <a:ea typeface="微软雅黑" pitchFamily="34" charset="-122"/>
              </a:rPr>
              <a:t>输入小标题</a:t>
            </a:r>
            <a:endParaRPr lang="zh-CN" altLang="en-US" sz="2000" b="1" kern="0" dirty="0">
              <a:solidFill>
                <a:srgbClr val="000000"/>
              </a:solidFill>
              <a:latin typeface="微软雅黑" pitchFamily="34" charset="-122"/>
              <a:ea typeface="微软雅黑" pitchFamily="34" charset="-122"/>
            </a:endParaRPr>
          </a:p>
        </p:txBody>
      </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100"/>
                                        <p:tgtEl>
                                          <p:spTgt spid="10"/>
                                        </p:tgtEl>
                                      </p:cBhvr>
                                    </p:animEffect>
                                  </p:childTnLst>
                                </p:cTn>
                              </p:par>
                            </p:childTnLst>
                          </p:cTn>
                        </p:par>
                        <p:par>
                          <p:cTn id="15" fill="hold">
                            <p:stCondLst>
                              <p:cond delay="110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100"/>
                                        <p:tgtEl>
                                          <p:spTgt spid="11"/>
                                        </p:tgtEl>
                                      </p:cBhvr>
                                    </p:animEffect>
                                  </p:childTnLst>
                                </p:cTn>
                              </p:par>
                            </p:childTnLst>
                          </p:cTn>
                        </p:par>
                        <p:par>
                          <p:cTn id="19" fill="hold">
                            <p:stCondLst>
                              <p:cond delay="1200"/>
                            </p:stCondLst>
                            <p:childTnLst>
                              <p:par>
                                <p:cTn id="20" presetID="22" presetClass="entr" presetSubtype="1"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100"/>
                                        <p:tgtEl>
                                          <p:spTgt spid="14"/>
                                        </p:tgtEl>
                                      </p:cBhvr>
                                    </p:animEffect>
                                  </p:childTnLst>
                                </p:cTn>
                              </p:par>
                            </p:childTnLst>
                          </p:cTn>
                        </p:par>
                        <p:par>
                          <p:cTn id="23" fill="hold">
                            <p:stCondLst>
                              <p:cond delay="1300"/>
                            </p:stCondLst>
                            <p:childTnLst>
                              <p:par>
                                <p:cTn id="24" presetID="22" presetClass="entr" presetSubtype="2"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right)">
                                      <p:cBhvr>
                                        <p:cTn id="26" dur="100"/>
                                        <p:tgtEl>
                                          <p:spTgt spid="13"/>
                                        </p:tgtEl>
                                      </p:cBhvr>
                                    </p:animEffect>
                                  </p:childTnLst>
                                </p:cTn>
                              </p:par>
                            </p:childTnLst>
                          </p:cTn>
                        </p:par>
                        <p:par>
                          <p:cTn id="27" fill="hold">
                            <p:stCondLst>
                              <p:cond delay="1400"/>
                            </p:stCondLst>
                            <p:childTnLst>
                              <p:par>
                                <p:cTn id="28" presetID="22" presetClass="entr" presetSubtype="2"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right)">
                                      <p:cBhvr>
                                        <p:cTn id="30" dur="100"/>
                                        <p:tgtEl>
                                          <p:spTgt spid="12"/>
                                        </p:tgtEl>
                                      </p:cBhvr>
                                    </p:animEffect>
                                  </p:childTnLst>
                                </p:cTn>
                              </p:par>
                            </p:childTnLst>
                          </p:cTn>
                        </p:par>
                        <p:par>
                          <p:cTn id="31" fill="hold">
                            <p:stCondLst>
                              <p:cond delay="1500"/>
                            </p:stCondLst>
                            <p:childTnLst>
                              <p:par>
                                <p:cTn id="32" presetID="22" presetClass="entr" presetSubtype="4"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100"/>
                                        <p:tgtEl>
                                          <p:spTgt spid="15"/>
                                        </p:tgtEl>
                                      </p:cBhvr>
                                    </p:animEffect>
                                  </p:childTnLst>
                                </p:cTn>
                              </p:par>
                            </p:childTnLst>
                          </p:cTn>
                        </p:par>
                        <p:par>
                          <p:cTn id="35" fill="hold">
                            <p:stCondLst>
                              <p:cond delay="1600"/>
                            </p:stCondLst>
                            <p:childTnLst>
                              <p:par>
                                <p:cTn id="36" presetID="22" presetClass="entr" presetSubtype="2"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right)">
                                      <p:cBhvr>
                                        <p:cTn id="38" dur="100"/>
                                        <p:tgtEl>
                                          <p:spTgt spid="7"/>
                                        </p:tgtEl>
                                      </p:cBhvr>
                                    </p:animEffect>
                                  </p:childTnLst>
                                </p:cTn>
                              </p:par>
                            </p:childTnLst>
                          </p:cTn>
                        </p:par>
                        <p:par>
                          <p:cTn id="39" fill="hold">
                            <p:stCondLst>
                              <p:cond delay="1700"/>
                            </p:stCondLst>
                            <p:childTnLst>
                              <p:par>
                                <p:cTn id="40" presetID="22" presetClass="entr" presetSubtype="2"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right)">
                                      <p:cBhvr>
                                        <p:cTn id="42" dur="100"/>
                                        <p:tgtEl>
                                          <p:spTgt spid="6"/>
                                        </p:tgtEl>
                                      </p:cBhvr>
                                    </p:animEffect>
                                  </p:childTnLst>
                                </p:cTn>
                              </p:par>
                            </p:childTnLst>
                          </p:cTn>
                        </p:par>
                        <p:par>
                          <p:cTn id="43" fill="hold">
                            <p:stCondLst>
                              <p:cond delay="1800"/>
                            </p:stCondLst>
                            <p:childTnLst>
                              <p:par>
                                <p:cTn id="44" presetID="22" presetClass="entr" presetSubtype="1"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up)">
                                      <p:cBhvr>
                                        <p:cTn id="46" dur="100"/>
                                        <p:tgtEl>
                                          <p:spTgt spid="8"/>
                                        </p:tgtEl>
                                      </p:cBhvr>
                                    </p:animEffect>
                                  </p:childTnLst>
                                </p:cTn>
                              </p:par>
                            </p:childTnLst>
                          </p:cTn>
                        </p:par>
                        <p:par>
                          <p:cTn id="47" fill="hold">
                            <p:stCondLst>
                              <p:cond delay="190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100"/>
                                        <p:tgtEl>
                                          <p:spTgt spid="5"/>
                                        </p:tgtEl>
                                      </p:cBhvr>
                                    </p:animEffect>
                                  </p:childTnLst>
                                </p:cTn>
                              </p:par>
                            </p:childTnLst>
                          </p:cTn>
                        </p:par>
                        <p:par>
                          <p:cTn id="51" fill="hold">
                            <p:stCondLst>
                              <p:cond delay="2000"/>
                            </p:stCondLst>
                            <p:childTnLst>
                              <p:par>
                                <p:cTn id="52" presetID="22" presetClass="entr" presetSubtype="8"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left)">
                                      <p:cBhvr>
                                        <p:cTn id="54" dur="100"/>
                                        <p:tgtEl>
                                          <p:spTgt spid="9"/>
                                        </p:tgtEl>
                                      </p:cBhvr>
                                    </p:animEffect>
                                  </p:childTnLst>
                                </p:cTn>
                              </p:par>
                            </p:childTnLst>
                          </p:cTn>
                        </p:par>
                        <p:par>
                          <p:cTn id="55" fill="hold">
                            <p:stCondLst>
                              <p:cond delay="2100"/>
                            </p:stCondLst>
                            <p:childTnLst>
                              <p:par>
                                <p:cTn id="56" presetID="10" presetClass="entr" presetSubtype="0" fill="hold" nodeType="after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300"/>
                                        <p:tgtEl>
                                          <p:spTgt spid="3"/>
                                        </p:tgtEl>
                                      </p:cBhvr>
                                    </p:animEffect>
                                  </p:childTnLst>
                                </p:cTn>
                              </p:par>
                              <p:par>
                                <p:cTn id="59" presetID="10" presetClass="entr" presetSubtype="0" fill="hold" nodeType="with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300"/>
                                        <p:tgtEl>
                                          <p:spTgt spid="4"/>
                                        </p:tgtEl>
                                      </p:cBhvr>
                                    </p:animEffect>
                                  </p:childTnLst>
                                </p:cTn>
                              </p:par>
                            </p:childTnLst>
                          </p:cTn>
                        </p:par>
                        <p:par>
                          <p:cTn id="62" fill="hold">
                            <p:stCondLst>
                              <p:cond delay="2400"/>
                            </p:stCondLst>
                            <p:childTnLst>
                              <p:par>
                                <p:cTn id="63" presetID="10" presetClass="entr" presetSubtype="0"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fade">
                                      <p:cBhvr>
                                        <p:cTn id="68" dur="500"/>
                                        <p:tgtEl>
                                          <p:spTgt spid="17"/>
                                        </p:tgtEl>
                                      </p:cBhvr>
                                    </p:animEffect>
                                  </p:childTnLst>
                                </p:cTn>
                              </p:par>
                            </p:childTnLst>
                          </p:cTn>
                        </p:par>
                        <p:par>
                          <p:cTn id="69" fill="hold">
                            <p:stCondLst>
                              <p:cond delay="290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19"/>
                                        </p:tgtEl>
                                        <p:attrNameLst>
                                          <p:attrName>style.visibility</p:attrName>
                                        </p:attrNameLst>
                                      </p:cBhvr>
                                      <p:to>
                                        <p:strVal val="visible"/>
                                      </p:to>
                                    </p:set>
                                    <p:anim calcmode="lin" valueType="num">
                                      <p:cBhvr>
                                        <p:cTn id="72"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19"/>
                                        </p:tgtEl>
                                        <p:attrNameLst>
                                          <p:attrName>ppt_y</p:attrName>
                                        </p:attrNameLst>
                                      </p:cBhvr>
                                      <p:tavLst>
                                        <p:tav tm="0">
                                          <p:val>
                                            <p:strVal val="#ppt_y"/>
                                          </p:val>
                                        </p:tav>
                                        <p:tav tm="100000">
                                          <p:val>
                                            <p:strVal val="#ppt_y"/>
                                          </p:val>
                                        </p:tav>
                                      </p:tavLst>
                                    </p:anim>
                                    <p:anim calcmode="lin" valueType="num">
                                      <p:cBhvr>
                                        <p:cTn id="74"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19"/>
                                        </p:tgtEl>
                                      </p:cBhvr>
                                    </p:animEffect>
                                  </p:childTnLst>
                                </p:cTn>
                              </p:par>
                            </p:childTnLst>
                          </p:cTn>
                        </p:par>
                        <p:par>
                          <p:cTn id="77" fill="hold">
                            <p:stCondLst>
                              <p:cond delay="3800"/>
                            </p:stCondLst>
                            <p:childTnLst>
                              <p:par>
                                <p:cTn id="78" presetID="42" presetClass="entr" presetSubtype="0" fill="hold" grpId="0" nodeType="after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fade">
                                      <p:cBhvr>
                                        <p:cTn id="80" dur="750"/>
                                        <p:tgtEl>
                                          <p:spTgt spid="18"/>
                                        </p:tgtEl>
                                      </p:cBhvr>
                                    </p:animEffect>
                                    <p:anim calcmode="lin" valueType="num">
                                      <p:cBhvr>
                                        <p:cTn id="81" dur="750" fill="hold"/>
                                        <p:tgtEl>
                                          <p:spTgt spid="18"/>
                                        </p:tgtEl>
                                        <p:attrNameLst>
                                          <p:attrName>ppt_x</p:attrName>
                                        </p:attrNameLst>
                                      </p:cBhvr>
                                      <p:tavLst>
                                        <p:tav tm="0">
                                          <p:val>
                                            <p:strVal val="#ppt_x"/>
                                          </p:val>
                                        </p:tav>
                                        <p:tav tm="100000">
                                          <p:val>
                                            <p:strVal val="#ppt_x"/>
                                          </p:val>
                                        </p:tav>
                                      </p:tavLst>
                                    </p:anim>
                                    <p:anim calcmode="lin" valueType="num">
                                      <p:cBhvr>
                                        <p:cTn id="82" dur="750" fill="hold"/>
                                        <p:tgtEl>
                                          <p:spTgt spid="18"/>
                                        </p:tgtEl>
                                        <p:attrNameLst>
                                          <p:attrName>ppt_y</p:attrName>
                                        </p:attrNameLst>
                                      </p:cBhvr>
                                      <p:tavLst>
                                        <p:tav tm="0">
                                          <p:val>
                                            <p:strVal val="#ppt_y+.1"/>
                                          </p:val>
                                        </p:tav>
                                        <p:tav tm="100000">
                                          <p:val>
                                            <p:strVal val="#ppt_y"/>
                                          </p:val>
                                        </p:tav>
                                      </p:tavLst>
                                    </p:anim>
                                  </p:childTnLst>
                                </p:cTn>
                              </p:par>
                            </p:childTnLst>
                          </p:cTn>
                        </p:par>
                        <p:par>
                          <p:cTn id="83" fill="hold">
                            <p:stCondLst>
                              <p:cond delay="455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21"/>
                                        </p:tgtEl>
                                        <p:attrNameLst>
                                          <p:attrName>style.visibility</p:attrName>
                                        </p:attrNameLst>
                                      </p:cBhvr>
                                      <p:to>
                                        <p:strVal val="visible"/>
                                      </p:to>
                                    </p:set>
                                    <p:anim calcmode="lin" valueType="num">
                                      <p:cBhvr>
                                        <p:cTn id="86"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21"/>
                                        </p:tgtEl>
                                        <p:attrNameLst>
                                          <p:attrName>ppt_y</p:attrName>
                                        </p:attrNameLst>
                                      </p:cBhvr>
                                      <p:tavLst>
                                        <p:tav tm="0">
                                          <p:val>
                                            <p:strVal val="#ppt_y"/>
                                          </p:val>
                                        </p:tav>
                                        <p:tav tm="100000">
                                          <p:val>
                                            <p:strVal val="#ppt_y"/>
                                          </p:val>
                                        </p:tav>
                                      </p:tavLst>
                                    </p:anim>
                                    <p:anim calcmode="lin" valueType="num">
                                      <p:cBhvr>
                                        <p:cTn id="88"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21"/>
                                        </p:tgtEl>
                                      </p:cBhvr>
                                    </p:animEffect>
                                  </p:childTnLst>
                                </p:cTn>
                              </p:par>
                            </p:childTnLst>
                          </p:cTn>
                        </p:par>
                        <p:par>
                          <p:cTn id="91" fill="hold">
                            <p:stCondLst>
                              <p:cond delay="5450"/>
                            </p:stCondLst>
                            <p:childTnLst>
                              <p:par>
                                <p:cTn id="92" presetID="42" presetClass="entr" presetSubtype="0" fill="hold" grpId="0"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fade">
                                      <p:cBhvr>
                                        <p:cTn id="94" dur="750"/>
                                        <p:tgtEl>
                                          <p:spTgt spid="20"/>
                                        </p:tgtEl>
                                      </p:cBhvr>
                                    </p:animEffect>
                                    <p:anim calcmode="lin" valueType="num">
                                      <p:cBhvr>
                                        <p:cTn id="95" dur="750" fill="hold"/>
                                        <p:tgtEl>
                                          <p:spTgt spid="20"/>
                                        </p:tgtEl>
                                        <p:attrNameLst>
                                          <p:attrName>ppt_x</p:attrName>
                                        </p:attrNameLst>
                                      </p:cBhvr>
                                      <p:tavLst>
                                        <p:tav tm="0">
                                          <p:val>
                                            <p:strVal val="#ppt_x"/>
                                          </p:val>
                                        </p:tav>
                                        <p:tav tm="100000">
                                          <p:val>
                                            <p:strVal val="#ppt_x"/>
                                          </p:val>
                                        </p:tav>
                                      </p:tavLst>
                                    </p:anim>
                                    <p:anim calcmode="lin" valueType="num">
                                      <p:cBhvr>
                                        <p:cTn id="96" dur="7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grpSp>
        <p:nvGrpSpPr>
          <p:cNvPr id="3" name="组合 2"/>
          <p:cNvGrpSpPr/>
          <p:nvPr/>
        </p:nvGrpSpPr>
        <p:grpSpPr>
          <a:xfrm>
            <a:off x="4755916" y="1699121"/>
            <a:ext cx="3294347" cy="1872851"/>
            <a:chOff x="4734037" y="2628379"/>
            <a:chExt cx="3294347" cy="1872851"/>
          </a:xfrm>
          <a:solidFill>
            <a:schemeClr val="accent1">
              <a:lumMod val="75000"/>
            </a:schemeClr>
          </a:solidFill>
        </p:grpSpPr>
        <p:sp>
          <p:nvSpPr>
            <p:cNvPr id="4" name="AutoShape 3"/>
            <p:cNvSpPr>
              <a:spLocks noChangeArrowheads="1"/>
            </p:cNvSpPr>
            <p:nvPr/>
          </p:nvSpPr>
          <p:spPr bwMode="gray">
            <a:xfrm>
              <a:off x="4734037" y="2628379"/>
              <a:ext cx="3294347" cy="1872851"/>
            </a:xfrm>
            <a:prstGeom prst="rightArrow">
              <a:avLst>
                <a:gd name="adj1" fmla="val 64000"/>
                <a:gd name="adj2" fmla="val 37599"/>
              </a:avLst>
            </a:prstGeom>
            <a:grpFill/>
            <a:ln w="25400" algn="ctr">
              <a:noFill/>
              <a:miter lim="800000"/>
              <a:headEnd/>
              <a:tailEnd/>
            </a:ln>
          </p:spPr>
          <p:txBody>
            <a:bodyPr lIns="45720" tIns="44450" rIns="45720" bIns="44450" anchor="ctr" anchorCtr="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srgbClr val="C00000"/>
                </a:solidFill>
                <a:effectLst/>
                <a:uLnTx/>
                <a:uFillTx/>
              </a:endParaRPr>
            </a:p>
          </p:txBody>
        </p:sp>
        <p:sp>
          <p:nvSpPr>
            <p:cNvPr id="5" name="TextBox 11"/>
            <p:cNvSpPr txBox="1">
              <a:spLocks noChangeArrowheads="1"/>
            </p:cNvSpPr>
            <p:nvPr/>
          </p:nvSpPr>
          <p:spPr bwMode="auto">
            <a:xfrm flipH="1">
              <a:off x="5699417" y="3356992"/>
              <a:ext cx="1752902" cy="400110"/>
            </a:xfrm>
            <a:prstGeom prst="rect">
              <a:avLst/>
            </a:prstGeom>
            <a:grp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000" b="1" kern="0" dirty="0" smtClean="0">
                  <a:solidFill>
                    <a:schemeClr val="bg1"/>
                  </a:solidFill>
                  <a:latin typeface="微软雅黑" pitchFamily="34" charset="-122"/>
                  <a:ea typeface="微软雅黑" pitchFamily="34" charset="-122"/>
                </a:rPr>
                <a:t>点击添加标题    </a:t>
              </a:r>
              <a:endParaRPr lang="en-US" altLang="zh-CN" sz="2000" b="1" kern="0" dirty="0" smtClean="0">
                <a:solidFill>
                  <a:schemeClr val="bg1"/>
                </a:solidFill>
                <a:latin typeface="微软雅黑" pitchFamily="34" charset="-122"/>
                <a:ea typeface="微软雅黑" pitchFamily="34" charset="-122"/>
              </a:endParaRPr>
            </a:p>
          </p:txBody>
        </p:sp>
      </p:grpSp>
      <p:sp>
        <p:nvSpPr>
          <p:cNvPr id="6" name="AutoShape 5"/>
          <p:cNvSpPr>
            <a:spLocks noChangeArrowheads="1"/>
          </p:cNvSpPr>
          <p:nvPr/>
        </p:nvSpPr>
        <p:spPr bwMode="auto">
          <a:xfrm>
            <a:off x="4757405" y="2043144"/>
            <a:ext cx="963892" cy="662685"/>
          </a:xfrm>
          <a:custGeom>
            <a:avLst/>
            <a:gdLst>
              <a:gd name="connsiteX0" fmla="*/ 0 w 959131"/>
              <a:gd name="connsiteY0" fmla="*/ 641255 h 641255"/>
              <a:gd name="connsiteX1" fmla="*/ 0 w 959131"/>
              <a:gd name="connsiteY1" fmla="*/ 0 h 641255"/>
              <a:gd name="connsiteX2" fmla="*/ 959131 w 959131"/>
              <a:gd name="connsiteY2" fmla="*/ 641255 h 641255"/>
              <a:gd name="connsiteX3" fmla="*/ 0 w 959131"/>
              <a:gd name="connsiteY3" fmla="*/ 641255 h 641255"/>
              <a:gd name="connsiteX0" fmla="*/ 0 w 963893"/>
              <a:gd name="connsiteY0" fmla="*/ 641255 h 655542"/>
              <a:gd name="connsiteX1" fmla="*/ 0 w 963893"/>
              <a:gd name="connsiteY1" fmla="*/ 0 h 655542"/>
              <a:gd name="connsiteX2" fmla="*/ 963893 w 963893"/>
              <a:gd name="connsiteY2" fmla="*/ 655542 h 655542"/>
              <a:gd name="connsiteX3" fmla="*/ 0 w 963893"/>
              <a:gd name="connsiteY3" fmla="*/ 641255 h 655542"/>
              <a:gd name="connsiteX0" fmla="*/ 0 w 963893"/>
              <a:gd name="connsiteY0" fmla="*/ 660305 h 660305"/>
              <a:gd name="connsiteX1" fmla="*/ 0 w 963893"/>
              <a:gd name="connsiteY1" fmla="*/ 0 h 660305"/>
              <a:gd name="connsiteX2" fmla="*/ 963893 w 963893"/>
              <a:gd name="connsiteY2" fmla="*/ 655542 h 660305"/>
              <a:gd name="connsiteX3" fmla="*/ 0 w 963893"/>
              <a:gd name="connsiteY3" fmla="*/ 660305 h 660305"/>
              <a:gd name="connsiteX0" fmla="*/ 0 w 966274"/>
              <a:gd name="connsiteY0" fmla="*/ 660305 h 660305"/>
              <a:gd name="connsiteX1" fmla="*/ 0 w 966274"/>
              <a:gd name="connsiteY1" fmla="*/ 0 h 660305"/>
              <a:gd name="connsiteX2" fmla="*/ 966274 w 966274"/>
              <a:gd name="connsiteY2" fmla="*/ 657923 h 660305"/>
              <a:gd name="connsiteX3" fmla="*/ 0 w 966274"/>
              <a:gd name="connsiteY3" fmla="*/ 660305 h 660305"/>
              <a:gd name="connsiteX0" fmla="*/ 0 w 959130"/>
              <a:gd name="connsiteY0" fmla="*/ 660305 h 660305"/>
              <a:gd name="connsiteX1" fmla="*/ 0 w 959130"/>
              <a:gd name="connsiteY1" fmla="*/ 0 h 660305"/>
              <a:gd name="connsiteX2" fmla="*/ 959130 w 959130"/>
              <a:gd name="connsiteY2" fmla="*/ 657923 h 660305"/>
              <a:gd name="connsiteX3" fmla="*/ 0 w 959130"/>
              <a:gd name="connsiteY3" fmla="*/ 660305 h 660305"/>
              <a:gd name="connsiteX0" fmla="*/ 0 w 963892"/>
              <a:gd name="connsiteY0" fmla="*/ 660305 h 662685"/>
              <a:gd name="connsiteX1" fmla="*/ 0 w 963892"/>
              <a:gd name="connsiteY1" fmla="*/ 0 h 662685"/>
              <a:gd name="connsiteX2" fmla="*/ 963892 w 963892"/>
              <a:gd name="connsiteY2" fmla="*/ 662685 h 662685"/>
              <a:gd name="connsiteX3" fmla="*/ 0 w 963892"/>
              <a:gd name="connsiteY3" fmla="*/ 660305 h 662685"/>
            </a:gdLst>
            <a:ahLst/>
            <a:cxnLst>
              <a:cxn ang="0">
                <a:pos x="connsiteX0" y="connsiteY0"/>
              </a:cxn>
              <a:cxn ang="0">
                <a:pos x="connsiteX1" y="connsiteY1"/>
              </a:cxn>
              <a:cxn ang="0">
                <a:pos x="connsiteX2" y="connsiteY2"/>
              </a:cxn>
              <a:cxn ang="0">
                <a:pos x="connsiteX3" y="connsiteY3"/>
              </a:cxn>
            </a:cxnLst>
            <a:rect l="l" t="t" r="r" b="b"/>
            <a:pathLst>
              <a:path w="963892" h="662685">
                <a:moveTo>
                  <a:pt x="0" y="660305"/>
                </a:moveTo>
                <a:lnTo>
                  <a:pt x="0" y="0"/>
                </a:lnTo>
                <a:lnTo>
                  <a:pt x="963892" y="662685"/>
                </a:lnTo>
                <a:lnTo>
                  <a:pt x="0" y="660305"/>
                </a:lnTo>
                <a:close/>
              </a:path>
            </a:pathLst>
          </a:custGeom>
          <a:solidFill>
            <a:srgbClr val="002060"/>
          </a:solidFill>
          <a:ln>
            <a:noFill/>
          </a:ln>
        </p:spPr>
        <p:txBody>
          <a:bodyPr wrap="none"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srgbClr val="C00000"/>
              </a:solidFill>
              <a:effectLst/>
              <a:uLnTx/>
              <a:uFillTx/>
            </a:endParaRPr>
          </a:p>
        </p:txBody>
      </p:sp>
      <p:grpSp>
        <p:nvGrpSpPr>
          <p:cNvPr id="7" name="组合 6"/>
          <p:cNvGrpSpPr/>
          <p:nvPr/>
        </p:nvGrpSpPr>
        <p:grpSpPr>
          <a:xfrm>
            <a:off x="2851415" y="2705039"/>
            <a:ext cx="2865008" cy="1133894"/>
            <a:chOff x="2829536" y="3634297"/>
            <a:chExt cx="2865008" cy="1133894"/>
          </a:xfrm>
          <a:solidFill>
            <a:srgbClr val="FF9900"/>
          </a:solidFill>
        </p:grpSpPr>
        <p:sp>
          <p:nvSpPr>
            <p:cNvPr id="8" name="Rectangle 4"/>
            <p:cNvSpPr>
              <a:spLocks noChangeArrowheads="1"/>
            </p:cNvSpPr>
            <p:nvPr/>
          </p:nvSpPr>
          <p:spPr bwMode="gray">
            <a:xfrm>
              <a:off x="2829536" y="3634297"/>
              <a:ext cx="2865008" cy="1133894"/>
            </a:xfrm>
            <a:prstGeom prst="rect">
              <a:avLst/>
            </a:prstGeom>
            <a:grpFill/>
            <a:ln w="25400" algn="ctr">
              <a:noFill/>
              <a:miter lim="800000"/>
              <a:headEnd/>
              <a:tailEnd/>
            </a:ln>
          </p:spPr>
          <p:txBody>
            <a:bodyPr lIns="45720" tIns="44450" rIns="45720" bIns="44450" anchor="ctr" anchorCtr="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srgbClr val="000000"/>
                </a:solidFill>
                <a:effectLst/>
                <a:uLnTx/>
                <a:uFillTx/>
              </a:endParaRPr>
            </a:p>
          </p:txBody>
        </p:sp>
        <p:sp>
          <p:nvSpPr>
            <p:cNvPr id="9" name="TextBox 8"/>
            <p:cNvSpPr txBox="1">
              <a:spLocks noChangeArrowheads="1"/>
            </p:cNvSpPr>
            <p:nvPr/>
          </p:nvSpPr>
          <p:spPr bwMode="auto">
            <a:xfrm flipH="1">
              <a:off x="3695549" y="3974399"/>
              <a:ext cx="1752902" cy="400110"/>
            </a:xfrm>
            <a:prstGeom prst="rect">
              <a:avLst/>
            </a:prstGeom>
            <a:grp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000" b="1" kern="0" dirty="0" smtClean="0">
                  <a:solidFill>
                    <a:srgbClr val="000000"/>
                  </a:solidFill>
                  <a:latin typeface="微软雅黑" pitchFamily="34" charset="-122"/>
                  <a:ea typeface="微软雅黑" pitchFamily="34" charset="-122"/>
                </a:rPr>
                <a:t>点击添加标题    </a:t>
              </a:r>
              <a:endParaRPr lang="en-US" altLang="zh-CN" sz="2000" b="1" kern="0" dirty="0" smtClean="0">
                <a:solidFill>
                  <a:srgbClr val="000000"/>
                </a:solidFill>
                <a:latin typeface="微软雅黑" pitchFamily="34" charset="-122"/>
                <a:ea typeface="微软雅黑" pitchFamily="34" charset="-122"/>
              </a:endParaRPr>
            </a:p>
          </p:txBody>
        </p:sp>
      </p:grpSp>
      <p:sp>
        <p:nvSpPr>
          <p:cNvPr id="10" name="AutoShape 8"/>
          <p:cNvSpPr>
            <a:spLocks noChangeArrowheads="1"/>
          </p:cNvSpPr>
          <p:nvPr/>
        </p:nvSpPr>
        <p:spPr bwMode="auto">
          <a:xfrm>
            <a:off x="2851414" y="2705829"/>
            <a:ext cx="778871" cy="695135"/>
          </a:xfrm>
          <a:custGeom>
            <a:avLst/>
            <a:gdLst>
              <a:gd name="connsiteX0" fmla="*/ 0 w 820146"/>
              <a:gd name="connsiteY0" fmla="*/ 697675 h 697675"/>
              <a:gd name="connsiteX1" fmla="*/ 0 w 820146"/>
              <a:gd name="connsiteY1" fmla="*/ 0 h 697675"/>
              <a:gd name="connsiteX2" fmla="*/ 820146 w 820146"/>
              <a:gd name="connsiteY2" fmla="*/ 697675 h 697675"/>
              <a:gd name="connsiteX3" fmla="*/ 0 w 820146"/>
              <a:gd name="connsiteY3" fmla="*/ 697675 h 697675"/>
              <a:gd name="connsiteX0" fmla="*/ 0 w 778871"/>
              <a:gd name="connsiteY0" fmla="*/ 697675 h 697675"/>
              <a:gd name="connsiteX1" fmla="*/ 0 w 778871"/>
              <a:gd name="connsiteY1" fmla="*/ 0 h 697675"/>
              <a:gd name="connsiteX2" fmla="*/ 778871 w 778871"/>
              <a:gd name="connsiteY2" fmla="*/ 678625 h 697675"/>
              <a:gd name="connsiteX3" fmla="*/ 0 w 778871"/>
              <a:gd name="connsiteY3" fmla="*/ 697675 h 697675"/>
              <a:gd name="connsiteX0" fmla="*/ 0 w 778871"/>
              <a:gd name="connsiteY0" fmla="*/ 672275 h 678625"/>
              <a:gd name="connsiteX1" fmla="*/ 0 w 778871"/>
              <a:gd name="connsiteY1" fmla="*/ 0 h 678625"/>
              <a:gd name="connsiteX2" fmla="*/ 778871 w 778871"/>
              <a:gd name="connsiteY2" fmla="*/ 678625 h 678625"/>
              <a:gd name="connsiteX3" fmla="*/ 0 w 778871"/>
              <a:gd name="connsiteY3" fmla="*/ 672275 h 678625"/>
              <a:gd name="connsiteX0" fmla="*/ 0 w 778871"/>
              <a:gd name="connsiteY0" fmla="*/ 672275 h 678625"/>
              <a:gd name="connsiteX1" fmla="*/ 0 w 778871"/>
              <a:gd name="connsiteY1" fmla="*/ 0 h 678625"/>
              <a:gd name="connsiteX2" fmla="*/ 778871 w 778871"/>
              <a:gd name="connsiteY2" fmla="*/ 678625 h 678625"/>
              <a:gd name="connsiteX3" fmla="*/ 0 w 778871"/>
              <a:gd name="connsiteY3" fmla="*/ 672275 h 678625"/>
              <a:gd name="connsiteX0" fmla="*/ 0 w 778871"/>
              <a:gd name="connsiteY0" fmla="*/ 695135 h 695135"/>
              <a:gd name="connsiteX1" fmla="*/ 0 w 778871"/>
              <a:gd name="connsiteY1" fmla="*/ 0 h 695135"/>
              <a:gd name="connsiteX2" fmla="*/ 778871 w 778871"/>
              <a:gd name="connsiteY2" fmla="*/ 678625 h 695135"/>
              <a:gd name="connsiteX3" fmla="*/ 0 w 778871"/>
              <a:gd name="connsiteY3" fmla="*/ 695135 h 695135"/>
            </a:gdLst>
            <a:ahLst/>
            <a:cxnLst>
              <a:cxn ang="0">
                <a:pos x="connsiteX0" y="connsiteY0"/>
              </a:cxn>
              <a:cxn ang="0">
                <a:pos x="connsiteX1" y="connsiteY1"/>
              </a:cxn>
              <a:cxn ang="0">
                <a:pos x="connsiteX2" y="connsiteY2"/>
              </a:cxn>
              <a:cxn ang="0">
                <a:pos x="connsiteX3" y="connsiteY3"/>
              </a:cxn>
            </a:cxnLst>
            <a:rect l="l" t="t" r="r" b="b"/>
            <a:pathLst>
              <a:path w="778871" h="695135">
                <a:moveTo>
                  <a:pt x="0" y="695135"/>
                </a:moveTo>
                <a:lnTo>
                  <a:pt x="0" y="0"/>
                </a:lnTo>
                <a:lnTo>
                  <a:pt x="778871" y="678625"/>
                </a:lnTo>
                <a:lnTo>
                  <a:pt x="0" y="695135"/>
                </a:lnTo>
                <a:close/>
              </a:path>
            </a:pathLst>
          </a:custGeom>
          <a:solidFill>
            <a:schemeClr val="accent1">
              <a:lumMod val="75000"/>
            </a:schemeClr>
          </a:solidFill>
          <a:ln>
            <a:noFill/>
          </a:ln>
        </p:spPr>
        <p:txBody>
          <a:bodyPr wrap="none" lIns="0" tIns="0" rIns="0" bIns="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srgbClr val="C00000"/>
              </a:solidFill>
              <a:effectLst/>
              <a:uLnTx/>
              <a:uFillTx/>
            </a:endParaRPr>
          </a:p>
        </p:txBody>
      </p:sp>
      <p:grpSp>
        <p:nvGrpSpPr>
          <p:cNvPr id="11" name="组合 10"/>
          <p:cNvGrpSpPr/>
          <p:nvPr/>
        </p:nvGrpSpPr>
        <p:grpSpPr>
          <a:xfrm>
            <a:off x="1142318" y="3380696"/>
            <a:ext cx="2479705" cy="1135270"/>
            <a:chOff x="1120439" y="4309954"/>
            <a:chExt cx="2479705" cy="1135270"/>
          </a:xfrm>
          <a:solidFill>
            <a:schemeClr val="accent1"/>
          </a:solidFill>
        </p:grpSpPr>
        <p:sp>
          <p:nvSpPr>
            <p:cNvPr id="12" name="Rectangle 6"/>
            <p:cNvSpPr>
              <a:spLocks noChangeArrowheads="1"/>
            </p:cNvSpPr>
            <p:nvPr/>
          </p:nvSpPr>
          <p:spPr bwMode="gray">
            <a:xfrm>
              <a:off x="1120439" y="4309954"/>
              <a:ext cx="2479705" cy="1135270"/>
            </a:xfrm>
            <a:prstGeom prst="rect">
              <a:avLst/>
            </a:prstGeom>
            <a:grpFill/>
            <a:ln w="25400" algn="ctr">
              <a:noFill/>
              <a:miter lim="800000"/>
              <a:headEnd/>
              <a:tailEnd/>
            </a:ln>
          </p:spPr>
          <p:txBody>
            <a:bodyPr lIns="45720" tIns="44450" rIns="45720" bIns="44450" anchor="ctr" anchorCtr="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srgbClr val="000000"/>
                </a:solidFill>
                <a:effectLst/>
                <a:uLnTx/>
                <a:uFillTx/>
              </a:endParaRPr>
            </a:p>
          </p:txBody>
        </p:sp>
        <p:sp>
          <p:nvSpPr>
            <p:cNvPr id="13" name="TextBox 11"/>
            <p:cNvSpPr txBox="1">
              <a:spLocks noChangeArrowheads="1"/>
            </p:cNvSpPr>
            <p:nvPr/>
          </p:nvSpPr>
          <p:spPr bwMode="auto">
            <a:xfrm flipH="1">
              <a:off x="1490153" y="4677534"/>
              <a:ext cx="1752902" cy="400110"/>
            </a:xfrm>
            <a:prstGeom prst="rect">
              <a:avLst/>
            </a:prstGeom>
            <a:grp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2000" b="1" kern="0" dirty="0" smtClean="0">
                  <a:solidFill>
                    <a:srgbClr val="000000"/>
                  </a:solidFill>
                  <a:latin typeface="微软雅黑" pitchFamily="34" charset="-122"/>
                  <a:ea typeface="微软雅黑" pitchFamily="34" charset="-122"/>
                </a:rPr>
                <a:t>点击添加标题    </a:t>
              </a:r>
              <a:endParaRPr lang="en-US" altLang="zh-CN" sz="2000" b="1" kern="0" dirty="0" smtClean="0">
                <a:solidFill>
                  <a:srgbClr val="000000"/>
                </a:solidFill>
                <a:latin typeface="微软雅黑" pitchFamily="34" charset="-122"/>
                <a:ea typeface="微软雅黑" pitchFamily="34" charset="-122"/>
              </a:endParaRPr>
            </a:p>
          </p:txBody>
        </p:sp>
      </p:grpSp>
      <p:sp>
        <p:nvSpPr>
          <p:cNvPr id="14" name="Text Box 40"/>
          <p:cNvSpPr txBox="1">
            <a:spLocks noChangeArrowheads="1"/>
          </p:cNvSpPr>
          <p:nvPr/>
        </p:nvSpPr>
        <p:spPr bwMode="gray">
          <a:xfrm>
            <a:off x="956624" y="1601292"/>
            <a:ext cx="3255336" cy="867930"/>
          </a:xfrm>
          <a:prstGeom prst="rect">
            <a:avLst/>
          </a:prstGeom>
          <a:noFill/>
          <a:ln w="9525">
            <a:noFill/>
            <a:miter lim="800000"/>
            <a:headEnd/>
            <a:tailEnd/>
          </a:ln>
        </p:spPr>
        <p:txBody>
          <a:bodyPr wrap="square">
            <a:spAutoFit/>
          </a:bodyPr>
          <a:lstStyle/>
          <a:p>
            <a:pPr lvl="0">
              <a:lnSpc>
                <a:spcPct val="120000"/>
              </a:lnSpc>
              <a:defRPr/>
            </a:pPr>
            <a:r>
              <a:rPr lang="zh-CN" altLang="en-US" sz="1400" kern="0" dirty="0" smtClean="0">
                <a:solidFill>
                  <a:srgbClr val="000000"/>
                </a:solidFill>
                <a:latin typeface="微软雅黑" pitchFamily="34" charset="-122"/>
                <a:ea typeface="微软雅黑" pitchFamily="34" charset="-122"/>
              </a:rPr>
              <a:t>单击此处输入文字单击此处输入文字</a:t>
            </a:r>
          </a:p>
          <a:p>
            <a:pPr lvl="0">
              <a:lnSpc>
                <a:spcPct val="120000"/>
              </a:lnSpc>
              <a:defRPr/>
            </a:pPr>
            <a:r>
              <a:rPr lang="zh-CN" altLang="en-US" sz="1400" kern="0" dirty="0" smtClean="0">
                <a:solidFill>
                  <a:srgbClr val="000000"/>
                </a:solidFill>
                <a:latin typeface="微软雅黑" pitchFamily="34" charset="-122"/>
                <a:ea typeface="微软雅黑" pitchFamily="34" charset="-122"/>
              </a:rPr>
              <a:t>单击此处输入文字单击此处输入文字</a:t>
            </a:r>
          </a:p>
          <a:p>
            <a:pPr lvl="0">
              <a:lnSpc>
                <a:spcPct val="120000"/>
              </a:lnSpc>
              <a:defRPr/>
            </a:pPr>
            <a:endParaRPr lang="zh-CN" altLang="en-US" sz="1400" kern="0" dirty="0">
              <a:solidFill>
                <a:srgbClr val="000000"/>
              </a:solidFill>
              <a:latin typeface="微软雅黑" pitchFamily="34" charset="-122"/>
              <a:ea typeface="微软雅黑" pitchFamily="34" charset="-122"/>
            </a:endParaRPr>
          </a:p>
        </p:txBody>
      </p:sp>
      <p:sp>
        <p:nvSpPr>
          <p:cNvPr id="15" name="Rectangle 11"/>
          <p:cNvSpPr>
            <a:spLocks noChangeArrowheads="1"/>
          </p:cNvSpPr>
          <p:nvPr/>
        </p:nvSpPr>
        <p:spPr bwMode="gray">
          <a:xfrm>
            <a:off x="1030644" y="1224422"/>
            <a:ext cx="2500330" cy="358775"/>
          </a:xfrm>
          <a:prstGeom prst="rect">
            <a:avLst/>
          </a:prstGeom>
          <a:noFill/>
          <a:ln>
            <a:noFill/>
          </a:ln>
          <a:extLst/>
        </p:spPr>
        <p:txBody>
          <a:bodyPr lIns="0" tIns="0" rIns="0" bIns="0" anchor="ctr"/>
          <a:lstStyle/>
          <a:p>
            <a:pPr lvl="0">
              <a:lnSpc>
                <a:spcPct val="120000"/>
              </a:lnSpc>
              <a:defRPr/>
            </a:pPr>
            <a:r>
              <a:rPr lang="zh-CN" altLang="en-US" sz="2000" b="1" kern="0" dirty="0">
                <a:solidFill>
                  <a:srgbClr val="000000"/>
                </a:solidFill>
                <a:latin typeface="微软雅黑" pitchFamily="34" charset="-122"/>
                <a:ea typeface="微软雅黑" pitchFamily="34" charset="-122"/>
              </a:rPr>
              <a:t>单击此处</a:t>
            </a:r>
            <a:r>
              <a:rPr lang="zh-CN" altLang="en-US" sz="2000" b="1" kern="0" dirty="0" smtClean="0">
                <a:solidFill>
                  <a:srgbClr val="000000"/>
                </a:solidFill>
                <a:latin typeface="微软雅黑" pitchFamily="34" charset="-122"/>
                <a:ea typeface="微软雅黑" pitchFamily="34" charset="-122"/>
              </a:rPr>
              <a:t>输入小标题</a:t>
            </a:r>
            <a:endParaRPr lang="zh-CN" altLang="en-US" sz="2000" b="1" kern="0" dirty="0">
              <a:solidFill>
                <a:srgbClr val="000000"/>
              </a:solidFill>
              <a:latin typeface="微软雅黑" pitchFamily="34" charset="-122"/>
              <a:ea typeface="微软雅黑" pitchFamily="34" charset="-122"/>
            </a:endParaRPr>
          </a:p>
        </p:txBody>
      </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300"/>
                                        <p:tgtEl>
                                          <p:spTgt spid="11"/>
                                        </p:tgtEl>
                                      </p:cBhvr>
                                    </p:animEffect>
                                  </p:childTnLst>
                                </p:cTn>
                              </p:par>
                            </p:childTnLst>
                          </p:cTn>
                        </p:par>
                        <p:par>
                          <p:cTn id="15" fill="hold">
                            <p:stCondLst>
                              <p:cond delay="1300"/>
                            </p:stCondLst>
                            <p:childTnLst>
                              <p:par>
                                <p:cTn id="16" presetID="22" presetClass="entr" presetSubtype="4"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300"/>
                                        <p:tgtEl>
                                          <p:spTgt spid="10"/>
                                        </p:tgtEl>
                                      </p:cBhvr>
                                    </p:animEffect>
                                  </p:childTnLst>
                                </p:cTn>
                              </p:par>
                            </p:childTnLst>
                          </p:cTn>
                        </p:par>
                        <p:par>
                          <p:cTn id="19" fill="hold">
                            <p:stCondLst>
                              <p:cond delay="1600"/>
                            </p:stCondLst>
                            <p:childTnLst>
                              <p:par>
                                <p:cTn id="20" presetID="22" presetClass="entr" presetSubtype="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300"/>
                                        <p:tgtEl>
                                          <p:spTgt spid="7"/>
                                        </p:tgtEl>
                                      </p:cBhvr>
                                    </p:animEffect>
                                  </p:childTnLst>
                                </p:cTn>
                              </p:par>
                            </p:childTnLst>
                          </p:cTn>
                        </p:par>
                        <p:par>
                          <p:cTn id="23" fill="hold">
                            <p:stCondLst>
                              <p:cond delay="1900"/>
                            </p:stCondLst>
                            <p:childTnLst>
                              <p:par>
                                <p:cTn id="24" presetID="22" presetClass="entr" presetSubtype="4"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300"/>
                                        <p:tgtEl>
                                          <p:spTgt spid="6"/>
                                        </p:tgtEl>
                                      </p:cBhvr>
                                    </p:animEffect>
                                  </p:childTnLst>
                                </p:cTn>
                              </p:par>
                            </p:childTnLst>
                          </p:cTn>
                        </p:par>
                        <p:par>
                          <p:cTn id="27" fill="hold">
                            <p:stCondLst>
                              <p:cond delay="2200"/>
                            </p:stCondLst>
                            <p:childTnLst>
                              <p:par>
                                <p:cTn id="28" presetID="22" presetClass="entr" presetSubtype="8"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300"/>
                                        <p:tgtEl>
                                          <p:spTgt spid="3"/>
                                        </p:tgtEl>
                                      </p:cBhvr>
                                    </p:animEffect>
                                  </p:childTnLst>
                                </p:cTn>
                              </p:par>
                            </p:childTnLst>
                          </p:cTn>
                        </p:par>
                        <p:par>
                          <p:cTn id="31" fill="hold">
                            <p:stCondLst>
                              <p:cond delay="25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5"/>
                                        </p:tgtEl>
                                        <p:attrNameLst>
                                          <p:attrName>ppt_y</p:attrName>
                                        </p:attrNameLst>
                                      </p:cBhvr>
                                      <p:tavLst>
                                        <p:tav tm="0">
                                          <p:val>
                                            <p:strVal val="#ppt_y"/>
                                          </p:val>
                                        </p:tav>
                                        <p:tav tm="100000">
                                          <p:val>
                                            <p:strVal val="#ppt_y"/>
                                          </p:val>
                                        </p:tav>
                                      </p:tavLst>
                                    </p:anim>
                                    <p:anim calcmode="lin" valueType="num">
                                      <p:cBhvr>
                                        <p:cTn id="36"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5"/>
                                        </p:tgtEl>
                                      </p:cBhvr>
                                    </p:animEffect>
                                  </p:childTnLst>
                                </p:cTn>
                              </p:par>
                            </p:childTnLst>
                          </p:cTn>
                        </p:par>
                        <p:par>
                          <p:cTn id="39" fill="hold">
                            <p:stCondLst>
                              <p:cond delay="3400"/>
                            </p:stCondLst>
                            <p:childTnLst>
                              <p:par>
                                <p:cTn id="40" presetID="42"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750"/>
                                        <p:tgtEl>
                                          <p:spTgt spid="14"/>
                                        </p:tgtEl>
                                      </p:cBhvr>
                                    </p:animEffect>
                                    <p:anim calcmode="lin" valueType="num">
                                      <p:cBhvr>
                                        <p:cTn id="43" dur="750" fill="hold"/>
                                        <p:tgtEl>
                                          <p:spTgt spid="14"/>
                                        </p:tgtEl>
                                        <p:attrNameLst>
                                          <p:attrName>ppt_x</p:attrName>
                                        </p:attrNameLst>
                                      </p:cBhvr>
                                      <p:tavLst>
                                        <p:tav tm="0">
                                          <p:val>
                                            <p:strVal val="#ppt_x"/>
                                          </p:val>
                                        </p:tav>
                                        <p:tav tm="100000">
                                          <p:val>
                                            <p:strVal val="#ppt_x"/>
                                          </p:val>
                                        </p:tav>
                                      </p:tavLst>
                                    </p:anim>
                                    <p:anim calcmode="lin" valueType="num">
                                      <p:cBhvr>
                                        <p:cTn id="44" dur="7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6" grpId="0" animBg="1"/>
      <p:bldP spid="10" grpId="0" animBg="1"/>
      <p:bldP spid="14" grpId="0"/>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grpSp>
        <p:nvGrpSpPr>
          <p:cNvPr id="3" name="组合 2"/>
          <p:cNvGrpSpPr/>
          <p:nvPr/>
        </p:nvGrpSpPr>
        <p:grpSpPr>
          <a:xfrm>
            <a:off x="899592" y="3170785"/>
            <a:ext cx="1943101" cy="242888"/>
            <a:chOff x="865188" y="3173686"/>
            <a:chExt cx="1943101" cy="242888"/>
          </a:xfrm>
        </p:grpSpPr>
        <p:sp>
          <p:nvSpPr>
            <p:cNvPr id="4" name="Freeform 378"/>
            <p:cNvSpPr>
              <a:spLocks/>
            </p:cNvSpPr>
            <p:nvPr/>
          </p:nvSpPr>
          <p:spPr bwMode="auto">
            <a:xfrm>
              <a:off x="865188" y="3173686"/>
              <a:ext cx="1421408" cy="242888"/>
            </a:xfrm>
            <a:custGeom>
              <a:avLst/>
              <a:gdLst>
                <a:gd name="T0" fmla="*/ 255 w 255"/>
                <a:gd name="T1" fmla="*/ 33 h 65"/>
                <a:gd name="T2" fmla="*/ 239 w 255"/>
                <a:gd name="T3" fmla="*/ 0 h 65"/>
                <a:gd name="T4" fmla="*/ 17 w 255"/>
                <a:gd name="T5" fmla="*/ 0 h 65"/>
                <a:gd name="T6" fmla="*/ 0 w 255"/>
                <a:gd name="T7" fmla="*/ 33 h 65"/>
                <a:gd name="T8" fmla="*/ 0 w 255"/>
                <a:gd name="T9" fmla="*/ 33 h 65"/>
                <a:gd name="T10" fmla="*/ 17 w 255"/>
                <a:gd name="T11" fmla="*/ 65 h 65"/>
                <a:gd name="T12" fmla="*/ 239 w 255"/>
                <a:gd name="T13" fmla="*/ 65 h 65"/>
                <a:gd name="T14" fmla="*/ 255 w 255"/>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solidFill>
              <a:srgbClr val="0070C0"/>
            </a:solid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endParaRPr>
            </a:p>
          </p:txBody>
        </p:sp>
        <p:sp>
          <p:nvSpPr>
            <p:cNvPr id="5" name="Freeform 379"/>
            <p:cNvSpPr>
              <a:spLocks/>
            </p:cNvSpPr>
            <p:nvPr/>
          </p:nvSpPr>
          <p:spPr bwMode="auto">
            <a:xfrm>
              <a:off x="1847851" y="3173686"/>
              <a:ext cx="960438" cy="242888"/>
            </a:xfrm>
            <a:custGeom>
              <a:avLst/>
              <a:gdLst>
                <a:gd name="T0" fmla="*/ 256 w 256"/>
                <a:gd name="T1" fmla="*/ 33 h 65"/>
                <a:gd name="T2" fmla="*/ 239 w 256"/>
                <a:gd name="T3" fmla="*/ 0 h 65"/>
                <a:gd name="T4" fmla="*/ 17 w 256"/>
                <a:gd name="T5" fmla="*/ 0 h 65"/>
                <a:gd name="T6" fmla="*/ 0 w 256"/>
                <a:gd name="T7" fmla="*/ 33 h 65"/>
                <a:gd name="T8" fmla="*/ 0 w 256"/>
                <a:gd name="T9" fmla="*/ 33 h 65"/>
                <a:gd name="T10" fmla="*/ 17 w 256"/>
                <a:gd name="T11" fmla="*/ 65 h 65"/>
                <a:gd name="T12" fmla="*/ 239 w 256"/>
                <a:gd name="T13" fmla="*/ 65 h 65"/>
                <a:gd name="T14" fmla="*/ 256 w 256"/>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solidFill>
              <a:srgbClr val="0070C0"/>
            </a:solid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endParaRPr>
            </a:p>
          </p:txBody>
        </p:sp>
      </p:grpSp>
      <p:grpSp>
        <p:nvGrpSpPr>
          <p:cNvPr id="6" name="组合 5"/>
          <p:cNvGrpSpPr/>
          <p:nvPr/>
        </p:nvGrpSpPr>
        <p:grpSpPr>
          <a:xfrm>
            <a:off x="2722042" y="3170785"/>
            <a:ext cx="2692401" cy="242888"/>
            <a:chOff x="2687638" y="3173686"/>
            <a:chExt cx="2692401" cy="242888"/>
          </a:xfrm>
        </p:grpSpPr>
        <p:sp>
          <p:nvSpPr>
            <p:cNvPr id="7" name="Freeform 380"/>
            <p:cNvSpPr>
              <a:spLocks/>
            </p:cNvSpPr>
            <p:nvPr/>
          </p:nvSpPr>
          <p:spPr bwMode="auto">
            <a:xfrm>
              <a:off x="2687638" y="3173686"/>
              <a:ext cx="1919288" cy="242888"/>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solidFill>
              <a:srgbClr val="FF9900"/>
            </a:solid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endParaRPr>
            </a:p>
          </p:txBody>
        </p:sp>
        <p:sp>
          <p:nvSpPr>
            <p:cNvPr id="8" name="Freeform 381"/>
            <p:cNvSpPr>
              <a:spLocks/>
            </p:cNvSpPr>
            <p:nvPr/>
          </p:nvSpPr>
          <p:spPr bwMode="auto">
            <a:xfrm>
              <a:off x="3832226" y="3173686"/>
              <a:ext cx="1547813" cy="242888"/>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solidFill>
              <a:srgbClr val="FF9900"/>
            </a:solid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endParaRPr>
            </a:p>
          </p:txBody>
        </p:sp>
      </p:grpSp>
      <p:sp>
        <p:nvSpPr>
          <p:cNvPr id="9" name="Freeform 382"/>
          <p:cNvSpPr>
            <a:spLocks/>
          </p:cNvSpPr>
          <p:nvPr/>
        </p:nvSpPr>
        <p:spPr bwMode="auto">
          <a:xfrm>
            <a:off x="5268392" y="3170785"/>
            <a:ext cx="2938462" cy="242888"/>
          </a:xfrm>
          <a:custGeom>
            <a:avLst/>
            <a:gdLst>
              <a:gd name="T0" fmla="*/ 514 w 514"/>
              <a:gd name="T1" fmla="*/ 33 h 65"/>
              <a:gd name="T2" fmla="*/ 497 w 514"/>
              <a:gd name="T3" fmla="*/ 0 h 65"/>
              <a:gd name="T4" fmla="*/ 17 w 514"/>
              <a:gd name="T5" fmla="*/ 0 h 65"/>
              <a:gd name="T6" fmla="*/ 0 w 514"/>
              <a:gd name="T7" fmla="*/ 33 h 65"/>
              <a:gd name="T8" fmla="*/ 0 w 514"/>
              <a:gd name="T9" fmla="*/ 33 h 65"/>
              <a:gd name="T10" fmla="*/ 17 w 514"/>
              <a:gd name="T11" fmla="*/ 65 h 65"/>
              <a:gd name="T12" fmla="*/ 497 w 514"/>
              <a:gd name="T13" fmla="*/ 65 h 65"/>
              <a:gd name="T14" fmla="*/ 514 w 514"/>
              <a:gd name="T15" fmla="*/ 3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rgbClr val="0070C0"/>
          </a:solid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endParaRPr>
          </a:p>
        </p:txBody>
      </p:sp>
      <p:grpSp>
        <p:nvGrpSpPr>
          <p:cNvPr id="10" name="组合 9"/>
          <p:cNvGrpSpPr/>
          <p:nvPr/>
        </p:nvGrpSpPr>
        <p:grpSpPr>
          <a:xfrm>
            <a:off x="6599510" y="3031085"/>
            <a:ext cx="525463" cy="522288"/>
            <a:chOff x="6635751" y="3033986"/>
            <a:chExt cx="525463" cy="522288"/>
          </a:xfrm>
        </p:grpSpPr>
        <p:sp>
          <p:nvSpPr>
            <p:cNvPr id="11" name="Oval 414"/>
            <p:cNvSpPr>
              <a:spLocks noChangeArrowheads="1"/>
            </p:cNvSpPr>
            <p:nvPr/>
          </p:nvSpPr>
          <p:spPr bwMode="auto">
            <a:xfrm>
              <a:off x="6635751" y="3033986"/>
              <a:ext cx="525463" cy="522288"/>
            </a:xfrm>
            <a:prstGeom prst="ellipse">
              <a:avLst/>
            </a:prstGeom>
            <a:solidFill>
              <a:srgbClr val="0099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C00000"/>
                </a:solidFill>
                <a:effectLst/>
                <a:uLnTx/>
                <a:uFillTx/>
              </a:endParaRPr>
            </a:p>
          </p:txBody>
        </p:sp>
        <p:sp>
          <p:nvSpPr>
            <p:cNvPr id="12" name="Oval 415"/>
            <p:cNvSpPr>
              <a:spLocks noChangeArrowheads="1"/>
            </p:cNvSpPr>
            <p:nvPr/>
          </p:nvSpPr>
          <p:spPr bwMode="auto">
            <a:xfrm>
              <a:off x="6789738" y="3187974"/>
              <a:ext cx="217488" cy="214313"/>
            </a:xfrm>
            <a:prstGeom prst="ellipse">
              <a:avLst/>
            </a:prstGeom>
            <a:solidFill>
              <a:srgbClr val="FF9900"/>
            </a:solid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endParaRPr>
            </a:p>
          </p:txBody>
        </p:sp>
      </p:grpSp>
      <p:grpSp>
        <p:nvGrpSpPr>
          <p:cNvPr id="13" name="组合 12"/>
          <p:cNvGrpSpPr/>
          <p:nvPr/>
        </p:nvGrpSpPr>
        <p:grpSpPr>
          <a:xfrm>
            <a:off x="4117455" y="3031085"/>
            <a:ext cx="523875" cy="522288"/>
            <a:chOff x="4083051" y="3033986"/>
            <a:chExt cx="523875" cy="522288"/>
          </a:xfrm>
        </p:grpSpPr>
        <p:sp>
          <p:nvSpPr>
            <p:cNvPr id="14" name="Oval 416"/>
            <p:cNvSpPr>
              <a:spLocks noChangeArrowheads="1"/>
            </p:cNvSpPr>
            <p:nvPr/>
          </p:nvSpPr>
          <p:spPr bwMode="auto">
            <a:xfrm>
              <a:off x="4083051" y="3033986"/>
              <a:ext cx="523875" cy="522288"/>
            </a:xfrm>
            <a:prstGeom prst="ellipse">
              <a:avLst/>
            </a:prstGeom>
            <a:solidFill>
              <a:srgbClr val="F4A024"/>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C00000"/>
                </a:solidFill>
                <a:effectLst/>
                <a:uLnTx/>
                <a:uFillTx/>
              </a:endParaRPr>
            </a:p>
          </p:txBody>
        </p:sp>
        <p:sp>
          <p:nvSpPr>
            <p:cNvPr id="15" name="Oval 417"/>
            <p:cNvSpPr>
              <a:spLocks noChangeArrowheads="1"/>
            </p:cNvSpPr>
            <p:nvPr/>
          </p:nvSpPr>
          <p:spPr bwMode="auto">
            <a:xfrm>
              <a:off x="4237038" y="3187974"/>
              <a:ext cx="217488" cy="214313"/>
            </a:xfrm>
            <a:prstGeom prst="ellipse">
              <a:avLst/>
            </a:prstGeom>
            <a:solidFill>
              <a:srgbClr val="FFC000"/>
            </a:solid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endParaRPr>
            </a:p>
          </p:txBody>
        </p:sp>
      </p:grpSp>
      <p:grpSp>
        <p:nvGrpSpPr>
          <p:cNvPr id="16" name="组合 15"/>
          <p:cNvGrpSpPr/>
          <p:nvPr/>
        </p:nvGrpSpPr>
        <p:grpSpPr>
          <a:xfrm>
            <a:off x="1602855" y="3031085"/>
            <a:ext cx="523875" cy="522288"/>
            <a:chOff x="1568451" y="3033986"/>
            <a:chExt cx="523875" cy="522288"/>
          </a:xfrm>
        </p:grpSpPr>
        <p:sp>
          <p:nvSpPr>
            <p:cNvPr id="17" name="Oval 416"/>
            <p:cNvSpPr>
              <a:spLocks noChangeArrowheads="1"/>
            </p:cNvSpPr>
            <p:nvPr/>
          </p:nvSpPr>
          <p:spPr bwMode="auto">
            <a:xfrm>
              <a:off x="1568451" y="3033986"/>
              <a:ext cx="523875" cy="522288"/>
            </a:xfrm>
            <a:prstGeom prst="ellipse">
              <a:avLst/>
            </a:prstGeom>
            <a:solidFill>
              <a:srgbClr val="0099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C00000"/>
                </a:solidFill>
                <a:effectLst/>
                <a:uLnTx/>
                <a:uFillTx/>
              </a:endParaRPr>
            </a:p>
          </p:txBody>
        </p:sp>
        <p:sp>
          <p:nvSpPr>
            <p:cNvPr id="18" name="Oval 417"/>
            <p:cNvSpPr>
              <a:spLocks noChangeArrowheads="1"/>
            </p:cNvSpPr>
            <p:nvPr/>
          </p:nvSpPr>
          <p:spPr bwMode="auto">
            <a:xfrm>
              <a:off x="1722438" y="3187974"/>
              <a:ext cx="217488" cy="214313"/>
            </a:xfrm>
            <a:prstGeom prst="ellipse">
              <a:avLst/>
            </a:prstGeom>
            <a:solidFill>
              <a:srgbClr val="FF9900"/>
            </a:solid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rgbClr val="C00000"/>
                </a:solidFill>
                <a:effectLst/>
                <a:uLnTx/>
                <a:uFillTx/>
              </a:endParaRPr>
            </a:p>
          </p:txBody>
        </p:sp>
      </p:grpSp>
      <p:sp>
        <p:nvSpPr>
          <p:cNvPr id="19" name="TextBox 692"/>
          <p:cNvSpPr txBox="1"/>
          <p:nvPr/>
        </p:nvSpPr>
        <p:spPr bwMode="auto">
          <a:xfrm>
            <a:off x="1023209" y="3839617"/>
            <a:ext cx="2595582" cy="769441"/>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4400" spc="300" dirty="0" smtClean="0">
                <a:solidFill>
                  <a:srgbClr val="0070C0"/>
                </a:solidFill>
                <a:latin typeface="微软雅黑" pitchFamily="34" charset="-122"/>
                <a:ea typeface="微软雅黑" pitchFamily="34" charset="-122"/>
                <a:cs typeface="Arial" pitchFamily="34" charset="0"/>
              </a:rPr>
              <a:t>添加标题</a:t>
            </a:r>
            <a:endParaRPr lang="zh-CN" altLang="en-US" sz="4400" spc="300" dirty="0">
              <a:solidFill>
                <a:srgbClr val="0070C0"/>
              </a:solidFill>
              <a:latin typeface="微软雅黑" pitchFamily="34" charset="-122"/>
              <a:ea typeface="微软雅黑" pitchFamily="34" charset="-122"/>
              <a:cs typeface="Arial" pitchFamily="34" charset="0"/>
            </a:endParaRPr>
          </a:p>
        </p:txBody>
      </p:sp>
      <p:sp>
        <p:nvSpPr>
          <p:cNvPr id="20" name="矩形 1"/>
          <p:cNvSpPr>
            <a:spLocks noChangeArrowheads="1"/>
          </p:cNvSpPr>
          <p:nvPr/>
        </p:nvSpPr>
        <p:spPr bwMode="auto">
          <a:xfrm>
            <a:off x="3472657" y="3937620"/>
            <a:ext cx="473419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050" dirty="0" smtClean="0">
                <a:solidFill>
                  <a:srgbClr val="0070C0"/>
                </a:solidFill>
                <a:latin typeface="微软雅黑" pitchFamily="34" charset="-122"/>
                <a:ea typeface="微软雅黑" pitchFamily="34" charset="-122"/>
              </a:rPr>
              <a:t>点击添加文字</a:t>
            </a:r>
            <a:r>
              <a:rPr lang="zh-CN" altLang="en-US" sz="1050" dirty="0">
                <a:solidFill>
                  <a:srgbClr val="0070C0"/>
                </a:solidFill>
                <a:latin typeface="微软雅黑" pitchFamily="34" charset="-122"/>
                <a:ea typeface="微软雅黑" pitchFamily="34" charset="-122"/>
              </a:rPr>
              <a:t>内容信息点击添加文字内容</a:t>
            </a:r>
            <a:r>
              <a:rPr lang="zh-CN" altLang="en-US" sz="1050" dirty="0" smtClean="0">
                <a:solidFill>
                  <a:srgbClr val="0070C0"/>
                </a:solidFill>
                <a:latin typeface="微软雅黑" pitchFamily="34" charset="-122"/>
                <a:ea typeface="微软雅黑" pitchFamily="34" charset="-122"/>
              </a:rPr>
              <a:t>信息</a:t>
            </a:r>
            <a:r>
              <a:rPr lang="zh-CN" altLang="en-US" sz="1050" dirty="0">
                <a:solidFill>
                  <a:srgbClr val="0070C0"/>
                </a:solidFill>
                <a:latin typeface="微软雅黑" pitchFamily="34" charset="-122"/>
                <a:ea typeface="微软雅黑" pitchFamily="34" charset="-122"/>
              </a:rPr>
              <a:t>点击添加文字内容</a:t>
            </a:r>
            <a:r>
              <a:rPr lang="zh-CN" altLang="en-US" sz="1050" dirty="0" smtClean="0">
                <a:solidFill>
                  <a:srgbClr val="0070C0"/>
                </a:solidFill>
                <a:latin typeface="微软雅黑" pitchFamily="34" charset="-122"/>
                <a:ea typeface="微软雅黑" pitchFamily="34" charset="-122"/>
              </a:rPr>
              <a:t>信息</a:t>
            </a:r>
            <a:r>
              <a:rPr lang="zh-CN" altLang="en-US" sz="1050" dirty="0">
                <a:solidFill>
                  <a:srgbClr val="0070C0"/>
                </a:solidFill>
                <a:latin typeface="微软雅黑" pitchFamily="34" charset="-122"/>
                <a:ea typeface="微软雅黑" pitchFamily="34" charset="-122"/>
              </a:rPr>
              <a:t>点击添加文字内容</a:t>
            </a:r>
            <a:r>
              <a:rPr lang="zh-CN" altLang="en-US" sz="1050" dirty="0" smtClean="0">
                <a:solidFill>
                  <a:srgbClr val="0070C0"/>
                </a:solidFill>
                <a:latin typeface="微软雅黑" pitchFamily="34" charset="-122"/>
                <a:ea typeface="微软雅黑" pitchFamily="34" charset="-122"/>
              </a:rPr>
              <a:t>信息</a:t>
            </a:r>
            <a:r>
              <a:rPr lang="zh-CN" altLang="en-US" sz="1050" dirty="0">
                <a:solidFill>
                  <a:srgbClr val="0070C0"/>
                </a:solidFill>
                <a:latin typeface="微软雅黑" pitchFamily="34" charset="-122"/>
                <a:ea typeface="微软雅黑" pitchFamily="34" charset="-122"/>
              </a:rPr>
              <a:t>点击添加文字内容</a:t>
            </a:r>
            <a:r>
              <a:rPr lang="zh-CN" altLang="en-US" sz="1050" dirty="0" smtClean="0">
                <a:solidFill>
                  <a:srgbClr val="0070C0"/>
                </a:solidFill>
                <a:latin typeface="微软雅黑" pitchFamily="34" charset="-122"/>
                <a:ea typeface="微软雅黑" pitchFamily="34" charset="-122"/>
              </a:rPr>
              <a:t>信息</a:t>
            </a:r>
            <a:r>
              <a:rPr lang="zh-CN" altLang="en-US" sz="1050" dirty="0">
                <a:solidFill>
                  <a:srgbClr val="0070C0"/>
                </a:solidFill>
                <a:latin typeface="微软雅黑" pitchFamily="34" charset="-122"/>
                <a:ea typeface="微软雅黑" pitchFamily="34" charset="-122"/>
              </a:rPr>
              <a:t>点击添加文字内容</a:t>
            </a:r>
            <a:r>
              <a:rPr lang="zh-CN" altLang="en-US" sz="1050" dirty="0" smtClean="0">
                <a:solidFill>
                  <a:srgbClr val="0070C0"/>
                </a:solidFill>
                <a:latin typeface="微软雅黑" pitchFamily="34" charset="-122"/>
                <a:ea typeface="微软雅黑" pitchFamily="34" charset="-122"/>
              </a:rPr>
              <a:t>信息</a:t>
            </a:r>
            <a:r>
              <a:rPr lang="zh-CN" altLang="en-US" sz="1050" dirty="0">
                <a:solidFill>
                  <a:srgbClr val="0070C0"/>
                </a:solidFill>
                <a:latin typeface="微软雅黑" pitchFamily="34" charset="-122"/>
                <a:ea typeface="微软雅黑" pitchFamily="34" charset="-122"/>
              </a:rPr>
              <a:t>点击添加文字内容</a:t>
            </a:r>
            <a:r>
              <a:rPr lang="zh-CN" altLang="en-US" sz="1050" dirty="0" smtClean="0">
                <a:solidFill>
                  <a:srgbClr val="0070C0"/>
                </a:solidFill>
                <a:latin typeface="微软雅黑" pitchFamily="34" charset="-122"/>
                <a:ea typeface="微软雅黑" pitchFamily="34" charset="-122"/>
              </a:rPr>
              <a:t>信息</a:t>
            </a:r>
            <a:r>
              <a:rPr lang="zh-CN" altLang="en-US" sz="1050" dirty="0">
                <a:solidFill>
                  <a:srgbClr val="0070C0"/>
                </a:solidFill>
                <a:latin typeface="微软雅黑" pitchFamily="34" charset="-122"/>
                <a:ea typeface="微软雅黑" pitchFamily="34" charset="-122"/>
              </a:rPr>
              <a:t>点击添加文字内容</a:t>
            </a:r>
            <a:r>
              <a:rPr lang="zh-CN" altLang="en-US" sz="1050" dirty="0" smtClean="0">
                <a:solidFill>
                  <a:srgbClr val="0070C0"/>
                </a:solidFill>
                <a:latin typeface="微软雅黑" pitchFamily="34" charset="-122"/>
                <a:ea typeface="微软雅黑" pitchFamily="34" charset="-122"/>
              </a:rPr>
              <a:t>信息</a:t>
            </a:r>
            <a:r>
              <a:rPr lang="zh-CN" altLang="en-US" sz="1050" dirty="0">
                <a:solidFill>
                  <a:srgbClr val="0070C0"/>
                </a:solidFill>
                <a:latin typeface="微软雅黑" pitchFamily="34" charset="-122"/>
                <a:ea typeface="微软雅黑" pitchFamily="34" charset="-122"/>
              </a:rPr>
              <a:t>点击添加文字内容</a:t>
            </a:r>
            <a:r>
              <a:rPr lang="zh-CN" altLang="en-US" sz="1050" dirty="0" smtClean="0">
                <a:solidFill>
                  <a:srgbClr val="0070C0"/>
                </a:solidFill>
                <a:latin typeface="微软雅黑" pitchFamily="34" charset="-122"/>
                <a:ea typeface="微软雅黑" pitchFamily="34" charset="-122"/>
              </a:rPr>
              <a:t>信息。</a:t>
            </a:r>
            <a:endParaRPr lang="zh-CN" altLang="en-US" sz="1050" dirty="0">
              <a:solidFill>
                <a:srgbClr val="0070C0"/>
              </a:solidFill>
              <a:latin typeface="微软雅黑" pitchFamily="34" charset="-122"/>
              <a:ea typeface="微软雅黑" pitchFamily="34" charset="-122"/>
            </a:endParaRPr>
          </a:p>
        </p:txBody>
      </p:sp>
      <p:grpSp>
        <p:nvGrpSpPr>
          <p:cNvPr id="21" name="组合 20"/>
          <p:cNvGrpSpPr/>
          <p:nvPr/>
        </p:nvGrpSpPr>
        <p:grpSpPr>
          <a:xfrm>
            <a:off x="1920355" y="1200697"/>
            <a:ext cx="1761331" cy="1722438"/>
            <a:chOff x="1885951" y="1203598"/>
            <a:chExt cx="1761331" cy="1722438"/>
          </a:xfrm>
        </p:grpSpPr>
        <p:sp>
          <p:nvSpPr>
            <p:cNvPr id="22" name="Freeform 5"/>
            <p:cNvSpPr>
              <a:spLocks/>
            </p:cNvSpPr>
            <p:nvPr/>
          </p:nvSpPr>
          <p:spPr bwMode="auto">
            <a:xfrm>
              <a:off x="1885951" y="1203598"/>
              <a:ext cx="1704975" cy="1722438"/>
            </a:xfrm>
            <a:custGeom>
              <a:avLst/>
              <a:gdLst>
                <a:gd name="T0" fmla="*/ 225 w 455"/>
                <a:gd name="T1" fmla="*/ 459 h 459"/>
                <a:gd name="T2" fmla="*/ 455 w 455"/>
                <a:gd name="T3" fmla="*/ 230 h 459"/>
                <a:gd name="T4" fmla="*/ 225 w 455"/>
                <a:gd name="T5" fmla="*/ 0 h 459"/>
                <a:gd name="T6" fmla="*/ 0 w 455"/>
                <a:gd name="T7" fmla="*/ 185 h 459"/>
                <a:gd name="T8" fmla="*/ 5 w 455"/>
                <a:gd name="T9" fmla="*/ 459 h 459"/>
                <a:gd name="T10" fmla="*/ 225 w 455"/>
                <a:gd name="T11" fmla="*/ 459 h 459"/>
              </a:gdLst>
              <a:ahLst/>
              <a:cxnLst>
                <a:cxn ang="0">
                  <a:pos x="T0" y="T1"/>
                </a:cxn>
                <a:cxn ang="0">
                  <a:pos x="T2" y="T3"/>
                </a:cxn>
                <a:cxn ang="0">
                  <a:pos x="T4" y="T5"/>
                </a:cxn>
                <a:cxn ang="0">
                  <a:pos x="T6" y="T7"/>
                </a:cxn>
                <a:cxn ang="0">
                  <a:pos x="T8" y="T9"/>
                </a:cxn>
                <a:cxn ang="0">
                  <a:pos x="T10" y="T11"/>
                </a:cxn>
              </a:cxnLst>
              <a:rect l="0" t="0" r="r" b="b"/>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rgbClr val="0070C0"/>
            </a:solid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chemeClr val="bg1"/>
                </a:solidFill>
                <a:effectLst/>
                <a:uLnTx/>
                <a:uFillTx/>
              </a:endParaRPr>
            </a:p>
          </p:txBody>
        </p:sp>
        <p:sp>
          <p:nvSpPr>
            <p:cNvPr id="23" name="TextBox 692"/>
            <p:cNvSpPr txBox="1"/>
            <p:nvPr/>
          </p:nvSpPr>
          <p:spPr bwMode="auto">
            <a:xfrm>
              <a:off x="2049616" y="1546417"/>
              <a:ext cx="1364476" cy="40011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2000" spc="300" dirty="0" smtClean="0">
                  <a:solidFill>
                    <a:schemeClr val="bg1"/>
                  </a:solidFill>
                  <a:latin typeface="微软雅黑" pitchFamily="34" charset="-122"/>
                  <a:ea typeface="微软雅黑" pitchFamily="34" charset="-122"/>
                  <a:cs typeface="Arial" pitchFamily="34" charset="0"/>
                </a:rPr>
                <a:t>添加标题</a:t>
              </a:r>
              <a:endParaRPr lang="zh-CN" altLang="en-US" sz="2000" spc="300" dirty="0">
                <a:solidFill>
                  <a:schemeClr val="bg1"/>
                </a:solidFill>
                <a:latin typeface="微软雅黑" pitchFamily="34" charset="-122"/>
                <a:ea typeface="微软雅黑" pitchFamily="34" charset="-122"/>
                <a:cs typeface="Arial" pitchFamily="34" charset="0"/>
              </a:endParaRPr>
            </a:p>
          </p:txBody>
        </p:sp>
        <p:sp>
          <p:nvSpPr>
            <p:cNvPr id="24" name="矩形 1"/>
            <p:cNvSpPr>
              <a:spLocks noChangeArrowheads="1"/>
            </p:cNvSpPr>
            <p:nvPr/>
          </p:nvSpPr>
          <p:spPr bwMode="auto">
            <a:xfrm>
              <a:off x="1950173" y="2021133"/>
              <a:ext cx="1697109"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pPr>
              <a:r>
                <a:rPr lang="zh-CN" altLang="en-US" sz="1100" dirty="0" smtClean="0">
                  <a:solidFill>
                    <a:schemeClr val="bg1"/>
                  </a:solidFill>
                  <a:latin typeface="微软雅黑" pitchFamily="34" charset="-122"/>
                  <a:ea typeface="微软雅黑" pitchFamily="34" charset="-122"/>
                </a:rPr>
                <a:t>点击添加文字信息内容</a:t>
              </a:r>
              <a:endParaRPr lang="en-US" altLang="zh-CN" sz="1100" dirty="0" smtClean="0">
                <a:solidFill>
                  <a:schemeClr val="bg1"/>
                </a:solidFill>
                <a:latin typeface="微软雅黑" pitchFamily="34" charset="-122"/>
                <a:ea typeface="微软雅黑" pitchFamily="34" charset="-122"/>
              </a:endParaRPr>
            </a:p>
            <a:p>
              <a:r>
                <a:rPr lang="zh-CN" altLang="en-US" sz="1100" dirty="0">
                  <a:solidFill>
                    <a:schemeClr val="bg1"/>
                  </a:solidFill>
                  <a:latin typeface="微软雅黑" pitchFamily="34" charset="-122"/>
                  <a:ea typeface="微软雅黑" pitchFamily="34" charset="-122"/>
                </a:rPr>
                <a:t>点击添加文字信息内容</a:t>
              </a:r>
            </a:p>
            <a:p>
              <a:r>
                <a:rPr lang="zh-CN" altLang="en-US" sz="1100" dirty="0">
                  <a:solidFill>
                    <a:schemeClr val="bg1"/>
                  </a:solidFill>
                  <a:latin typeface="微软雅黑" pitchFamily="34" charset="-122"/>
                  <a:ea typeface="微软雅黑" pitchFamily="34" charset="-122"/>
                </a:rPr>
                <a:t>点击添加文字</a:t>
              </a:r>
              <a:r>
                <a:rPr lang="zh-CN" altLang="en-US" sz="1100" dirty="0" smtClean="0">
                  <a:solidFill>
                    <a:schemeClr val="bg1"/>
                  </a:solidFill>
                  <a:latin typeface="微软雅黑" pitchFamily="34" charset="-122"/>
                  <a:ea typeface="微软雅黑" pitchFamily="34" charset="-122"/>
                </a:rPr>
                <a:t>信息内容</a:t>
              </a:r>
              <a:endParaRPr lang="zh-CN" altLang="en-US" sz="1100" dirty="0">
                <a:solidFill>
                  <a:schemeClr val="bg1"/>
                </a:solidFill>
                <a:latin typeface="微软雅黑" pitchFamily="34" charset="-122"/>
                <a:ea typeface="微软雅黑" pitchFamily="34" charset="-122"/>
              </a:endParaRPr>
            </a:p>
          </p:txBody>
        </p:sp>
        <p:cxnSp>
          <p:nvCxnSpPr>
            <p:cNvPr id="25" name="直接连接符 24"/>
            <p:cNvCxnSpPr/>
            <p:nvPr/>
          </p:nvCxnSpPr>
          <p:spPr>
            <a:xfrm>
              <a:off x="2034376" y="1965577"/>
              <a:ext cx="1388637" cy="0"/>
            </a:xfrm>
            <a:prstGeom prst="line">
              <a:avLst/>
            </a:prstGeom>
            <a:noFill/>
            <a:ln w="9525" cap="flat" cmpd="sng" algn="ctr">
              <a:solidFill>
                <a:sysClr val="window" lastClr="FFFFFF"/>
              </a:solidFill>
              <a:prstDash val="solid"/>
            </a:ln>
            <a:effectLst/>
          </p:spPr>
        </p:cxnSp>
      </p:grpSp>
      <p:grpSp>
        <p:nvGrpSpPr>
          <p:cNvPr id="26" name="组合 25"/>
          <p:cNvGrpSpPr/>
          <p:nvPr/>
        </p:nvGrpSpPr>
        <p:grpSpPr>
          <a:xfrm>
            <a:off x="4211118" y="1241972"/>
            <a:ext cx="1709738" cy="1722438"/>
            <a:chOff x="4176714" y="1244873"/>
            <a:chExt cx="1709738" cy="1722438"/>
          </a:xfrm>
        </p:grpSpPr>
        <p:sp>
          <p:nvSpPr>
            <p:cNvPr id="27" name="Freeform 6"/>
            <p:cNvSpPr>
              <a:spLocks/>
            </p:cNvSpPr>
            <p:nvPr/>
          </p:nvSpPr>
          <p:spPr bwMode="auto">
            <a:xfrm>
              <a:off x="4176714" y="1244873"/>
              <a:ext cx="1709738" cy="1722438"/>
            </a:xfrm>
            <a:custGeom>
              <a:avLst/>
              <a:gdLst>
                <a:gd name="T0" fmla="*/ 226 w 456"/>
                <a:gd name="T1" fmla="*/ 459 h 459"/>
                <a:gd name="T2" fmla="*/ 456 w 456"/>
                <a:gd name="T3" fmla="*/ 229 h 459"/>
                <a:gd name="T4" fmla="*/ 226 w 456"/>
                <a:gd name="T5" fmla="*/ 0 h 459"/>
                <a:gd name="T6" fmla="*/ 0 w 456"/>
                <a:gd name="T7" fmla="*/ 185 h 459"/>
                <a:gd name="T8" fmla="*/ 5 w 456"/>
                <a:gd name="T9" fmla="*/ 459 h 459"/>
                <a:gd name="T10" fmla="*/ 226 w 456"/>
                <a:gd name="T11" fmla="*/ 459 h 459"/>
              </a:gdLst>
              <a:ahLst/>
              <a:cxnLst>
                <a:cxn ang="0">
                  <a:pos x="T0" y="T1"/>
                </a:cxn>
                <a:cxn ang="0">
                  <a:pos x="T2" y="T3"/>
                </a:cxn>
                <a:cxn ang="0">
                  <a:pos x="T4" y="T5"/>
                </a:cxn>
                <a:cxn ang="0">
                  <a:pos x="T6" y="T7"/>
                </a:cxn>
                <a:cxn ang="0">
                  <a:pos x="T8" y="T9"/>
                </a:cxn>
                <a:cxn ang="0">
                  <a:pos x="T10" y="T11"/>
                </a:cxn>
              </a:cxnLst>
              <a:rect l="0" t="0" r="r" b="b"/>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rgbClr val="FF9900"/>
            </a:solid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chemeClr val="bg1"/>
                </a:solidFill>
                <a:effectLst/>
                <a:uLnTx/>
                <a:uFillTx/>
              </a:endParaRPr>
            </a:p>
          </p:txBody>
        </p:sp>
        <p:sp>
          <p:nvSpPr>
            <p:cNvPr id="28" name="TextBox 692"/>
            <p:cNvSpPr txBox="1"/>
            <p:nvPr/>
          </p:nvSpPr>
          <p:spPr bwMode="auto">
            <a:xfrm>
              <a:off x="4335616" y="1546417"/>
              <a:ext cx="1364476" cy="40011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2000" spc="300" dirty="0" smtClean="0">
                  <a:solidFill>
                    <a:schemeClr val="bg1"/>
                  </a:solidFill>
                  <a:latin typeface="微软雅黑" pitchFamily="34" charset="-122"/>
                  <a:ea typeface="微软雅黑" pitchFamily="34" charset="-122"/>
                  <a:cs typeface="Arial" pitchFamily="34" charset="0"/>
                </a:rPr>
                <a:t>添加标题</a:t>
              </a:r>
              <a:endParaRPr lang="zh-CN" altLang="en-US" sz="2000" spc="300" dirty="0">
                <a:solidFill>
                  <a:schemeClr val="bg1"/>
                </a:solidFill>
                <a:latin typeface="微软雅黑" pitchFamily="34" charset="-122"/>
                <a:ea typeface="微软雅黑" pitchFamily="34" charset="-122"/>
                <a:cs typeface="Arial" pitchFamily="34" charset="0"/>
              </a:endParaRPr>
            </a:p>
          </p:txBody>
        </p:sp>
        <p:sp>
          <p:nvSpPr>
            <p:cNvPr id="29" name="矩形 1"/>
            <p:cNvSpPr>
              <a:spLocks noChangeArrowheads="1"/>
            </p:cNvSpPr>
            <p:nvPr/>
          </p:nvSpPr>
          <p:spPr bwMode="auto">
            <a:xfrm>
              <a:off x="4236173" y="2021133"/>
              <a:ext cx="1650279"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100" dirty="0">
                  <a:solidFill>
                    <a:schemeClr val="bg1"/>
                  </a:solidFill>
                  <a:latin typeface="微软雅黑" pitchFamily="34" charset="-122"/>
                  <a:ea typeface="微软雅黑" pitchFamily="34" charset="-122"/>
                </a:rPr>
                <a:t>点击添加文字信息内容</a:t>
              </a:r>
              <a:endParaRPr lang="en-US" altLang="zh-CN" sz="1100" dirty="0">
                <a:solidFill>
                  <a:schemeClr val="bg1"/>
                </a:solidFill>
                <a:latin typeface="微软雅黑" pitchFamily="34" charset="-122"/>
                <a:ea typeface="微软雅黑" pitchFamily="34" charset="-122"/>
              </a:endParaRPr>
            </a:p>
            <a:p>
              <a:r>
                <a:rPr lang="zh-CN" altLang="en-US" sz="1100" dirty="0">
                  <a:solidFill>
                    <a:schemeClr val="bg1"/>
                  </a:solidFill>
                  <a:latin typeface="微软雅黑" pitchFamily="34" charset="-122"/>
                  <a:ea typeface="微软雅黑" pitchFamily="34" charset="-122"/>
                </a:rPr>
                <a:t>点击添加文字信息内容</a:t>
              </a:r>
            </a:p>
            <a:p>
              <a:r>
                <a:rPr lang="zh-CN" altLang="en-US" sz="1100" dirty="0">
                  <a:solidFill>
                    <a:schemeClr val="bg1"/>
                  </a:solidFill>
                  <a:latin typeface="微软雅黑" pitchFamily="34" charset="-122"/>
                  <a:ea typeface="微软雅黑" pitchFamily="34" charset="-122"/>
                </a:rPr>
                <a:t>点击添加文字信息内容</a:t>
              </a:r>
            </a:p>
          </p:txBody>
        </p:sp>
        <p:cxnSp>
          <p:nvCxnSpPr>
            <p:cNvPr id="30" name="直接连接符 29"/>
            <p:cNvCxnSpPr/>
            <p:nvPr/>
          </p:nvCxnSpPr>
          <p:spPr>
            <a:xfrm>
              <a:off x="4312756" y="1965577"/>
              <a:ext cx="1388637" cy="0"/>
            </a:xfrm>
            <a:prstGeom prst="line">
              <a:avLst/>
            </a:prstGeom>
            <a:noFill/>
            <a:ln w="9525" cap="flat" cmpd="sng" algn="ctr">
              <a:solidFill>
                <a:sysClr val="window" lastClr="FFFFFF"/>
              </a:solidFill>
              <a:prstDash val="solid"/>
            </a:ln>
            <a:effectLst/>
          </p:spPr>
        </p:cxnSp>
      </p:grpSp>
      <p:grpSp>
        <p:nvGrpSpPr>
          <p:cNvPr id="31" name="组合 30"/>
          <p:cNvGrpSpPr/>
          <p:nvPr/>
        </p:nvGrpSpPr>
        <p:grpSpPr>
          <a:xfrm>
            <a:off x="6603480" y="1219747"/>
            <a:ext cx="1781746" cy="1725613"/>
            <a:chOff x="6569076" y="1222648"/>
            <a:chExt cx="1781746" cy="1725613"/>
          </a:xfrm>
        </p:grpSpPr>
        <p:sp>
          <p:nvSpPr>
            <p:cNvPr id="32" name="Freeform 7"/>
            <p:cNvSpPr>
              <a:spLocks/>
            </p:cNvSpPr>
            <p:nvPr/>
          </p:nvSpPr>
          <p:spPr bwMode="auto">
            <a:xfrm>
              <a:off x="6569076" y="1222648"/>
              <a:ext cx="1709738" cy="1725613"/>
            </a:xfrm>
            <a:custGeom>
              <a:avLst/>
              <a:gdLst>
                <a:gd name="T0" fmla="*/ 226 w 456"/>
                <a:gd name="T1" fmla="*/ 460 h 460"/>
                <a:gd name="T2" fmla="*/ 456 w 456"/>
                <a:gd name="T3" fmla="*/ 230 h 460"/>
                <a:gd name="T4" fmla="*/ 226 w 456"/>
                <a:gd name="T5" fmla="*/ 0 h 460"/>
                <a:gd name="T6" fmla="*/ 0 w 456"/>
                <a:gd name="T7" fmla="*/ 186 h 460"/>
                <a:gd name="T8" fmla="*/ 5 w 456"/>
                <a:gd name="T9" fmla="*/ 460 h 460"/>
                <a:gd name="T10" fmla="*/ 226 w 456"/>
                <a:gd name="T11" fmla="*/ 460 h 460"/>
              </a:gdLst>
              <a:ahLst/>
              <a:cxnLst>
                <a:cxn ang="0">
                  <a:pos x="T0" y="T1"/>
                </a:cxn>
                <a:cxn ang="0">
                  <a:pos x="T2" y="T3"/>
                </a:cxn>
                <a:cxn ang="0">
                  <a:pos x="T4" y="T5"/>
                </a:cxn>
                <a:cxn ang="0">
                  <a:pos x="T6" y="T7"/>
                </a:cxn>
                <a:cxn ang="0">
                  <a:pos x="T8" y="T9"/>
                </a:cxn>
                <a:cxn ang="0">
                  <a:pos x="T10" y="T11"/>
                </a:cxn>
              </a:cxnLst>
              <a:rect l="0" t="0" r="r" b="b"/>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rgbClr val="0070C0"/>
            </a:solidFill>
            <a:ln>
              <a:noFill/>
            </a:ln>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smtClean="0">
                <a:ln>
                  <a:noFill/>
                </a:ln>
                <a:solidFill>
                  <a:schemeClr val="bg1"/>
                </a:solidFill>
                <a:effectLst/>
                <a:uLnTx/>
                <a:uFillTx/>
              </a:endParaRPr>
            </a:p>
          </p:txBody>
        </p:sp>
        <p:sp>
          <p:nvSpPr>
            <p:cNvPr id="33" name="TextBox 692"/>
            <p:cNvSpPr txBox="1"/>
            <p:nvPr/>
          </p:nvSpPr>
          <p:spPr bwMode="auto">
            <a:xfrm>
              <a:off x="6735916" y="1546417"/>
              <a:ext cx="1364476" cy="400110"/>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fontAlgn="auto">
                <a:spcBef>
                  <a:spcPts val="0"/>
                </a:spcBef>
                <a:spcAft>
                  <a:spcPts val="0"/>
                </a:spcAft>
                <a:defRPr/>
              </a:pPr>
              <a:r>
                <a:rPr lang="zh-CN" altLang="en-US" sz="2000" spc="300" dirty="0" smtClean="0">
                  <a:solidFill>
                    <a:schemeClr val="bg1"/>
                  </a:solidFill>
                  <a:latin typeface="微软雅黑" pitchFamily="34" charset="-122"/>
                  <a:ea typeface="微软雅黑" pitchFamily="34" charset="-122"/>
                  <a:cs typeface="Arial" pitchFamily="34" charset="0"/>
                </a:rPr>
                <a:t>添加标题</a:t>
              </a:r>
              <a:endParaRPr lang="zh-CN" altLang="en-US" sz="2000" spc="300" dirty="0">
                <a:solidFill>
                  <a:schemeClr val="bg1"/>
                </a:solidFill>
                <a:latin typeface="微软雅黑" pitchFamily="34" charset="-122"/>
                <a:ea typeface="微软雅黑" pitchFamily="34" charset="-122"/>
                <a:cs typeface="Arial" pitchFamily="34" charset="0"/>
              </a:endParaRPr>
            </a:p>
          </p:txBody>
        </p:sp>
        <p:sp>
          <p:nvSpPr>
            <p:cNvPr id="34" name="矩形 1"/>
            <p:cNvSpPr>
              <a:spLocks noChangeArrowheads="1"/>
            </p:cNvSpPr>
            <p:nvPr/>
          </p:nvSpPr>
          <p:spPr bwMode="auto">
            <a:xfrm>
              <a:off x="6636473" y="2021133"/>
              <a:ext cx="1714349"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100" dirty="0">
                  <a:solidFill>
                    <a:schemeClr val="bg1"/>
                  </a:solidFill>
                  <a:latin typeface="微软雅黑" pitchFamily="34" charset="-122"/>
                  <a:ea typeface="微软雅黑" pitchFamily="34" charset="-122"/>
                </a:rPr>
                <a:t>点击添加文字信息内容</a:t>
              </a:r>
              <a:endParaRPr lang="en-US" altLang="zh-CN" sz="1100" dirty="0">
                <a:solidFill>
                  <a:schemeClr val="bg1"/>
                </a:solidFill>
                <a:latin typeface="微软雅黑" pitchFamily="34" charset="-122"/>
                <a:ea typeface="微软雅黑" pitchFamily="34" charset="-122"/>
              </a:endParaRPr>
            </a:p>
            <a:p>
              <a:r>
                <a:rPr lang="zh-CN" altLang="en-US" sz="1100" dirty="0">
                  <a:solidFill>
                    <a:schemeClr val="bg1"/>
                  </a:solidFill>
                  <a:latin typeface="微软雅黑" pitchFamily="34" charset="-122"/>
                  <a:ea typeface="微软雅黑" pitchFamily="34" charset="-122"/>
                </a:rPr>
                <a:t>点击添加文字信息内容</a:t>
              </a:r>
            </a:p>
            <a:p>
              <a:r>
                <a:rPr lang="zh-CN" altLang="en-US" sz="1100" dirty="0">
                  <a:solidFill>
                    <a:schemeClr val="bg1"/>
                  </a:solidFill>
                  <a:latin typeface="微软雅黑" pitchFamily="34" charset="-122"/>
                  <a:ea typeface="微软雅黑" pitchFamily="34" charset="-122"/>
                </a:rPr>
                <a:t>点击添加文字信息内容</a:t>
              </a:r>
            </a:p>
          </p:txBody>
        </p:sp>
        <p:cxnSp>
          <p:nvCxnSpPr>
            <p:cNvPr id="35" name="直接连接符 34"/>
            <p:cNvCxnSpPr/>
            <p:nvPr/>
          </p:nvCxnSpPr>
          <p:spPr>
            <a:xfrm>
              <a:off x="6697816" y="1965577"/>
              <a:ext cx="1388637" cy="0"/>
            </a:xfrm>
            <a:prstGeom prst="line">
              <a:avLst/>
            </a:prstGeom>
            <a:noFill/>
            <a:ln w="9525" cap="flat" cmpd="sng" algn="ctr">
              <a:solidFill>
                <a:sysClr val="window" lastClr="FFFFFF"/>
              </a:solidFill>
              <a:prstDash val="solid"/>
            </a:ln>
            <a:effectLst/>
          </p:spPr>
        </p:cxnSp>
      </p:gr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200" fill="hold"/>
                                            <p:tgtEl>
                                              <p:spTgt spid="16"/>
                                            </p:tgtEl>
                                            <p:attrNameLst>
                                              <p:attrName>ppt_w</p:attrName>
                                            </p:attrNameLst>
                                          </p:cBhvr>
                                          <p:tavLst>
                                            <p:tav tm="0">
                                              <p:val>
                                                <p:fltVal val="0"/>
                                              </p:val>
                                            </p:tav>
                                            <p:tav tm="100000">
                                              <p:val>
                                                <p:strVal val="#ppt_w"/>
                                              </p:val>
                                            </p:tav>
                                          </p:tavLst>
                                        </p:anim>
                                        <p:anim calcmode="lin" valueType="num">
                                          <p:cBhvr>
                                            <p:cTn id="19" dur="200" fill="hold"/>
                                            <p:tgtEl>
                                              <p:spTgt spid="16"/>
                                            </p:tgtEl>
                                            <p:attrNameLst>
                                              <p:attrName>ppt_h</p:attrName>
                                            </p:attrNameLst>
                                          </p:cBhvr>
                                          <p:tavLst>
                                            <p:tav tm="0">
                                              <p:val>
                                                <p:fltVal val="0"/>
                                              </p:val>
                                            </p:tav>
                                            <p:tav tm="100000">
                                              <p:val>
                                                <p:strVal val="#ppt_h"/>
                                              </p:val>
                                            </p:tav>
                                          </p:tavLst>
                                        </p:anim>
                                        <p:animEffect transition="in" filter="fade">
                                          <p:cBhvr>
                                            <p:cTn id="20" dur="200"/>
                                            <p:tgtEl>
                                              <p:spTgt spid="16"/>
                                            </p:tgtEl>
                                          </p:cBhvr>
                                        </p:animEffect>
                                      </p:childTnLst>
                                    </p:cTn>
                                  </p:par>
                                  <p:par>
                                    <p:cTn id="21" presetID="6" presetClass="emph" presetSubtype="0" autoRev="1" fill="hold" nodeType="withEffect">
                                      <p:stCondLst>
                                        <p:cond delay="200"/>
                                      </p:stCondLst>
                                      <p:childTnLst>
                                        <p:animScale>
                                          <p:cBhvr>
                                            <p:cTn id="22" dur="100" fill="hold"/>
                                            <p:tgtEl>
                                              <p:spTgt spid="16"/>
                                            </p:tgtEl>
                                          </p:cBhvr>
                                          <p:by x="130000" y="130000"/>
                                        </p:animScale>
                                      </p:childTnLst>
                                    </p:cTn>
                                  </p:par>
                                </p:childTnLst>
                              </p:cTn>
                            </p:par>
                            <p:par>
                              <p:cTn id="23" fill="hold">
                                <p:stCondLst>
                                  <p:cond delay="1900"/>
                                </p:stCondLst>
                                <p:childTnLst>
                                  <p:par>
                                    <p:cTn id="24" presetID="2" presetClass="entr" presetSubtype="8" fill="hold" nodeType="afterEffect" p14:presetBounceEnd="63333">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14:bounceEnd="63333">
                                          <p:cBhvr additive="base">
                                            <p:cTn id="26" dur="300" fill="hold"/>
                                            <p:tgtEl>
                                              <p:spTgt spid="21"/>
                                            </p:tgtEl>
                                            <p:attrNameLst>
                                              <p:attrName>ppt_x</p:attrName>
                                            </p:attrNameLst>
                                          </p:cBhvr>
                                          <p:tavLst>
                                            <p:tav tm="0">
                                              <p:val>
                                                <p:strVal val="0-#ppt_w/2"/>
                                              </p:val>
                                            </p:tav>
                                            <p:tav tm="100000">
                                              <p:val>
                                                <p:strVal val="#ppt_x"/>
                                              </p:val>
                                            </p:tav>
                                          </p:tavLst>
                                        </p:anim>
                                        <p:anim calcmode="lin" valueType="num" p14:bounceEnd="63333">
                                          <p:cBhvr additive="base">
                                            <p:cTn id="27" dur="300" fill="hold"/>
                                            <p:tgtEl>
                                              <p:spTgt spid="21"/>
                                            </p:tgtEl>
                                            <p:attrNameLst>
                                              <p:attrName>ppt_y</p:attrName>
                                            </p:attrNameLst>
                                          </p:cBhvr>
                                          <p:tavLst>
                                            <p:tav tm="0">
                                              <p:val>
                                                <p:strVal val="#ppt_y"/>
                                              </p:val>
                                            </p:tav>
                                            <p:tav tm="100000">
                                              <p:val>
                                                <p:strVal val="#ppt_y"/>
                                              </p:val>
                                            </p:tav>
                                          </p:tavLst>
                                        </p:anim>
                                      </p:childTnLst>
                                    </p:cTn>
                                  </p:par>
                                </p:childTnLst>
                              </p:cTn>
                            </p:par>
                            <p:par>
                              <p:cTn id="28" fill="hold">
                                <p:stCondLst>
                                  <p:cond delay="2200"/>
                                </p:stCondLst>
                                <p:childTnLst>
                                  <p:par>
                                    <p:cTn id="29" presetID="22" presetClass="entr" presetSubtype="8"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p:stCondLst>
                                  <p:cond delay="2700"/>
                                </p:stCondLst>
                                <p:childTnLst>
                                  <p:par>
                                    <p:cTn id="33" presetID="53" presetClass="entr" presetSubtype="16"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200" fill="hold"/>
                                            <p:tgtEl>
                                              <p:spTgt spid="13"/>
                                            </p:tgtEl>
                                            <p:attrNameLst>
                                              <p:attrName>ppt_w</p:attrName>
                                            </p:attrNameLst>
                                          </p:cBhvr>
                                          <p:tavLst>
                                            <p:tav tm="0">
                                              <p:val>
                                                <p:fltVal val="0"/>
                                              </p:val>
                                            </p:tav>
                                            <p:tav tm="100000">
                                              <p:val>
                                                <p:strVal val="#ppt_w"/>
                                              </p:val>
                                            </p:tav>
                                          </p:tavLst>
                                        </p:anim>
                                        <p:anim calcmode="lin" valueType="num">
                                          <p:cBhvr>
                                            <p:cTn id="36" dur="200" fill="hold"/>
                                            <p:tgtEl>
                                              <p:spTgt spid="13"/>
                                            </p:tgtEl>
                                            <p:attrNameLst>
                                              <p:attrName>ppt_h</p:attrName>
                                            </p:attrNameLst>
                                          </p:cBhvr>
                                          <p:tavLst>
                                            <p:tav tm="0">
                                              <p:val>
                                                <p:fltVal val="0"/>
                                              </p:val>
                                            </p:tav>
                                            <p:tav tm="100000">
                                              <p:val>
                                                <p:strVal val="#ppt_h"/>
                                              </p:val>
                                            </p:tav>
                                          </p:tavLst>
                                        </p:anim>
                                        <p:animEffect transition="in" filter="fade">
                                          <p:cBhvr>
                                            <p:cTn id="37" dur="200"/>
                                            <p:tgtEl>
                                              <p:spTgt spid="13"/>
                                            </p:tgtEl>
                                          </p:cBhvr>
                                        </p:animEffect>
                                      </p:childTnLst>
                                    </p:cTn>
                                  </p:par>
                                  <p:par>
                                    <p:cTn id="38" presetID="6" presetClass="emph" presetSubtype="0" autoRev="1" fill="hold" nodeType="withEffect">
                                      <p:stCondLst>
                                        <p:cond delay="200"/>
                                      </p:stCondLst>
                                      <p:childTnLst>
                                        <p:animScale>
                                          <p:cBhvr>
                                            <p:cTn id="39" dur="100" fill="hold"/>
                                            <p:tgtEl>
                                              <p:spTgt spid="13"/>
                                            </p:tgtEl>
                                          </p:cBhvr>
                                          <p:by x="130000" y="130000"/>
                                        </p:animScale>
                                      </p:childTnLst>
                                    </p:cTn>
                                  </p:par>
                                </p:childTnLst>
                              </p:cTn>
                            </p:par>
                            <p:par>
                              <p:cTn id="40" fill="hold">
                                <p:stCondLst>
                                  <p:cond delay="3100"/>
                                </p:stCondLst>
                                <p:childTnLst>
                                  <p:par>
                                    <p:cTn id="41" presetID="2" presetClass="entr" presetSubtype="8" fill="hold" nodeType="afterEffect" p14:presetBounceEnd="63333">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14:bounceEnd="63333">
                                          <p:cBhvr additive="base">
                                            <p:cTn id="43" dur="300" fill="hold"/>
                                            <p:tgtEl>
                                              <p:spTgt spid="26"/>
                                            </p:tgtEl>
                                            <p:attrNameLst>
                                              <p:attrName>ppt_x</p:attrName>
                                            </p:attrNameLst>
                                          </p:cBhvr>
                                          <p:tavLst>
                                            <p:tav tm="0">
                                              <p:val>
                                                <p:strVal val="0-#ppt_w/2"/>
                                              </p:val>
                                            </p:tav>
                                            <p:tav tm="100000">
                                              <p:val>
                                                <p:strVal val="#ppt_x"/>
                                              </p:val>
                                            </p:tav>
                                          </p:tavLst>
                                        </p:anim>
                                        <p:anim calcmode="lin" valueType="num" p14:bounceEnd="63333">
                                          <p:cBhvr additive="base">
                                            <p:cTn id="44" dur="300" fill="hold"/>
                                            <p:tgtEl>
                                              <p:spTgt spid="26"/>
                                            </p:tgtEl>
                                            <p:attrNameLst>
                                              <p:attrName>ppt_y</p:attrName>
                                            </p:attrNameLst>
                                          </p:cBhvr>
                                          <p:tavLst>
                                            <p:tav tm="0">
                                              <p:val>
                                                <p:strVal val="#ppt_y"/>
                                              </p:val>
                                            </p:tav>
                                            <p:tav tm="100000">
                                              <p:val>
                                                <p:strVal val="#ppt_y"/>
                                              </p:val>
                                            </p:tav>
                                          </p:tavLst>
                                        </p:anim>
                                      </p:childTnLst>
                                    </p:cTn>
                                  </p:par>
                                </p:childTnLst>
                              </p:cTn>
                            </p:par>
                            <p:par>
                              <p:cTn id="45" fill="hold">
                                <p:stCondLst>
                                  <p:cond delay="3400"/>
                                </p:stCondLst>
                                <p:childTnLst>
                                  <p:par>
                                    <p:cTn id="46" presetID="2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p:stCondLst>
                                  <p:cond delay="3900"/>
                                </p:stCondLst>
                                <p:childTnLst>
                                  <p:par>
                                    <p:cTn id="50" presetID="53" presetClass="entr" presetSubtype="16"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200" fill="hold"/>
                                            <p:tgtEl>
                                              <p:spTgt spid="10"/>
                                            </p:tgtEl>
                                            <p:attrNameLst>
                                              <p:attrName>ppt_w</p:attrName>
                                            </p:attrNameLst>
                                          </p:cBhvr>
                                          <p:tavLst>
                                            <p:tav tm="0">
                                              <p:val>
                                                <p:fltVal val="0"/>
                                              </p:val>
                                            </p:tav>
                                            <p:tav tm="100000">
                                              <p:val>
                                                <p:strVal val="#ppt_w"/>
                                              </p:val>
                                            </p:tav>
                                          </p:tavLst>
                                        </p:anim>
                                        <p:anim calcmode="lin" valueType="num">
                                          <p:cBhvr>
                                            <p:cTn id="53" dur="200" fill="hold"/>
                                            <p:tgtEl>
                                              <p:spTgt spid="10"/>
                                            </p:tgtEl>
                                            <p:attrNameLst>
                                              <p:attrName>ppt_h</p:attrName>
                                            </p:attrNameLst>
                                          </p:cBhvr>
                                          <p:tavLst>
                                            <p:tav tm="0">
                                              <p:val>
                                                <p:fltVal val="0"/>
                                              </p:val>
                                            </p:tav>
                                            <p:tav tm="100000">
                                              <p:val>
                                                <p:strVal val="#ppt_h"/>
                                              </p:val>
                                            </p:tav>
                                          </p:tavLst>
                                        </p:anim>
                                        <p:animEffect transition="in" filter="fade">
                                          <p:cBhvr>
                                            <p:cTn id="54" dur="200"/>
                                            <p:tgtEl>
                                              <p:spTgt spid="10"/>
                                            </p:tgtEl>
                                          </p:cBhvr>
                                        </p:animEffect>
                                      </p:childTnLst>
                                    </p:cTn>
                                  </p:par>
                                  <p:par>
                                    <p:cTn id="55" presetID="6" presetClass="emph" presetSubtype="0" autoRev="1" fill="hold" nodeType="withEffect">
                                      <p:stCondLst>
                                        <p:cond delay="200"/>
                                      </p:stCondLst>
                                      <p:childTnLst>
                                        <p:animScale>
                                          <p:cBhvr>
                                            <p:cTn id="56" dur="100" fill="hold"/>
                                            <p:tgtEl>
                                              <p:spTgt spid="10"/>
                                            </p:tgtEl>
                                          </p:cBhvr>
                                          <p:by x="130000" y="130000"/>
                                        </p:animScale>
                                      </p:childTnLst>
                                    </p:cTn>
                                  </p:par>
                                </p:childTnLst>
                              </p:cTn>
                            </p:par>
                            <p:par>
                              <p:cTn id="57" fill="hold">
                                <p:stCondLst>
                                  <p:cond delay="4300"/>
                                </p:stCondLst>
                                <p:childTnLst>
                                  <p:par>
                                    <p:cTn id="58" presetID="2" presetClass="entr" presetSubtype="8" fill="hold" nodeType="afterEffect" p14:presetBounceEnd="63333">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14:bounceEnd="63333">
                                          <p:cBhvr additive="base">
                                            <p:cTn id="60" dur="300" fill="hold"/>
                                            <p:tgtEl>
                                              <p:spTgt spid="31"/>
                                            </p:tgtEl>
                                            <p:attrNameLst>
                                              <p:attrName>ppt_x</p:attrName>
                                            </p:attrNameLst>
                                          </p:cBhvr>
                                          <p:tavLst>
                                            <p:tav tm="0">
                                              <p:val>
                                                <p:strVal val="0-#ppt_w/2"/>
                                              </p:val>
                                            </p:tav>
                                            <p:tav tm="100000">
                                              <p:val>
                                                <p:strVal val="#ppt_x"/>
                                              </p:val>
                                            </p:tav>
                                          </p:tavLst>
                                        </p:anim>
                                        <p:anim calcmode="lin" valueType="num" p14:bounceEnd="63333">
                                          <p:cBhvr additive="base">
                                            <p:cTn id="61" dur="300" fill="hold"/>
                                            <p:tgtEl>
                                              <p:spTgt spid="31"/>
                                            </p:tgtEl>
                                            <p:attrNameLst>
                                              <p:attrName>ppt_y</p:attrName>
                                            </p:attrNameLst>
                                          </p:cBhvr>
                                          <p:tavLst>
                                            <p:tav tm="0">
                                              <p:val>
                                                <p:strVal val="#ppt_y"/>
                                              </p:val>
                                            </p:tav>
                                            <p:tav tm="100000">
                                              <p:val>
                                                <p:strVal val="#ppt_y"/>
                                              </p:val>
                                            </p:tav>
                                          </p:tavLst>
                                        </p:anim>
                                      </p:childTnLst>
                                    </p:cTn>
                                  </p:par>
                                </p:childTnLst>
                              </p:cTn>
                            </p:par>
                            <p:par>
                              <p:cTn id="62" fill="hold">
                                <p:stCondLst>
                                  <p:cond delay="4600"/>
                                </p:stCondLst>
                                <p:childTnLst>
                                  <p:par>
                                    <p:cTn id="63" presetID="2" presetClass="entr" presetSubtype="8" fill="hold" grpId="0" nodeType="afterEffect" p14:presetBounceEnd="63333">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14:bounceEnd="63333">
                                          <p:cBhvr additive="base">
                                            <p:cTn id="65" dur="300" fill="hold"/>
                                            <p:tgtEl>
                                              <p:spTgt spid="19"/>
                                            </p:tgtEl>
                                            <p:attrNameLst>
                                              <p:attrName>ppt_x</p:attrName>
                                            </p:attrNameLst>
                                          </p:cBhvr>
                                          <p:tavLst>
                                            <p:tav tm="0">
                                              <p:val>
                                                <p:strVal val="0-#ppt_w/2"/>
                                              </p:val>
                                            </p:tav>
                                            <p:tav tm="100000">
                                              <p:val>
                                                <p:strVal val="#ppt_x"/>
                                              </p:val>
                                            </p:tav>
                                          </p:tavLst>
                                        </p:anim>
                                        <p:anim calcmode="lin" valueType="num" p14:bounceEnd="63333">
                                          <p:cBhvr additive="base">
                                            <p:cTn id="66" dur="300" fill="hold"/>
                                            <p:tgtEl>
                                              <p:spTgt spid="19"/>
                                            </p:tgtEl>
                                            <p:attrNameLst>
                                              <p:attrName>ppt_y</p:attrName>
                                            </p:attrNameLst>
                                          </p:cBhvr>
                                          <p:tavLst>
                                            <p:tav tm="0">
                                              <p:val>
                                                <p:strVal val="#ppt_y"/>
                                              </p:val>
                                            </p:tav>
                                            <p:tav tm="100000">
                                              <p:val>
                                                <p:strVal val="#ppt_y"/>
                                              </p:val>
                                            </p:tav>
                                          </p:tavLst>
                                        </p:anim>
                                      </p:childTnLst>
                                    </p:cTn>
                                  </p:par>
                                </p:childTnLst>
                              </p:cTn>
                            </p:par>
                            <p:par>
                              <p:cTn id="67" fill="hold">
                                <p:stCondLst>
                                  <p:cond delay="4900"/>
                                </p:stCondLst>
                                <p:childTnLst>
                                  <p:par>
                                    <p:cTn id="68" presetID="2" presetClass="entr" presetSubtype="2" fill="hold" grpId="0" nodeType="afterEffect" p14:presetBounceEnd="63333">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14:bounceEnd="63333">
                                          <p:cBhvr additive="base">
                                            <p:cTn id="70" dur="300" fill="hold"/>
                                            <p:tgtEl>
                                              <p:spTgt spid="20"/>
                                            </p:tgtEl>
                                            <p:attrNameLst>
                                              <p:attrName>ppt_x</p:attrName>
                                            </p:attrNameLst>
                                          </p:cBhvr>
                                          <p:tavLst>
                                            <p:tav tm="0">
                                              <p:val>
                                                <p:strVal val="1+#ppt_w/2"/>
                                              </p:val>
                                            </p:tav>
                                            <p:tav tm="100000">
                                              <p:val>
                                                <p:strVal val="#ppt_x"/>
                                              </p:val>
                                            </p:tav>
                                          </p:tavLst>
                                        </p:anim>
                                        <p:anim calcmode="lin" valueType="num" p14:bounceEnd="63333">
                                          <p:cBhvr additive="base">
                                            <p:cTn id="71" dur="3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9" grpId="0" animBg="1"/>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200" fill="hold"/>
                                            <p:tgtEl>
                                              <p:spTgt spid="16"/>
                                            </p:tgtEl>
                                            <p:attrNameLst>
                                              <p:attrName>ppt_w</p:attrName>
                                            </p:attrNameLst>
                                          </p:cBhvr>
                                          <p:tavLst>
                                            <p:tav tm="0">
                                              <p:val>
                                                <p:fltVal val="0"/>
                                              </p:val>
                                            </p:tav>
                                            <p:tav tm="100000">
                                              <p:val>
                                                <p:strVal val="#ppt_w"/>
                                              </p:val>
                                            </p:tav>
                                          </p:tavLst>
                                        </p:anim>
                                        <p:anim calcmode="lin" valueType="num">
                                          <p:cBhvr>
                                            <p:cTn id="19" dur="200" fill="hold"/>
                                            <p:tgtEl>
                                              <p:spTgt spid="16"/>
                                            </p:tgtEl>
                                            <p:attrNameLst>
                                              <p:attrName>ppt_h</p:attrName>
                                            </p:attrNameLst>
                                          </p:cBhvr>
                                          <p:tavLst>
                                            <p:tav tm="0">
                                              <p:val>
                                                <p:fltVal val="0"/>
                                              </p:val>
                                            </p:tav>
                                            <p:tav tm="100000">
                                              <p:val>
                                                <p:strVal val="#ppt_h"/>
                                              </p:val>
                                            </p:tav>
                                          </p:tavLst>
                                        </p:anim>
                                        <p:animEffect transition="in" filter="fade">
                                          <p:cBhvr>
                                            <p:cTn id="20" dur="200"/>
                                            <p:tgtEl>
                                              <p:spTgt spid="16"/>
                                            </p:tgtEl>
                                          </p:cBhvr>
                                        </p:animEffect>
                                      </p:childTnLst>
                                    </p:cTn>
                                  </p:par>
                                  <p:par>
                                    <p:cTn id="21" presetID="6" presetClass="emph" presetSubtype="0" autoRev="1" fill="hold" nodeType="withEffect">
                                      <p:stCondLst>
                                        <p:cond delay="200"/>
                                      </p:stCondLst>
                                      <p:childTnLst>
                                        <p:animScale>
                                          <p:cBhvr>
                                            <p:cTn id="22" dur="100" fill="hold"/>
                                            <p:tgtEl>
                                              <p:spTgt spid="16"/>
                                            </p:tgtEl>
                                          </p:cBhvr>
                                          <p:by x="130000" y="130000"/>
                                        </p:animScale>
                                      </p:childTnLst>
                                    </p:cTn>
                                  </p:par>
                                </p:childTnLst>
                              </p:cTn>
                            </p:par>
                            <p:par>
                              <p:cTn id="23" fill="hold">
                                <p:stCondLst>
                                  <p:cond delay="1900"/>
                                </p:stCondLst>
                                <p:childTnLst>
                                  <p:par>
                                    <p:cTn id="24" presetID="2" presetClass="entr" presetSubtype="8"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300" fill="hold"/>
                                            <p:tgtEl>
                                              <p:spTgt spid="21"/>
                                            </p:tgtEl>
                                            <p:attrNameLst>
                                              <p:attrName>ppt_x</p:attrName>
                                            </p:attrNameLst>
                                          </p:cBhvr>
                                          <p:tavLst>
                                            <p:tav tm="0">
                                              <p:val>
                                                <p:strVal val="0-#ppt_w/2"/>
                                              </p:val>
                                            </p:tav>
                                            <p:tav tm="100000">
                                              <p:val>
                                                <p:strVal val="#ppt_x"/>
                                              </p:val>
                                            </p:tav>
                                          </p:tavLst>
                                        </p:anim>
                                        <p:anim calcmode="lin" valueType="num">
                                          <p:cBhvr additive="base">
                                            <p:cTn id="27" dur="300" fill="hold"/>
                                            <p:tgtEl>
                                              <p:spTgt spid="21"/>
                                            </p:tgtEl>
                                            <p:attrNameLst>
                                              <p:attrName>ppt_y</p:attrName>
                                            </p:attrNameLst>
                                          </p:cBhvr>
                                          <p:tavLst>
                                            <p:tav tm="0">
                                              <p:val>
                                                <p:strVal val="#ppt_y"/>
                                              </p:val>
                                            </p:tav>
                                            <p:tav tm="100000">
                                              <p:val>
                                                <p:strVal val="#ppt_y"/>
                                              </p:val>
                                            </p:tav>
                                          </p:tavLst>
                                        </p:anim>
                                      </p:childTnLst>
                                    </p:cTn>
                                  </p:par>
                                </p:childTnLst>
                              </p:cTn>
                            </p:par>
                            <p:par>
                              <p:cTn id="28" fill="hold">
                                <p:stCondLst>
                                  <p:cond delay="2200"/>
                                </p:stCondLst>
                                <p:childTnLst>
                                  <p:par>
                                    <p:cTn id="29" presetID="22" presetClass="entr" presetSubtype="8"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p:stCondLst>
                                  <p:cond delay="2700"/>
                                </p:stCondLst>
                                <p:childTnLst>
                                  <p:par>
                                    <p:cTn id="33" presetID="53" presetClass="entr" presetSubtype="16"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200" fill="hold"/>
                                            <p:tgtEl>
                                              <p:spTgt spid="13"/>
                                            </p:tgtEl>
                                            <p:attrNameLst>
                                              <p:attrName>ppt_w</p:attrName>
                                            </p:attrNameLst>
                                          </p:cBhvr>
                                          <p:tavLst>
                                            <p:tav tm="0">
                                              <p:val>
                                                <p:fltVal val="0"/>
                                              </p:val>
                                            </p:tav>
                                            <p:tav tm="100000">
                                              <p:val>
                                                <p:strVal val="#ppt_w"/>
                                              </p:val>
                                            </p:tav>
                                          </p:tavLst>
                                        </p:anim>
                                        <p:anim calcmode="lin" valueType="num">
                                          <p:cBhvr>
                                            <p:cTn id="36" dur="200" fill="hold"/>
                                            <p:tgtEl>
                                              <p:spTgt spid="13"/>
                                            </p:tgtEl>
                                            <p:attrNameLst>
                                              <p:attrName>ppt_h</p:attrName>
                                            </p:attrNameLst>
                                          </p:cBhvr>
                                          <p:tavLst>
                                            <p:tav tm="0">
                                              <p:val>
                                                <p:fltVal val="0"/>
                                              </p:val>
                                            </p:tav>
                                            <p:tav tm="100000">
                                              <p:val>
                                                <p:strVal val="#ppt_h"/>
                                              </p:val>
                                            </p:tav>
                                          </p:tavLst>
                                        </p:anim>
                                        <p:animEffect transition="in" filter="fade">
                                          <p:cBhvr>
                                            <p:cTn id="37" dur="200"/>
                                            <p:tgtEl>
                                              <p:spTgt spid="13"/>
                                            </p:tgtEl>
                                          </p:cBhvr>
                                        </p:animEffect>
                                      </p:childTnLst>
                                    </p:cTn>
                                  </p:par>
                                  <p:par>
                                    <p:cTn id="38" presetID="6" presetClass="emph" presetSubtype="0" autoRev="1" fill="hold" nodeType="withEffect">
                                      <p:stCondLst>
                                        <p:cond delay="200"/>
                                      </p:stCondLst>
                                      <p:childTnLst>
                                        <p:animScale>
                                          <p:cBhvr>
                                            <p:cTn id="39" dur="100" fill="hold"/>
                                            <p:tgtEl>
                                              <p:spTgt spid="13"/>
                                            </p:tgtEl>
                                          </p:cBhvr>
                                          <p:by x="130000" y="130000"/>
                                        </p:animScale>
                                      </p:childTnLst>
                                    </p:cTn>
                                  </p:par>
                                </p:childTnLst>
                              </p:cTn>
                            </p:par>
                            <p:par>
                              <p:cTn id="40" fill="hold">
                                <p:stCondLst>
                                  <p:cond delay="3100"/>
                                </p:stCondLst>
                                <p:childTnLst>
                                  <p:par>
                                    <p:cTn id="41" presetID="2" presetClass="entr" presetSubtype="8"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300" fill="hold"/>
                                            <p:tgtEl>
                                              <p:spTgt spid="26"/>
                                            </p:tgtEl>
                                            <p:attrNameLst>
                                              <p:attrName>ppt_x</p:attrName>
                                            </p:attrNameLst>
                                          </p:cBhvr>
                                          <p:tavLst>
                                            <p:tav tm="0">
                                              <p:val>
                                                <p:strVal val="0-#ppt_w/2"/>
                                              </p:val>
                                            </p:tav>
                                            <p:tav tm="100000">
                                              <p:val>
                                                <p:strVal val="#ppt_x"/>
                                              </p:val>
                                            </p:tav>
                                          </p:tavLst>
                                        </p:anim>
                                        <p:anim calcmode="lin" valueType="num">
                                          <p:cBhvr additive="base">
                                            <p:cTn id="44" dur="300" fill="hold"/>
                                            <p:tgtEl>
                                              <p:spTgt spid="26"/>
                                            </p:tgtEl>
                                            <p:attrNameLst>
                                              <p:attrName>ppt_y</p:attrName>
                                            </p:attrNameLst>
                                          </p:cBhvr>
                                          <p:tavLst>
                                            <p:tav tm="0">
                                              <p:val>
                                                <p:strVal val="#ppt_y"/>
                                              </p:val>
                                            </p:tav>
                                            <p:tav tm="100000">
                                              <p:val>
                                                <p:strVal val="#ppt_y"/>
                                              </p:val>
                                            </p:tav>
                                          </p:tavLst>
                                        </p:anim>
                                      </p:childTnLst>
                                    </p:cTn>
                                  </p:par>
                                </p:childTnLst>
                              </p:cTn>
                            </p:par>
                            <p:par>
                              <p:cTn id="45" fill="hold">
                                <p:stCondLst>
                                  <p:cond delay="3400"/>
                                </p:stCondLst>
                                <p:childTnLst>
                                  <p:par>
                                    <p:cTn id="46" presetID="2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p:stCondLst>
                                  <p:cond delay="3900"/>
                                </p:stCondLst>
                                <p:childTnLst>
                                  <p:par>
                                    <p:cTn id="50" presetID="53" presetClass="entr" presetSubtype="16"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200" fill="hold"/>
                                            <p:tgtEl>
                                              <p:spTgt spid="10"/>
                                            </p:tgtEl>
                                            <p:attrNameLst>
                                              <p:attrName>ppt_w</p:attrName>
                                            </p:attrNameLst>
                                          </p:cBhvr>
                                          <p:tavLst>
                                            <p:tav tm="0">
                                              <p:val>
                                                <p:fltVal val="0"/>
                                              </p:val>
                                            </p:tav>
                                            <p:tav tm="100000">
                                              <p:val>
                                                <p:strVal val="#ppt_w"/>
                                              </p:val>
                                            </p:tav>
                                          </p:tavLst>
                                        </p:anim>
                                        <p:anim calcmode="lin" valueType="num">
                                          <p:cBhvr>
                                            <p:cTn id="53" dur="200" fill="hold"/>
                                            <p:tgtEl>
                                              <p:spTgt spid="10"/>
                                            </p:tgtEl>
                                            <p:attrNameLst>
                                              <p:attrName>ppt_h</p:attrName>
                                            </p:attrNameLst>
                                          </p:cBhvr>
                                          <p:tavLst>
                                            <p:tav tm="0">
                                              <p:val>
                                                <p:fltVal val="0"/>
                                              </p:val>
                                            </p:tav>
                                            <p:tav tm="100000">
                                              <p:val>
                                                <p:strVal val="#ppt_h"/>
                                              </p:val>
                                            </p:tav>
                                          </p:tavLst>
                                        </p:anim>
                                        <p:animEffect transition="in" filter="fade">
                                          <p:cBhvr>
                                            <p:cTn id="54" dur="200"/>
                                            <p:tgtEl>
                                              <p:spTgt spid="10"/>
                                            </p:tgtEl>
                                          </p:cBhvr>
                                        </p:animEffect>
                                      </p:childTnLst>
                                    </p:cTn>
                                  </p:par>
                                  <p:par>
                                    <p:cTn id="55" presetID="6" presetClass="emph" presetSubtype="0" autoRev="1" fill="hold" nodeType="withEffect">
                                      <p:stCondLst>
                                        <p:cond delay="200"/>
                                      </p:stCondLst>
                                      <p:childTnLst>
                                        <p:animScale>
                                          <p:cBhvr>
                                            <p:cTn id="56" dur="100" fill="hold"/>
                                            <p:tgtEl>
                                              <p:spTgt spid="10"/>
                                            </p:tgtEl>
                                          </p:cBhvr>
                                          <p:by x="130000" y="130000"/>
                                        </p:animScale>
                                      </p:childTnLst>
                                    </p:cTn>
                                  </p:par>
                                </p:childTnLst>
                              </p:cTn>
                            </p:par>
                            <p:par>
                              <p:cTn id="57" fill="hold">
                                <p:stCondLst>
                                  <p:cond delay="4300"/>
                                </p:stCondLst>
                                <p:childTnLst>
                                  <p:par>
                                    <p:cTn id="58" presetID="2" presetClass="entr" presetSubtype="8" fill="hold" nodeType="after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300" fill="hold"/>
                                            <p:tgtEl>
                                              <p:spTgt spid="31"/>
                                            </p:tgtEl>
                                            <p:attrNameLst>
                                              <p:attrName>ppt_x</p:attrName>
                                            </p:attrNameLst>
                                          </p:cBhvr>
                                          <p:tavLst>
                                            <p:tav tm="0">
                                              <p:val>
                                                <p:strVal val="0-#ppt_w/2"/>
                                              </p:val>
                                            </p:tav>
                                            <p:tav tm="100000">
                                              <p:val>
                                                <p:strVal val="#ppt_x"/>
                                              </p:val>
                                            </p:tav>
                                          </p:tavLst>
                                        </p:anim>
                                        <p:anim calcmode="lin" valueType="num">
                                          <p:cBhvr additive="base">
                                            <p:cTn id="61" dur="300" fill="hold"/>
                                            <p:tgtEl>
                                              <p:spTgt spid="31"/>
                                            </p:tgtEl>
                                            <p:attrNameLst>
                                              <p:attrName>ppt_y</p:attrName>
                                            </p:attrNameLst>
                                          </p:cBhvr>
                                          <p:tavLst>
                                            <p:tav tm="0">
                                              <p:val>
                                                <p:strVal val="#ppt_y"/>
                                              </p:val>
                                            </p:tav>
                                            <p:tav tm="100000">
                                              <p:val>
                                                <p:strVal val="#ppt_y"/>
                                              </p:val>
                                            </p:tav>
                                          </p:tavLst>
                                        </p:anim>
                                      </p:childTnLst>
                                    </p:cTn>
                                  </p:par>
                                </p:childTnLst>
                              </p:cTn>
                            </p:par>
                            <p:par>
                              <p:cTn id="62" fill="hold">
                                <p:stCondLst>
                                  <p:cond delay="4600"/>
                                </p:stCondLst>
                                <p:childTnLst>
                                  <p:par>
                                    <p:cTn id="63" presetID="2" presetClass="entr" presetSubtype="8"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300" fill="hold"/>
                                            <p:tgtEl>
                                              <p:spTgt spid="19"/>
                                            </p:tgtEl>
                                            <p:attrNameLst>
                                              <p:attrName>ppt_x</p:attrName>
                                            </p:attrNameLst>
                                          </p:cBhvr>
                                          <p:tavLst>
                                            <p:tav tm="0">
                                              <p:val>
                                                <p:strVal val="0-#ppt_w/2"/>
                                              </p:val>
                                            </p:tav>
                                            <p:tav tm="100000">
                                              <p:val>
                                                <p:strVal val="#ppt_x"/>
                                              </p:val>
                                            </p:tav>
                                          </p:tavLst>
                                        </p:anim>
                                        <p:anim calcmode="lin" valueType="num">
                                          <p:cBhvr additive="base">
                                            <p:cTn id="66" dur="300" fill="hold"/>
                                            <p:tgtEl>
                                              <p:spTgt spid="19"/>
                                            </p:tgtEl>
                                            <p:attrNameLst>
                                              <p:attrName>ppt_y</p:attrName>
                                            </p:attrNameLst>
                                          </p:cBhvr>
                                          <p:tavLst>
                                            <p:tav tm="0">
                                              <p:val>
                                                <p:strVal val="#ppt_y"/>
                                              </p:val>
                                            </p:tav>
                                            <p:tav tm="100000">
                                              <p:val>
                                                <p:strVal val="#ppt_y"/>
                                              </p:val>
                                            </p:tav>
                                          </p:tavLst>
                                        </p:anim>
                                      </p:childTnLst>
                                    </p:cTn>
                                  </p:par>
                                </p:childTnLst>
                              </p:cTn>
                            </p:par>
                            <p:par>
                              <p:cTn id="67" fill="hold">
                                <p:stCondLst>
                                  <p:cond delay="4900"/>
                                </p:stCondLst>
                                <p:childTnLst>
                                  <p:par>
                                    <p:cTn id="68" presetID="2" presetClass="entr" presetSubtype="2"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additive="base">
                                            <p:cTn id="70" dur="300" fill="hold"/>
                                            <p:tgtEl>
                                              <p:spTgt spid="20"/>
                                            </p:tgtEl>
                                            <p:attrNameLst>
                                              <p:attrName>ppt_x</p:attrName>
                                            </p:attrNameLst>
                                          </p:cBhvr>
                                          <p:tavLst>
                                            <p:tav tm="0">
                                              <p:val>
                                                <p:strVal val="1+#ppt_w/2"/>
                                              </p:val>
                                            </p:tav>
                                            <p:tav tm="100000">
                                              <p:val>
                                                <p:strVal val="#ppt_x"/>
                                              </p:val>
                                            </p:tav>
                                          </p:tavLst>
                                        </p:anim>
                                        <p:anim calcmode="lin" valueType="num">
                                          <p:cBhvr additive="base">
                                            <p:cTn id="71" dur="3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9" grpId="0" animBg="1"/>
          <p:bldP spid="19" grpId="0"/>
          <p:bldP spid="20"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81131" y="1120082"/>
            <a:ext cx="1995284" cy="1995554"/>
            <a:chOff x="1218243" y="1414126"/>
            <a:chExt cx="2016000" cy="2016000"/>
          </a:xfrm>
        </p:grpSpPr>
        <p:sp>
          <p:nvSpPr>
            <p:cNvPr id="3" name="灰色圆形背景"/>
            <p:cNvSpPr/>
            <p:nvPr/>
          </p:nvSpPr>
          <p:spPr>
            <a:xfrm>
              <a:off x="1218243" y="1414126"/>
              <a:ext cx="2016000" cy="2016000"/>
            </a:xfrm>
            <a:prstGeom prst="ellipse">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4" name="空心弧 3"/>
            <p:cNvSpPr/>
            <p:nvPr/>
          </p:nvSpPr>
          <p:spPr>
            <a:xfrm>
              <a:off x="1295782" y="1491665"/>
              <a:ext cx="1860923" cy="1860923"/>
            </a:xfrm>
            <a:prstGeom prst="blockArc">
              <a:avLst>
                <a:gd name="adj1" fmla="val 5377856"/>
                <a:gd name="adj2" fmla="val 16158815"/>
                <a:gd name="adj3" fmla="val 19523"/>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tx1"/>
                </a:solidFill>
              </a:endParaRPr>
            </a:p>
          </p:txBody>
        </p:sp>
        <p:sp>
          <p:nvSpPr>
            <p:cNvPr id="5" name="椭圆 46"/>
            <p:cNvSpPr/>
            <p:nvPr/>
          </p:nvSpPr>
          <p:spPr>
            <a:xfrm>
              <a:off x="1497382" y="1693265"/>
              <a:ext cx="1457723" cy="1457723"/>
            </a:xfrm>
            <a:custGeom>
              <a:avLst/>
              <a:gdLst/>
              <a:ahLst/>
              <a:cxnLst/>
              <a:rect l="l" t="t" r="r" b="b"/>
              <a:pathLst>
                <a:path w="1692000" h="1692000">
                  <a:moveTo>
                    <a:pt x="846000" y="108822"/>
                  </a:moveTo>
                  <a:cubicBezTo>
                    <a:pt x="1253132" y="108822"/>
                    <a:pt x="1583178" y="438868"/>
                    <a:pt x="1583178" y="846000"/>
                  </a:cubicBezTo>
                  <a:cubicBezTo>
                    <a:pt x="1583178" y="1253132"/>
                    <a:pt x="1253132" y="1583178"/>
                    <a:pt x="846000" y="1583178"/>
                  </a:cubicBezTo>
                  <a:cubicBezTo>
                    <a:pt x="438868" y="1583178"/>
                    <a:pt x="108822" y="1253132"/>
                    <a:pt x="108822" y="846000"/>
                  </a:cubicBezTo>
                  <a:cubicBezTo>
                    <a:pt x="108822" y="438868"/>
                    <a:pt x="438868" y="108822"/>
                    <a:pt x="846000" y="108822"/>
                  </a:cubicBezTo>
                  <a:close/>
                  <a:moveTo>
                    <a:pt x="846000" y="54000"/>
                  </a:moveTo>
                  <a:cubicBezTo>
                    <a:pt x="408590" y="54000"/>
                    <a:pt x="54000" y="408590"/>
                    <a:pt x="54000" y="846000"/>
                  </a:cubicBezTo>
                  <a:cubicBezTo>
                    <a:pt x="54000" y="1283410"/>
                    <a:pt x="408590" y="1638000"/>
                    <a:pt x="846000" y="1638000"/>
                  </a:cubicBezTo>
                  <a:cubicBezTo>
                    <a:pt x="1283410" y="1638000"/>
                    <a:pt x="1638000" y="1283410"/>
                    <a:pt x="1638000" y="846000"/>
                  </a:cubicBezTo>
                  <a:cubicBezTo>
                    <a:pt x="1638000" y="408590"/>
                    <a:pt x="1283410" y="54000"/>
                    <a:pt x="846000" y="54000"/>
                  </a:cubicBezTo>
                  <a:close/>
                  <a:moveTo>
                    <a:pt x="846000" y="0"/>
                  </a:moveTo>
                  <a:cubicBezTo>
                    <a:pt x="1313233" y="0"/>
                    <a:pt x="1692000" y="378767"/>
                    <a:pt x="1692000" y="846000"/>
                  </a:cubicBezTo>
                  <a:cubicBezTo>
                    <a:pt x="1692000" y="1313233"/>
                    <a:pt x="1313233" y="1692000"/>
                    <a:pt x="846000" y="1692000"/>
                  </a:cubicBezTo>
                  <a:cubicBezTo>
                    <a:pt x="378767" y="1692000"/>
                    <a:pt x="0" y="1313233"/>
                    <a:pt x="0" y="846000"/>
                  </a:cubicBezTo>
                  <a:cubicBezTo>
                    <a:pt x="0" y="378767"/>
                    <a:pt x="378767" y="0"/>
                    <a:pt x="84600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6" name="TextBox 50"/>
            <p:cNvSpPr txBox="1"/>
            <p:nvPr/>
          </p:nvSpPr>
          <p:spPr>
            <a:xfrm>
              <a:off x="1648877" y="2107211"/>
              <a:ext cx="1197244" cy="652953"/>
            </a:xfrm>
            <a:prstGeom prst="rect">
              <a:avLst/>
            </a:prstGeom>
            <a:noFill/>
          </p:spPr>
          <p:txBody>
            <a:bodyPr wrap="none" rtlCol="0">
              <a:spAutoFit/>
            </a:bodyPr>
            <a:lstStyle/>
            <a:p>
              <a:pPr algn="ctr"/>
              <a:r>
                <a:rPr lang="en-US" altLang="zh-CN" sz="3600" b="1" dirty="0">
                  <a:ln w="12700">
                    <a:solidFill>
                      <a:srgbClr val="DDDDDD"/>
                    </a:solidFill>
                  </a:ln>
                  <a:solidFill>
                    <a:srgbClr val="000000"/>
                  </a:solidFill>
                  <a:latin typeface="微软雅黑" pitchFamily="34" charset="-122"/>
                  <a:ea typeface="微软雅黑" pitchFamily="34" charset="-122"/>
                </a:rPr>
                <a:t>50%</a:t>
              </a:r>
              <a:endParaRPr lang="zh-CN" altLang="en-US" sz="3600" b="1" dirty="0">
                <a:ln w="12700">
                  <a:solidFill>
                    <a:srgbClr val="DDDDDD"/>
                  </a:solidFill>
                </a:ln>
                <a:solidFill>
                  <a:srgbClr val="000000"/>
                </a:solidFill>
                <a:latin typeface="微软雅黑" pitchFamily="34" charset="-122"/>
                <a:ea typeface="微软雅黑" pitchFamily="34" charset="-122"/>
              </a:endParaRPr>
            </a:p>
          </p:txBody>
        </p:sp>
      </p:grpSp>
      <p:grpSp>
        <p:nvGrpSpPr>
          <p:cNvPr id="7" name="组合 6"/>
          <p:cNvGrpSpPr/>
          <p:nvPr/>
        </p:nvGrpSpPr>
        <p:grpSpPr>
          <a:xfrm>
            <a:off x="3560695" y="1120082"/>
            <a:ext cx="1995284" cy="1995554"/>
            <a:chOff x="1218243" y="1414126"/>
            <a:chExt cx="2016000" cy="2016000"/>
          </a:xfrm>
        </p:grpSpPr>
        <p:sp>
          <p:nvSpPr>
            <p:cNvPr id="8" name="灰色圆形背景"/>
            <p:cNvSpPr/>
            <p:nvPr/>
          </p:nvSpPr>
          <p:spPr>
            <a:xfrm>
              <a:off x="1218243" y="1414126"/>
              <a:ext cx="2016000" cy="2016000"/>
            </a:xfrm>
            <a:prstGeom prst="ellipse">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9" name="空心弧 8"/>
            <p:cNvSpPr/>
            <p:nvPr/>
          </p:nvSpPr>
          <p:spPr>
            <a:xfrm>
              <a:off x="1295782" y="1491665"/>
              <a:ext cx="1860923" cy="1860923"/>
            </a:xfrm>
            <a:prstGeom prst="blockArc">
              <a:avLst>
                <a:gd name="adj1" fmla="val 23118"/>
                <a:gd name="adj2" fmla="val 16158815"/>
                <a:gd name="adj3" fmla="val 1952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tx1"/>
                </a:solidFill>
              </a:endParaRPr>
            </a:p>
          </p:txBody>
        </p:sp>
        <p:sp>
          <p:nvSpPr>
            <p:cNvPr id="10" name="椭圆 46"/>
            <p:cNvSpPr/>
            <p:nvPr/>
          </p:nvSpPr>
          <p:spPr>
            <a:xfrm>
              <a:off x="1497382" y="1693265"/>
              <a:ext cx="1457723" cy="1457723"/>
            </a:xfrm>
            <a:custGeom>
              <a:avLst/>
              <a:gdLst/>
              <a:ahLst/>
              <a:cxnLst/>
              <a:rect l="l" t="t" r="r" b="b"/>
              <a:pathLst>
                <a:path w="1692000" h="1692000">
                  <a:moveTo>
                    <a:pt x="846000" y="108822"/>
                  </a:moveTo>
                  <a:cubicBezTo>
                    <a:pt x="1253132" y="108822"/>
                    <a:pt x="1583178" y="438868"/>
                    <a:pt x="1583178" y="846000"/>
                  </a:cubicBezTo>
                  <a:cubicBezTo>
                    <a:pt x="1583178" y="1253132"/>
                    <a:pt x="1253132" y="1583178"/>
                    <a:pt x="846000" y="1583178"/>
                  </a:cubicBezTo>
                  <a:cubicBezTo>
                    <a:pt x="438868" y="1583178"/>
                    <a:pt x="108822" y="1253132"/>
                    <a:pt x="108822" y="846000"/>
                  </a:cubicBezTo>
                  <a:cubicBezTo>
                    <a:pt x="108822" y="438868"/>
                    <a:pt x="438868" y="108822"/>
                    <a:pt x="846000" y="108822"/>
                  </a:cubicBezTo>
                  <a:close/>
                  <a:moveTo>
                    <a:pt x="846000" y="54000"/>
                  </a:moveTo>
                  <a:cubicBezTo>
                    <a:pt x="408590" y="54000"/>
                    <a:pt x="54000" y="408590"/>
                    <a:pt x="54000" y="846000"/>
                  </a:cubicBezTo>
                  <a:cubicBezTo>
                    <a:pt x="54000" y="1283410"/>
                    <a:pt x="408590" y="1638000"/>
                    <a:pt x="846000" y="1638000"/>
                  </a:cubicBezTo>
                  <a:cubicBezTo>
                    <a:pt x="1283410" y="1638000"/>
                    <a:pt x="1638000" y="1283410"/>
                    <a:pt x="1638000" y="846000"/>
                  </a:cubicBezTo>
                  <a:cubicBezTo>
                    <a:pt x="1638000" y="408590"/>
                    <a:pt x="1283410" y="54000"/>
                    <a:pt x="846000" y="54000"/>
                  </a:cubicBezTo>
                  <a:close/>
                  <a:moveTo>
                    <a:pt x="846000" y="0"/>
                  </a:moveTo>
                  <a:cubicBezTo>
                    <a:pt x="1313233" y="0"/>
                    <a:pt x="1692000" y="378767"/>
                    <a:pt x="1692000" y="846000"/>
                  </a:cubicBezTo>
                  <a:cubicBezTo>
                    <a:pt x="1692000" y="1313233"/>
                    <a:pt x="1313233" y="1692000"/>
                    <a:pt x="846000" y="1692000"/>
                  </a:cubicBezTo>
                  <a:cubicBezTo>
                    <a:pt x="378767" y="1692000"/>
                    <a:pt x="0" y="1313233"/>
                    <a:pt x="0" y="846000"/>
                  </a:cubicBezTo>
                  <a:cubicBezTo>
                    <a:pt x="0" y="378767"/>
                    <a:pt x="378767" y="0"/>
                    <a:pt x="84600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11" name="TextBox 75"/>
            <p:cNvSpPr txBox="1"/>
            <p:nvPr/>
          </p:nvSpPr>
          <p:spPr>
            <a:xfrm>
              <a:off x="1627623" y="2104534"/>
              <a:ext cx="1197244" cy="652953"/>
            </a:xfrm>
            <a:prstGeom prst="rect">
              <a:avLst/>
            </a:prstGeom>
            <a:noFill/>
          </p:spPr>
          <p:txBody>
            <a:bodyPr wrap="none" rtlCol="0">
              <a:spAutoFit/>
            </a:bodyPr>
            <a:lstStyle/>
            <a:p>
              <a:pPr algn="ctr"/>
              <a:r>
                <a:rPr lang="en-US" altLang="zh-CN" sz="3600" b="1" dirty="0">
                  <a:ln w="12700">
                    <a:solidFill>
                      <a:srgbClr val="DDDDDD"/>
                    </a:solidFill>
                  </a:ln>
                  <a:solidFill>
                    <a:srgbClr val="000000"/>
                  </a:solidFill>
                  <a:latin typeface="微软雅黑" pitchFamily="34" charset="-122"/>
                  <a:ea typeface="微软雅黑" pitchFamily="34" charset="-122"/>
                </a:rPr>
                <a:t>75%</a:t>
              </a:r>
              <a:endParaRPr lang="zh-CN" altLang="en-US" sz="3600" b="1" dirty="0">
                <a:ln w="12700">
                  <a:solidFill>
                    <a:srgbClr val="DDDDDD"/>
                  </a:solidFill>
                </a:ln>
                <a:solidFill>
                  <a:srgbClr val="000000"/>
                </a:solidFill>
                <a:latin typeface="微软雅黑" pitchFamily="34" charset="-122"/>
                <a:ea typeface="微软雅黑" pitchFamily="34" charset="-122"/>
              </a:endParaRPr>
            </a:p>
          </p:txBody>
        </p:sp>
      </p:grpSp>
      <p:grpSp>
        <p:nvGrpSpPr>
          <p:cNvPr id="12" name="组合 11"/>
          <p:cNvGrpSpPr/>
          <p:nvPr/>
        </p:nvGrpSpPr>
        <p:grpSpPr>
          <a:xfrm>
            <a:off x="6340261" y="1120082"/>
            <a:ext cx="1995284" cy="1995554"/>
            <a:chOff x="1218243" y="1414126"/>
            <a:chExt cx="2016000" cy="2016000"/>
          </a:xfrm>
        </p:grpSpPr>
        <p:sp>
          <p:nvSpPr>
            <p:cNvPr id="13" name="灰色圆形背景"/>
            <p:cNvSpPr/>
            <p:nvPr/>
          </p:nvSpPr>
          <p:spPr>
            <a:xfrm>
              <a:off x="1218243" y="1414126"/>
              <a:ext cx="2016000" cy="2016000"/>
            </a:xfrm>
            <a:prstGeom prst="ellipse">
              <a:avLst/>
            </a:prstGeom>
            <a:solidFill>
              <a:srgbClr val="C0C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14" name="空心弧 13"/>
            <p:cNvSpPr/>
            <p:nvPr/>
          </p:nvSpPr>
          <p:spPr>
            <a:xfrm>
              <a:off x="1295782" y="1491665"/>
              <a:ext cx="1860923" cy="1860923"/>
            </a:xfrm>
            <a:prstGeom prst="blockArc">
              <a:avLst>
                <a:gd name="adj1" fmla="val 8111028"/>
                <a:gd name="adj2" fmla="val 16158815"/>
                <a:gd name="adj3" fmla="val 19523"/>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tx1"/>
                </a:solidFill>
              </a:endParaRPr>
            </a:p>
          </p:txBody>
        </p:sp>
        <p:sp>
          <p:nvSpPr>
            <p:cNvPr id="15" name="椭圆 46"/>
            <p:cNvSpPr/>
            <p:nvPr/>
          </p:nvSpPr>
          <p:spPr>
            <a:xfrm>
              <a:off x="1497382" y="1693265"/>
              <a:ext cx="1457723" cy="1457723"/>
            </a:xfrm>
            <a:custGeom>
              <a:avLst/>
              <a:gdLst/>
              <a:ahLst/>
              <a:cxnLst/>
              <a:rect l="l" t="t" r="r" b="b"/>
              <a:pathLst>
                <a:path w="1692000" h="1692000">
                  <a:moveTo>
                    <a:pt x="846000" y="108822"/>
                  </a:moveTo>
                  <a:cubicBezTo>
                    <a:pt x="1253132" y="108822"/>
                    <a:pt x="1583178" y="438868"/>
                    <a:pt x="1583178" y="846000"/>
                  </a:cubicBezTo>
                  <a:cubicBezTo>
                    <a:pt x="1583178" y="1253132"/>
                    <a:pt x="1253132" y="1583178"/>
                    <a:pt x="846000" y="1583178"/>
                  </a:cubicBezTo>
                  <a:cubicBezTo>
                    <a:pt x="438868" y="1583178"/>
                    <a:pt x="108822" y="1253132"/>
                    <a:pt x="108822" y="846000"/>
                  </a:cubicBezTo>
                  <a:cubicBezTo>
                    <a:pt x="108822" y="438868"/>
                    <a:pt x="438868" y="108822"/>
                    <a:pt x="846000" y="108822"/>
                  </a:cubicBezTo>
                  <a:close/>
                  <a:moveTo>
                    <a:pt x="846000" y="54000"/>
                  </a:moveTo>
                  <a:cubicBezTo>
                    <a:pt x="408590" y="54000"/>
                    <a:pt x="54000" y="408590"/>
                    <a:pt x="54000" y="846000"/>
                  </a:cubicBezTo>
                  <a:cubicBezTo>
                    <a:pt x="54000" y="1283410"/>
                    <a:pt x="408590" y="1638000"/>
                    <a:pt x="846000" y="1638000"/>
                  </a:cubicBezTo>
                  <a:cubicBezTo>
                    <a:pt x="1283410" y="1638000"/>
                    <a:pt x="1638000" y="1283410"/>
                    <a:pt x="1638000" y="846000"/>
                  </a:cubicBezTo>
                  <a:cubicBezTo>
                    <a:pt x="1638000" y="408590"/>
                    <a:pt x="1283410" y="54000"/>
                    <a:pt x="846000" y="54000"/>
                  </a:cubicBezTo>
                  <a:close/>
                  <a:moveTo>
                    <a:pt x="846000" y="0"/>
                  </a:moveTo>
                  <a:cubicBezTo>
                    <a:pt x="1313233" y="0"/>
                    <a:pt x="1692000" y="378767"/>
                    <a:pt x="1692000" y="846000"/>
                  </a:cubicBezTo>
                  <a:cubicBezTo>
                    <a:pt x="1692000" y="1313233"/>
                    <a:pt x="1313233" y="1692000"/>
                    <a:pt x="846000" y="1692000"/>
                  </a:cubicBezTo>
                  <a:cubicBezTo>
                    <a:pt x="378767" y="1692000"/>
                    <a:pt x="0" y="1313233"/>
                    <a:pt x="0" y="846000"/>
                  </a:cubicBezTo>
                  <a:cubicBezTo>
                    <a:pt x="0" y="378767"/>
                    <a:pt x="378767" y="0"/>
                    <a:pt x="84600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16" name="TextBox 80"/>
            <p:cNvSpPr txBox="1"/>
            <p:nvPr/>
          </p:nvSpPr>
          <p:spPr>
            <a:xfrm>
              <a:off x="1627623" y="2104534"/>
              <a:ext cx="1197244" cy="652953"/>
            </a:xfrm>
            <a:prstGeom prst="rect">
              <a:avLst/>
            </a:prstGeom>
            <a:noFill/>
            <a:ln w="19050">
              <a:noFill/>
            </a:ln>
          </p:spPr>
          <p:txBody>
            <a:bodyPr wrap="none" rtlCol="0">
              <a:spAutoFit/>
            </a:bodyPr>
            <a:lstStyle/>
            <a:p>
              <a:pPr algn="ctr"/>
              <a:r>
                <a:rPr lang="en-US" altLang="zh-CN" sz="3600" b="1" dirty="0">
                  <a:ln w="12700">
                    <a:solidFill>
                      <a:srgbClr val="DDDDDD"/>
                    </a:solidFill>
                  </a:ln>
                  <a:solidFill>
                    <a:srgbClr val="000000"/>
                  </a:solidFill>
                  <a:latin typeface="微软雅黑" pitchFamily="34" charset="-122"/>
                  <a:ea typeface="微软雅黑" pitchFamily="34" charset="-122"/>
                </a:rPr>
                <a:t>35%</a:t>
              </a:r>
              <a:endParaRPr lang="zh-CN" altLang="en-US" sz="3600" b="1" dirty="0">
                <a:ln w="12700">
                  <a:solidFill>
                    <a:srgbClr val="DDDDDD"/>
                  </a:solidFill>
                </a:ln>
                <a:solidFill>
                  <a:srgbClr val="000000"/>
                </a:solidFill>
                <a:latin typeface="微软雅黑" pitchFamily="34" charset="-122"/>
                <a:ea typeface="微软雅黑" pitchFamily="34" charset="-122"/>
              </a:endParaRPr>
            </a:p>
          </p:txBody>
        </p:sp>
      </p:grpSp>
      <p:sp>
        <p:nvSpPr>
          <p:cNvPr id="18" name="文本框 17"/>
          <p:cNvSpPr txBox="1"/>
          <p:nvPr/>
        </p:nvSpPr>
        <p:spPr>
          <a:xfrm>
            <a:off x="832623" y="3350921"/>
            <a:ext cx="1892296" cy="1108338"/>
          </a:xfrm>
          <a:prstGeom prst="rect">
            <a:avLst/>
          </a:prstGeom>
          <a:noFill/>
        </p:spPr>
        <p:txBody>
          <a:bodyPr wrap="square" lIns="0" tIns="34291" rIns="0" bIns="34291" rtlCol="0">
            <a:spAutoFit/>
          </a:bodyPr>
          <a:lstStyle/>
          <a:p>
            <a:pPr algn="just">
              <a:lnSpc>
                <a:spcPct val="150000"/>
              </a:lnSpc>
            </a:pPr>
            <a:r>
              <a:rPr lang="zh-CN" altLang="en-US" sz="900" dirty="0">
                <a:latin typeface="+mn-ea"/>
              </a:rPr>
              <a:t>请在此添加正文并根据需要调整字体大小，建议采用</a:t>
            </a:r>
            <a:r>
              <a:rPr lang="en-US" altLang="zh-CN" sz="900" dirty="0">
                <a:latin typeface="+mn-ea"/>
              </a:rPr>
              <a:t>1.5</a:t>
            </a:r>
            <a:r>
              <a:rPr lang="zh-CN" altLang="en-US" sz="900" dirty="0">
                <a:latin typeface="+mn-ea"/>
              </a:rPr>
              <a:t>倍行距和两端对齐方式。请在此添加正文并根据需要调整字体大小，建议采用</a:t>
            </a:r>
            <a:r>
              <a:rPr lang="en-US" altLang="zh-CN" sz="900" dirty="0">
                <a:latin typeface="+mn-ea"/>
              </a:rPr>
              <a:t>1.5</a:t>
            </a:r>
            <a:r>
              <a:rPr lang="zh-CN" altLang="en-US" sz="900" dirty="0">
                <a:latin typeface="+mn-ea"/>
              </a:rPr>
              <a:t>倍行距和两端对齐方式。</a:t>
            </a:r>
          </a:p>
        </p:txBody>
      </p:sp>
      <p:sp>
        <p:nvSpPr>
          <p:cNvPr id="19" name="文本框 18"/>
          <p:cNvSpPr txBox="1"/>
          <p:nvPr/>
        </p:nvSpPr>
        <p:spPr>
          <a:xfrm>
            <a:off x="3612189" y="3350921"/>
            <a:ext cx="1892296" cy="1108338"/>
          </a:xfrm>
          <a:prstGeom prst="rect">
            <a:avLst/>
          </a:prstGeom>
          <a:noFill/>
        </p:spPr>
        <p:txBody>
          <a:bodyPr wrap="square" lIns="0" tIns="34291" rIns="0" bIns="34291" rtlCol="0">
            <a:spAutoFit/>
          </a:bodyPr>
          <a:lstStyle/>
          <a:p>
            <a:pPr algn="just">
              <a:lnSpc>
                <a:spcPct val="150000"/>
              </a:lnSpc>
            </a:pPr>
            <a:r>
              <a:rPr lang="zh-CN" altLang="en-US" sz="900" dirty="0">
                <a:latin typeface="+mn-ea"/>
              </a:rPr>
              <a:t>请在此添加正文并根据需要调整字体大小，建议采用</a:t>
            </a:r>
            <a:r>
              <a:rPr lang="en-US" altLang="zh-CN" sz="900" dirty="0">
                <a:latin typeface="+mn-ea"/>
              </a:rPr>
              <a:t>1.5</a:t>
            </a:r>
            <a:r>
              <a:rPr lang="zh-CN" altLang="en-US" sz="900" dirty="0">
                <a:latin typeface="+mn-ea"/>
              </a:rPr>
              <a:t>倍行距和两端对齐方式。请在此添加正文并根据需要调整字体大小，建议采用</a:t>
            </a:r>
            <a:r>
              <a:rPr lang="en-US" altLang="zh-CN" sz="900" dirty="0">
                <a:latin typeface="+mn-ea"/>
              </a:rPr>
              <a:t>1.5</a:t>
            </a:r>
            <a:r>
              <a:rPr lang="zh-CN" altLang="en-US" sz="900" dirty="0">
                <a:latin typeface="+mn-ea"/>
              </a:rPr>
              <a:t>倍行距和两端对齐方式。</a:t>
            </a:r>
          </a:p>
        </p:txBody>
      </p:sp>
      <p:sp>
        <p:nvSpPr>
          <p:cNvPr id="20" name="文本框 19"/>
          <p:cNvSpPr txBox="1"/>
          <p:nvPr/>
        </p:nvSpPr>
        <p:spPr>
          <a:xfrm>
            <a:off x="6391754" y="3350921"/>
            <a:ext cx="1892296" cy="1108338"/>
          </a:xfrm>
          <a:prstGeom prst="rect">
            <a:avLst/>
          </a:prstGeom>
          <a:noFill/>
        </p:spPr>
        <p:txBody>
          <a:bodyPr wrap="square" lIns="0" tIns="34291" rIns="0" bIns="34291" rtlCol="0">
            <a:spAutoFit/>
          </a:bodyPr>
          <a:lstStyle/>
          <a:p>
            <a:pPr algn="just">
              <a:lnSpc>
                <a:spcPct val="150000"/>
              </a:lnSpc>
            </a:pPr>
            <a:r>
              <a:rPr lang="zh-CN" altLang="en-US" sz="900" dirty="0">
                <a:latin typeface="+mn-ea"/>
              </a:rPr>
              <a:t>请在此添加正文并根据需要调整字体大小，建议采用</a:t>
            </a:r>
            <a:r>
              <a:rPr lang="en-US" altLang="zh-CN" sz="900" dirty="0">
                <a:latin typeface="+mn-ea"/>
              </a:rPr>
              <a:t>1.5</a:t>
            </a:r>
            <a:r>
              <a:rPr lang="zh-CN" altLang="en-US" sz="900" dirty="0">
                <a:latin typeface="+mn-ea"/>
              </a:rPr>
              <a:t>倍行距和两端对齐方式。请在此添加正文并根据需要调整字体大小，建议采用</a:t>
            </a:r>
            <a:r>
              <a:rPr lang="en-US" altLang="zh-CN" sz="900" dirty="0">
                <a:latin typeface="+mn-ea"/>
              </a:rPr>
              <a:t>1.5</a:t>
            </a:r>
            <a:r>
              <a:rPr lang="zh-CN" altLang="en-US" sz="900" dirty="0">
                <a:latin typeface="+mn-ea"/>
              </a:rPr>
              <a:t>倍行距和两端对齐方式。</a:t>
            </a:r>
          </a:p>
        </p:txBody>
      </p:sp>
      <p:sp>
        <p:nvSpPr>
          <p:cNvPr id="25"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Tree>
    <p:extLst>
      <p:ext uri="{BB962C8B-B14F-4D97-AF65-F5344CB8AC3E}">
        <p14:creationId xmlns:p14="http://schemas.microsoft.com/office/powerpoint/2010/main" val="188876723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250" autoRev="1" fill="hold">
                                          <p:stCondLst>
                                            <p:cond delay="0"/>
                                          </p:stCondLst>
                                        </p:cTn>
                                        <p:tgtEl>
                                          <p:spTgt spid="25"/>
                                        </p:tgtEl>
                                        <p:attrNameLst>
                                          <p:attrName>ppt_w</p:attrName>
                                        </p:attrNameLst>
                                      </p:cBhvr>
                                    </p:anim>
                                    <p:anim by="(#ppt_w*0.50)" calcmode="lin" valueType="num">
                                      <p:cBhvr>
                                        <p:cTn id="8" dur="250" decel="50000" autoRev="1" fill="hold">
                                          <p:stCondLst>
                                            <p:cond delay="0"/>
                                          </p:stCondLst>
                                        </p:cTn>
                                        <p:tgtEl>
                                          <p:spTgt spid="25"/>
                                        </p:tgtEl>
                                        <p:attrNameLst>
                                          <p:attrName>ppt_x</p:attrName>
                                        </p:attrNameLst>
                                      </p:cBhvr>
                                    </p:anim>
                                    <p:anim from="(-#ppt_h/2)" to="(#ppt_y)" calcmode="lin" valueType="num">
                                      <p:cBhvr>
                                        <p:cTn id="9" dur="500" fill="hold">
                                          <p:stCondLst>
                                            <p:cond delay="0"/>
                                          </p:stCondLst>
                                        </p:cTn>
                                        <p:tgtEl>
                                          <p:spTgt spid="25"/>
                                        </p:tgtEl>
                                        <p:attrNameLst>
                                          <p:attrName>ppt_y</p:attrName>
                                        </p:attrNameLst>
                                      </p:cBhvr>
                                    </p:anim>
                                    <p:animRot by="21600000">
                                      <p:cBhvr>
                                        <p:cTn id="10" dur="500" fill="hold">
                                          <p:stCondLst>
                                            <p:cond delay="0"/>
                                          </p:stCondLst>
                                        </p:cTn>
                                        <p:tgtEl>
                                          <p:spTgt spid="25"/>
                                        </p:tgtEl>
                                        <p:attrNameLst>
                                          <p:attrName>r</p:attrName>
                                        </p:attrNameLst>
                                      </p:cBhvr>
                                    </p:animRot>
                                  </p:childTnLst>
                                </p:cTn>
                              </p:par>
                            </p:childTnLst>
                          </p:cTn>
                        </p:par>
                        <p:par>
                          <p:cTn id="11" fill="hold">
                            <p:stCondLst>
                              <p:cond delay="1000"/>
                            </p:stCondLst>
                            <p:childTnLst>
                              <p:par>
                                <p:cTn id="12" presetID="23"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childTnLst>
                                </p:cTn>
                              </p:par>
                            </p:childTnLst>
                          </p:cTn>
                        </p:par>
                        <p:par>
                          <p:cTn id="16" fill="hold">
                            <p:stCondLst>
                              <p:cond delay="1500"/>
                            </p:stCondLst>
                            <p:childTnLst>
                              <p:par>
                                <p:cTn id="17" presetID="2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childTnLst>
                                </p:cTn>
                              </p:par>
                            </p:childTnLst>
                          </p:cTn>
                        </p:par>
                        <p:par>
                          <p:cTn id="21" fill="hold">
                            <p:stCondLst>
                              <p:cond delay="2000"/>
                            </p:stCondLst>
                            <p:childTnLst>
                              <p:par>
                                <p:cTn id="22" presetID="23" presetClass="entr" presetSubtype="16"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up)">
                                      <p:cBhvr>
                                        <p:cTn id="29" dur="500"/>
                                        <p:tgtEl>
                                          <p:spTgt spid="18"/>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up)">
                                      <p:cBhvr>
                                        <p:cTn id="33" dur="500"/>
                                        <p:tgtEl>
                                          <p:spTgt spid="19"/>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up)">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grpSp>
        <p:nvGrpSpPr>
          <p:cNvPr id="3" name="组合 2"/>
          <p:cNvGrpSpPr/>
          <p:nvPr/>
        </p:nvGrpSpPr>
        <p:grpSpPr>
          <a:xfrm>
            <a:off x="931836" y="1400277"/>
            <a:ext cx="1352926" cy="1352926"/>
            <a:chOff x="1003844" y="1472285"/>
            <a:chExt cx="1352926" cy="1352926"/>
          </a:xfrm>
        </p:grpSpPr>
        <p:sp>
          <p:nvSpPr>
            <p:cNvPr id="4" name="泪滴形 24"/>
            <p:cNvSpPr>
              <a:spLocks/>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solidFill>
              <a:srgbClr val="0070C0"/>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70C0"/>
                </a:solidFill>
                <a:effectLst/>
                <a:uLnTx/>
                <a:uFillTx/>
                <a:latin typeface="+mj-ea"/>
                <a:ea typeface="+mj-ea"/>
              </a:endParaRPr>
            </a:p>
          </p:txBody>
        </p:sp>
        <p:sp>
          <p:nvSpPr>
            <p:cNvPr id="5" name="TextBox 4"/>
            <p:cNvSpPr txBox="1"/>
            <p:nvPr/>
          </p:nvSpPr>
          <p:spPr>
            <a:xfrm>
              <a:off x="1202218" y="1811239"/>
              <a:ext cx="65114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2400" b="1" kern="0" dirty="0">
                  <a:solidFill>
                    <a:srgbClr val="0070C0"/>
                  </a:solidFill>
                  <a:latin typeface="+mj-ea"/>
                  <a:ea typeface="+mj-ea"/>
                </a:rPr>
                <a:t>3</a:t>
              </a:r>
              <a:r>
                <a:rPr kumimoji="0" lang="en-US" altLang="zh-CN" sz="2400" b="1" i="0" u="none" strike="noStrike" kern="0" cap="none" spc="0" normalizeH="0" baseline="0" noProof="0" dirty="0" smtClean="0">
                  <a:ln>
                    <a:noFill/>
                  </a:ln>
                  <a:solidFill>
                    <a:srgbClr val="0070C0"/>
                  </a:solidFill>
                  <a:effectLst/>
                  <a:uLnTx/>
                  <a:uFillTx/>
                  <a:latin typeface="+mj-ea"/>
                  <a:ea typeface="+mj-ea"/>
                </a:rPr>
                <a:t>5%</a:t>
              </a:r>
              <a:endParaRPr kumimoji="0" lang="zh-CN" altLang="en-US" sz="2400" b="1" i="0" u="none" strike="noStrike" kern="0" cap="none" spc="0" normalizeH="0" baseline="0" noProof="0" dirty="0">
                <a:ln>
                  <a:noFill/>
                </a:ln>
                <a:solidFill>
                  <a:srgbClr val="0070C0"/>
                </a:solidFill>
                <a:effectLst/>
                <a:uLnTx/>
                <a:uFillTx/>
                <a:latin typeface="+mj-ea"/>
                <a:ea typeface="+mj-ea"/>
              </a:endParaRPr>
            </a:p>
          </p:txBody>
        </p:sp>
      </p:grpSp>
      <p:grpSp>
        <p:nvGrpSpPr>
          <p:cNvPr id="6" name="组合 5"/>
          <p:cNvGrpSpPr/>
          <p:nvPr/>
        </p:nvGrpSpPr>
        <p:grpSpPr>
          <a:xfrm>
            <a:off x="755576" y="2788718"/>
            <a:ext cx="1512620" cy="1513898"/>
            <a:chOff x="827584" y="2860726"/>
            <a:chExt cx="1512620" cy="1513898"/>
          </a:xfrm>
        </p:grpSpPr>
        <p:sp>
          <p:nvSpPr>
            <p:cNvPr id="7" name="泪滴形 38"/>
            <p:cNvSpPr>
              <a:spLocks/>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rgbClr val="E97117"/>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70C0"/>
                </a:solidFill>
                <a:effectLst/>
                <a:uLnTx/>
                <a:uFillTx/>
                <a:latin typeface="+mj-ea"/>
                <a:ea typeface="+mj-ea"/>
              </a:endParaRPr>
            </a:p>
          </p:txBody>
        </p:sp>
        <p:sp>
          <p:nvSpPr>
            <p:cNvPr id="8" name="TextBox 7"/>
            <p:cNvSpPr txBox="1"/>
            <p:nvPr/>
          </p:nvSpPr>
          <p:spPr>
            <a:xfrm>
              <a:off x="1115616" y="3493517"/>
              <a:ext cx="65114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2400" b="1" kern="0" dirty="0" smtClean="0">
                  <a:solidFill>
                    <a:srgbClr val="0070C0"/>
                  </a:solidFill>
                  <a:latin typeface="+mj-ea"/>
                  <a:ea typeface="+mj-ea"/>
                </a:rPr>
                <a:t>50</a:t>
              </a:r>
              <a:r>
                <a:rPr kumimoji="0" lang="en-US" altLang="zh-CN" sz="2400" b="1" i="0" u="none" strike="noStrike" kern="0" cap="none" spc="0" normalizeH="0" baseline="0" noProof="0" dirty="0" smtClean="0">
                  <a:ln>
                    <a:noFill/>
                  </a:ln>
                  <a:solidFill>
                    <a:srgbClr val="0070C0"/>
                  </a:solidFill>
                  <a:effectLst/>
                  <a:uLnTx/>
                  <a:uFillTx/>
                  <a:latin typeface="+mj-ea"/>
                  <a:ea typeface="+mj-ea"/>
                </a:rPr>
                <a:t>%</a:t>
              </a:r>
              <a:endParaRPr kumimoji="0" lang="zh-CN" altLang="en-US" sz="2400" b="1" i="0" u="none" strike="noStrike" kern="0" cap="none" spc="0" normalizeH="0" baseline="0" noProof="0" dirty="0">
                <a:ln>
                  <a:noFill/>
                </a:ln>
                <a:solidFill>
                  <a:srgbClr val="0070C0"/>
                </a:solidFill>
                <a:effectLst/>
                <a:uLnTx/>
                <a:uFillTx/>
                <a:latin typeface="+mj-ea"/>
                <a:ea typeface="+mj-ea"/>
              </a:endParaRPr>
            </a:p>
          </p:txBody>
        </p:sp>
      </p:grpSp>
      <p:grpSp>
        <p:nvGrpSpPr>
          <p:cNvPr id="9" name="组合 8"/>
          <p:cNvGrpSpPr/>
          <p:nvPr/>
        </p:nvGrpSpPr>
        <p:grpSpPr>
          <a:xfrm>
            <a:off x="2303115" y="1186926"/>
            <a:ext cx="1567555" cy="1566277"/>
            <a:chOff x="2375123" y="1258934"/>
            <a:chExt cx="1567555" cy="1566277"/>
          </a:xfrm>
        </p:grpSpPr>
        <p:sp>
          <p:nvSpPr>
            <p:cNvPr id="10" name="泪滴形 34"/>
            <p:cNvSpPr>
              <a:spLocks/>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rgbClr val="E97117"/>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70C0"/>
                </a:solidFill>
                <a:effectLst/>
                <a:uLnTx/>
                <a:uFillTx/>
                <a:latin typeface="+mj-ea"/>
                <a:ea typeface="+mj-ea"/>
              </a:endParaRPr>
            </a:p>
          </p:txBody>
        </p:sp>
        <p:sp>
          <p:nvSpPr>
            <p:cNvPr id="11" name="TextBox 10"/>
            <p:cNvSpPr txBox="1"/>
            <p:nvPr/>
          </p:nvSpPr>
          <p:spPr>
            <a:xfrm>
              <a:off x="2915816" y="1697812"/>
              <a:ext cx="65114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2400" b="1" kern="0" dirty="0" smtClean="0">
                  <a:solidFill>
                    <a:srgbClr val="0070C0"/>
                  </a:solidFill>
                  <a:latin typeface="+mj-ea"/>
                  <a:ea typeface="+mj-ea"/>
                </a:rPr>
                <a:t>50</a:t>
              </a:r>
              <a:r>
                <a:rPr kumimoji="0" lang="en-US" altLang="zh-CN" sz="2400" b="1" i="0" u="none" strike="noStrike" kern="0" cap="none" spc="0" normalizeH="0" baseline="0" noProof="0" dirty="0" smtClean="0">
                  <a:ln>
                    <a:noFill/>
                  </a:ln>
                  <a:solidFill>
                    <a:srgbClr val="0070C0"/>
                  </a:solidFill>
                  <a:effectLst/>
                  <a:uLnTx/>
                  <a:uFillTx/>
                  <a:latin typeface="+mj-ea"/>
                  <a:ea typeface="+mj-ea"/>
                </a:rPr>
                <a:t>%</a:t>
              </a:r>
              <a:endParaRPr kumimoji="0" lang="zh-CN" altLang="en-US" sz="2400" b="1" i="0" u="none" strike="noStrike" kern="0" cap="none" spc="0" normalizeH="0" baseline="0" noProof="0" dirty="0">
                <a:ln>
                  <a:noFill/>
                </a:ln>
                <a:solidFill>
                  <a:srgbClr val="0070C0"/>
                </a:solidFill>
                <a:effectLst/>
                <a:uLnTx/>
                <a:uFillTx/>
                <a:latin typeface="+mj-ea"/>
                <a:ea typeface="+mj-ea"/>
              </a:endParaRPr>
            </a:p>
          </p:txBody>
        </p:sp>
      </p:grpSp>
      <p:grpSp>
        <p:nvGrpSpPr>
          <p:cNvPr id="12" name="组合 11"/>
          <p:cNvGrpSpPr/>
          <p:nvPr/>
        </p:nvGrpSpPr>
        <p:grpSpPr>
          <a:xfrm>
            <a:off x="2304059" y="2788718"/>
            <a:ext cx="1727248" cy="1727248"/>
            <a:chOff x="2376067" y="2860726"/>
            <a:chExt cx="1727248" cy="1727248"/>
          </a:xfrm>
        </p:grpSpPr>
        <p:sp>
          <p:nvSpPr>
            <p:cNvPr id="13" name="泪滴形 36"/>
            <p:cNvSpPr>
              <a:spLocks/>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solidFill>
              <a:srgbClr val="0070C0"/>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rgbClr val="0070C0"/>
                </a:solidFill>
                <a:effectLst/>
                <a:uLnTx/>
                <a:uFillTx/>
                <a:latin typeface="+mj-ea"/>
                <a:ea typeface="+mj-ea"/>
              </a:endParaRPr>
            </a:p>
          </p:txBody>
        </p:sp>
        <p:sp>
          <p:nvSpPr>
            <p:cNvPr id="14" name="TextBox 13"/>
            <p:cNvSpPr txBox="1"/>
            <p:nvPr/>
          </p:nvSpPr>
          <p:spPr>
            <a:xfrm>
              <a:off x="2962059" y="3651870"/>
              <a:ext cx="65114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altLang="zh-CN" sz="2400" b="1" kern="0" dirty="0" smtClean="0">
                  <a:solidFill>
                    <a:srgbClr val="0070C0"/>
                  </a:solidFill>
                  <a:latin typeface="+mj-ea"/>
                  <a:ea typeface="+mj-ea"/>
                </a:rPr>
                <a:t>80</a:t>
              </a:r>
              <a:r>
                <a:rPr kumimoji="0" lang="en-US" altLang="zh-CN" sz="2400" b="1" i="0" u="none" strike="noStrike" kern="0" cap="none" spc="0" normalizeH="0" baseline="0" noProof="0" dirty="0" smtClean="0">
                  <a:ln>
                    <a:noFill/>
                  </a:ln>
                  <a:solidFill>
                    <a:srgbClr val="0070C0"/>
                  </a:solidFill>
                  <a:effectLst/>
                  <a:uLnTx/>
                  <a:uFillTx/>
                  <a:latin typeface="+mj-ea"/>
                  <a:ea typeface="+mj-ea"/>
                </a:rPr>
                <a:t>%</a:t>
              </a:r>
              <a:endParaRPr kumimoji="0" lang="zh-CN" altLang="en-US" sz="2400" b="1" i="0" u="none" strike="noStrike" kern="0" cap="none" spc="0" normalizeH="0" baseline="0" noProof="0" dirty="0">
                <a:ln>
                  <a:noFill/>
                </a:ln>
                <a:solidFill>
                  <a:srgbClr val="0070C0"/>
                </a:solidFill>
                <a:effectLst/>
                <a:uLnTx/>
                <a:uFillTx/>
                <a:latin typeface="+mj-ea"/>
                <a:ea typeface="+mj-ea"/>
              </a:endParaRPr>
            </a:p>
          </p:txBody>
        </p:sp>
      </p:grpSp>
      <p:grpSp>
        <p:nvGrpSpPr>
          <p:cNvPr id="15" name="组合 14"/>
          <p:cNvGrpSpPr/>
          <p:nvPr/>
        </p:nvGrpSpPr>
        <p:grpSpPr>
          <a:xfrm>
            <a:off x="4594941" y="1460844"/>
            <a:ext cx="501650" cy="506412"/>
            <a:chOff x="4929188" y="1303338"/>
            <a:chExt cx="501650" cy="506412"/>
          </a:xfrm>
        </p:grpSpPr>
        <p:sp>
          <p:nvSpPr>
            <p:cNvPr id="16" name="Freeform 6"/>
            <p:cNvSpPr>
              <a:spLocks/>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17" name="Freeform 7"/>
            <p:cNvSpPr>
              <a:spLocks/>
            </p:cNvSpPr>
            <p:nvPr/>
          </p:nvSpPr>
          <p:spPr bwMode="auto">
            <a:xfrm>
              <a:off x="4995863" y="1358900"/>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18" name="Freeform 8"/>
            <p:cNvSpPr>
              <a:spLocks/>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grpSp>
      <p:grpSp>
        <p:nvGrpSpPr>
          <p:cNvPr id="19" name="组合 18"/>
          <p:cNvGrpSpPr/>
          <p:nvPr/>
        </p:nvGrpSpPr>
        <p:grpSpPr>
          <a:xfrm>
            <a:off x="4590178" y="2213763"/>
            <a:ext cx="506413" cy="506412"/>
            <a:chOff x="1339850" y="2163763"/>
            <a:chExt cx="506413" cy="506412"/>
          </a:xfrm>
        </p:grpSpPr>
        <p:sp>
          <p:nvSpPr>
            <p:cNvPr id="20" name="Freeform 13"/>
            <p:cNvSpPr>
              <a:spLocks/>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rgbClr val="E9711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21" name="Freeform 14"/>
            <p:cNvSpPr>
              <a:spLocks/>
            </p:cNvSpPr>
            <p:nvPr/>
          </p:nvSpPr>
          <p:spPr bwMode="auto">
            <a:xfrm>
              <a:off x="1500188" y="2276475"/>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22" name="Freeform 15"/>
            <p:cNvSpPr>
              <a:spLocks noEditPoints="1"/>
            </p:cNvSpPr>
            <p:nvPr/>
          </p:nvSpPr>
          <p:spPr bwMode="auto">
            <a:xfrm>
              <a:off x="1447800" y="2276475"/>
              <a:ext cx="288925" cy="27781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23" name="Oval 16"/>
            <p:cNvSpPr>
              <a:spLocks noChangeArrowheads="1"/>
            </p:cNvSpPr>
            <p:nvPr/>
          </p:nvSpPr>
          <p:spPr bwMode="auto">
            <a:xfrm>
              <a:off x="1549400" y="2419350"/>
              <a:ext cx="82550" cy="825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grpSp>
      <p:grpSp>
        <p:nvGrpSpPr>
          <p:cNvPr id="24" name="组合 23"/>
          <p:cNvGrpSpPr/>
          <p:nvPr/>
        </p:nvGrpSpPr>
        <p:grpSpPr>
          <a:xfrm>
            <a:off x="4594941" y="2966682"/>
            <a:ext cx="501650" cy="506413"/>
            <a:chOff x="5093055" y="2766720"/>
            <a:chExt cx="501650" cy="506413"/>
          </a:xfrm>
        </p:grpSpPr>
        <p:sp>
          <p:nvSpPr>
            <p:cNvPr id="25" name="Freeform 21"/>
            <p:cNvSpPr>
              <a:spLocks/>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26" name="Oval 22"/>
            <p:cNvSpPr>
              <a:spLocks noChangeArrowheads="1"/>
            </p:cNvSpPr>
            <p:nvPr/>
          </p:nvSpPr>
          <p:spPr bwMode="auto">
            <a:xfrm>
              <a:off x="5201005" y="3069933"/>
              <a:ext cx="98425" cy="984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27" name="Freeform 23"/>
            <p:cNvSpPr>
              <a:spLocks/>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28" name="Freeform 24"/>
            <p:cNvSpPr>
              <a:spLocks/>
            </p:cNvSpPr>
            <p:nvPr/>
          </p:nvSpPr>
          <p:spPr bwMode="auto">
            <a:xfrm>
              <a:off x="5212118" y="2871495"/>
              <a:ext cx="277813"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grpSp>
      <p:grpSp>
        <p:nvGrpSpPr>
          <p:cNvPr id="29" name="组合 28"/>
          <p:cNvGrpSpPr/>
          <p:nvPr/>
        </p:nvGrpSpPr>
        <p:grpSpPr>
          <a:xfrm>
            <a:off x="4590178" y="3719603"/>
            <a:ext cx="506413" cy="506412"/>
            <a:chOff x="6137274" y="1900165"/>
            <a:chExt cx="506413" cy="506412"/>
          </a:xfrm>
        </p:grpSpPr>
        <p:sp>
          <p:nvSpPr>
            <p:cNvPr id="30" name="Freeform 29"/>
            <p:cNvSpPr>
              <a:spLocks/>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rgbClr val="E9711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sp>
          <p:nvSpPr>
            <p:cNvPr id="31" name="Freeform 30"/>
            <p:cNvSpPr>
              <a:spLocks noEditPoints="1"/>
            </p:cNvSpPr>
            <p:nvPr/>
          </p:nvSpPr>
          <p:spPr bwMode="auto">
            <a:xfrm>
              <a:off x="6208712" y="1979540"/>
              <a:ext cx="327025"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C00000"/>
                </a:solidFill>
                <a:effectLst/>
                <a:uLnTx/>
                <a:uFillTx/>
              </a:endParaRPr>
            </a:p>
          </p:txBody>
        </p:sp>
      </p:grpSp>
      <p:sp>
        <p:nvSpPr>
          <p:cNvPr id="32" name="Text Box 11"/>
          <p:cNvSpPr txBox="1">
            <a:spLocks noChangeArrowheads="1"/>
          </p:cNvSpPr>
          <p:nvPr/>
        </p:nvSpPr>
        <p:spPr bwMode="auto">
          <a:xfrm>
            <a:off x="5240652" y="1387073"/>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000" dirty="0" smtClean="0">
                <a:solidFill>
                  <a:srgbClr val="000000"/>
                </a:solidFill>
                <a:latin typeface="微软雅黑" pitchFamily="34" charset="-122"/>
                <a:ea typeface="微软雅黑" pitchFamily="34" charset="-122"/>
              </a:rPr>
              <a:t>点击添加文字内容  点击</a:t>
            </a:r>
            <a:r>
              <a:rPr lang="zh-CN" altLang="en-US" sz="1000" dirty="0">
                <a:solidFill>
                  <a:srgbClr val="000000"/>
                </a:solidFill>
                <a:latin typeface="微软雅黑" pitchFamily="34" charset="-122"/>
                <a:ea typeface="微软雅黑" pitchFamily="34" charset="-122"/>
              </a:rPr>
              <a:t>添加文字</a:t>
            </a:r>
            <a:r>
              <a:rPr lang="zh-CN" altLang="en-US" sz="1000" dirty="0" smtClean="0">
                <a:solidFill>
                  <a:srgbClr val="000000"/>
                </a:solidFill>
                <a:latin typeface="微软雅黑" pitchFamily="34" charset="-122"/>
                <a:ea typeface="微软雅黑" pitchFamily="34" charset="-122"/>
              </a:rPr>
              <a:t>内容  点击</a:t>
            </a:r>
            <a:r>
              <a:rPr lang="zh-CN" altLang="en-US" sz="1000" dirty="0">
                <a:solidFill>
                  <a:srgbClr val="000000"/>
                </a:solidFill>
                <a:latin typeface="微软雅黑" pitchFamily="34" charset="-122"/>
                <a:ea typeface="微软雅黑" pitchFamily="34" charset="-122"/>
              </a:rPr>
              <a:t>添加文字</a:t>
            </a:r>
            <a:r>
              <a:rPr lang="zh-CN" altLang="en-US" sz="1000" dirty="0" smtClean="0">
                <a:solidFill>
                  <a:srgbClr val="000000"/>
                </a:solidFill>
                <a:latin typeface="微软雅黑" pitchFamily="34" charset="-122"/>
                <a:ea typeface="微软雅黑" pitchFamily="34" charset="-122"/>
              </a:rPr>
              <a:t>内容</a:t>
            </a:r>
            <a:endParaRPr lang="en-US" altLang="zh-CN" sz="1000" dirty="0" smtClean="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a:t>
            </a:r>
            <a:r>
              <a:rPr lang="zh-CN" altLang="en-US" sz="1000" dirty="0" smtClean="0">
                <a:solidFill>
                  <a:srgbClr val="000000"/>
                </a:solidFill>
                <a:latin typeface="微软雅黑" pitchFamily="34" charset="-122"/>
                <a:ea typeface="微软雅黑" pitchFamily="34" charset="-122"/>
              </a:rPr>
              <a:t>内容</a:t>
            </a:r>
            <a:endParaRPr lang="en-US" altLang="zh-CN" sz="1000" dirty="0">
              <a:solidFill>
                <a:srgbClr val="000000"/>
              </a:solidFill>
              <a:latin typeface="微软雅黑" pitchFamily="34" charset="-122"/>
              <a:ea typeface="微软雅黑" pitchFamily="34" charset="-122"/>
            </a:endParaRPr>
          </a:p>
        </p:txBody>
      </p:sp>
      <p:sp>
        <p:nvSpPr>
          <p:cNvPr id="33" name="Text Box 11"/>
          <p:cNvSpPr txBox="1">
            <a:spLocks noChangeArrowheads="1"/>
          </p:cNvSpPr>
          <p:nvPr/>
        </p:nvSpPr>
        <p:spPr bwMode="auto">
          <a:xfrm>
            <a:off x="5240652" y="2172122"/>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p:txBody>
      </p:sp>
      <p:sp>
        <p:nvSpPr>
          <p:cNvPr id="34" name="Text Box 11"/>
          <p:cNvSpPr txBox="1">
            <a:spLocks noChangeArrowheads="1"/>
          </p:cNvSpPr>
          <p:nvPr/>
        </p:nvSpPr>
        <p:spPr bwMode="auto">
          <a:xfrm>
            <a:off x="5240652" y="2957171"/>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p:txBody>
      </p:sp>
      <p:sp>
        <p:nvSpPr>
          <p:cNvPr id="35" name="Text Box 11"/>
          <p:cNvSpPr txBox="1">
            <a:spLocks noChangeArrowheads="1"/>
          </p:cNvSpPr>
          <p:nvPr/>
        </p:nvSpPr>
        <p:spPr bwMode="auto">
          <a:xfrm>
            <a:off x="5240652" y="3742221"/>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a:p>
            <a:pPr eaLnBrk="1" hangingPunct="1"/>
            <a:r>
              <a:rPr lang="zh-CN" altLang="en-US" sz="1000" dirty="0">
                <a:solidFill>
                  <a:srgbClr val="000000"/>
                </a:solidFill>
                <a:latin typeface="微软雅黑" pitchFamily="34" charset="-122"/>
                <a:ea typeface="微软雅黑" pitchFamily="34" charset="-122"/>
              </a:rPr>
              <a:t>点击添加文字内容  点击添加文字内容  点击添加文字内容</a:t>
            </a:r>
            <a:endParaRPr lang="en-US" altLang="zh-CN" sz="1000" dirty="0">
              <a:solidFill>
                <a:srgbClr val="000000"/>
              </a:solidFill>
              <a:latin typeface="微软雅黑" pitchFamily="34" charset="-122"/>
              <a:ea typeface="微软雅黑" pitchFamily="34" charset="-122"/>
            </a:endParaRPr>
          </a:p>
        </p:txBody>
      </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2" presetClass="entr" presetSubtype="9" decel="66667"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300" fill="hold"/>
                                            <p:tgtEl>
                                              <p:spTgt spid="3"/>
                                            </p:tgtEl>
                                            <p:attrNameLst>
                                              <p:attrName>ppt_x</p:attrName>
                                            </p:attrNameLst>
                                          </p:cBhvr>
                                          <p:tavLst>
                                            <p:tav tm="0">
                                              <p:val>
                                                <p:strVal val="0-#ppt_w/2"/>
                                              </p:val>
                                            </p:tav>
                                            <p:tav tm="100000">
                                              <p:val>
                                                <p:strVal val="#ppt_x"/>
                                              </p:val>
                                            </p:tav>
                                          </p:tavLst>
                                        </p:anim>
                                        <p:anim calcmode="lin" valueType="num">
                                          <p:cBhvr additive="base">
                                            <p:cTn id="15" dur="300" fill="hold"/>
                                            <p:tgtEl>
                                              <p:spTgt spid="3"/>
                                            </p:tgtEl>
                                            <p:attrNameLst>
                                              <p:attrName>ppt_y</p:attrName>
                                            </p:attrNameLst>
                                          </p:cBhvr>
                                          <p:tavLst>
                                            <p:tav tm="0">
                                              <p:val>
                                                <p:strVal val="0-#ppt_h/2"/>
                                              </p:val>
                                            </p:tav>
                                            <p:tav tm="100000">
                                              <p:val>
                                                <p:strVal val="#ppt_y"/>
                                              </p:val>
                                            </p:tav>
                                          </p:tavLst>
                                        </p:anim>
                                      </p:childTnLst>
                                    </p:cTn>
                                  </p:par>
                                </p:childTnLst>
                              </p:cTn>
                            </p:par>
                            <p:par>
                              <p:cTn id="16" fill="hold">
                                <p:stCondLst>
                                  <p:cond delay="1300"/>
                                </p:stCondLst>
                                <p:childTnLst>
                                  <p:par>
                                    <p:cTn id="17" presetID="2" presetClass="entr" presetSubtype="12" decel="66667"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300" fill="hold"/>
                                            <p:tgtEl>
                                              <p:spTgt spid="6"/>
                                            </p:tgtEl>
                                            <p:attrNameLst>
                                              <p:attrName>ppt_x</p:attrName>
                                            </p:attrNameLst>
                                          </p:cBhvr>
                                          <p:tavLst>
                                            <p:tav tm="0">
                                              <p:val>
                                                <p:strVal val="0-#ppt_w/2"/>
                                              </p:val>
                                            </p:tav>
                                            <p:tav tm="100000">
                                              <p:val>
                                                <p:strVal val="#ppt_x"/>
                                              </p:val>
                                            </p:tav>
                                          </p:tavLst>
                                        </p:anim>
                                        <p:anim calcmode="lin" valueType="num">
                                          <p:cBhvr additive="base">
                                            <p:cTn id="20" dur="300" fill="hold"/>
                                            <p:tgtEl>
                                              <p:spTgt spid="6"/>
                                            </p:tgtEl>
                                            <p:attrNameLst>
                                              <p:attrName>ppt_y</p:attrName>
                                            </p:attrNameLst>
                                          </p:cBhvr>
                                          <p:tavLst>
                                            <p:tav tm="0">
                                              <p:val>
                                                <p:strVal val="1+#ppt_h/2"/>
                                              </p:val>
                                            </p:tav>
                                            <p:tav tm="100000">
                                              <p:val>
                                                <p:strVal val="#ppt_y"/>
                                              </p:val>
                                            </p:tav>
                                          </p:tavLst>
                                        </p:anim>
                                      </p:childTnLst>
                                    </p:cTn>
                                  </p:par>
                                </p:childTnLst>
                              </p:cTn>
                            </p:par>
                            <p:par>
                              <p:cTn id="21" fill="hold">
                                <p:stCondLst>
                                  <p:cond delay="1600"/>
                                </p:stCondLst>
                                <p:childTnLst>
                                  <p:par>
                                    <p:cTn id="22" presetID="2" presetClass="entr" presetSubtype="3" decel="66667"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300" fill="hold"/>
                                            <p:tgtEl>
                                              <p:spTgt spid="9"/>
                                            </p:tgtEl>
                                            <p:attrNameLst>
                                              <p:attrName>ppt_x</p:attrName>
                                            </p:attrNameLst>
                                          </p:cBhvr>
                                          <p:tavLst>
                                            <p:tav tm="0">
                                              <p:val>
                                                <p:strVal val="1+#ppt_w/2"/>
                                              </p:val>
                                            </p:tav>
                                            <p:tav tm="100000">
                                              <p:val>
                                                <p:strVal val="#ppt_x"/>
                                              </p:val>
                                            </p:tav>
                                          </p:tavLst>
                                        </p:anim>
                                        <p:anim calcmode="lin" valueType="num">
                                          <p:cBhvr additive="base">
                                            <p:cTn id="25" dur="300" fill="hold"/>
                                            <p:tgtEl>
                                              <p:spTgt spid="9"/>
                                            </p:tgtEl>
                                            <p:attrNameLst>
                                              <p:attrName>ppt_y</p:attrName>
                                            </p:attrNameLst>
                                          </p:cBhvr>
                                          <p:tavLst>
                                            <p:tav tm="0">
                                              <p:val>
                                                <p:strVal val="0-#ppt_h/2"/>
                                              </p:val>
                                            </p:tav>
                                            <p:tav tm="100000">
                                              <p:val>
                                                <p:strVal val="#ppt_y"/>
                                              </p:val>
                                            </p:tav>
                                          </p:tavLst>
                                        </p:anim>
                                      </p:childTnLst>
                                    </p:cTn>
                                  </p:par>
                                </p:childTnLst>
                              </p:cTn>
                            </p:par>
                            <p:par>
                              <p:cTn id="26" fill="hold">
                                <p:stCondLst>
                                  <p:cond delay="1900"/>
                                </p:stCondLst>
                                <p:childTnLst>
                                  <p:par>
                                    <p:cTn id="27" presetID="2" presetClass="entr" presetSubtype="6" decel="66667"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300" fill="hold"/>
                                            <p:tgtEl>
                                              <p:spTgt spid="12"/>
                                            </p:tgtEl>
                                            <p:attrNameLst>
                                              <p:attrName>ppt_x</p:attrName>
                                            </p:attrNameLst>
                                          </p:cBhvr>
                                          <p:tavLst>
                                            <p:tav tm="0">
                                              <p:val>
                                                <p:strVal val="1+#ppt_w/2"/>
                                              </p:val>
                                            </p:tav>
                                            <p:tav tm="100000">
                                              <p:val>
                                                <p:strVal val="#ppt_x"/>
                                              </p:val>
                                            </p:tav>
                                          </p:tavLst>
                                        </p:anim>
                                        <p:anim calcmode="lin" valueType="num">
                                          <p:cBhvr additive="base">
                                            <p:cTn id="30" dur="3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2200"/>
                                </p:stCondLst>
                                <p:childTnLst>
                                  <p:par>
                                    <p:cTn id="32" presetID="53" presetClass="entr" presetSubtype="16"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par>
                                    <p:cTn id="37" presetID="53" presetClass="entr" presetSubtype="16"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Effect transition="in" filter="fade">
                                          <p:cBhvr>
                                            <p:cTn id="41" dur="500"/>
                                            <p:tgtEl>
                                              <p:spTgt spid="19"/>
                                            </p:tgtEl>
                                          </p:cBhvr>
                                        </p:animEffect>
                                      </p:childTnLst>
                                    </p:cTn>
                                  </p:par>
                                  <p:par>
                                    <p:cTn id="42" presetID="53" presetClass="entr" presetSubtype="16"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Effect transition="in" filter="fade">
                                          <p:cBhvr>
                                            <p:cTn id="46" dur="500"/>
                                            <p:tgtEl>
                                              <p:spTgt spid="24"/>
                                            </p:tgtEl>
                                          </p:cBhvr>
                                        </p:animEffect>
                                      </p:childTnLst>
                                    </p:cTn>
                                  </p:par>
                                  <p:par>
                                    <p:cTn id="47" presetID="53" presetClass="entr" presetSubtype="16"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500" fill="hold"/>
                                            <p:tgtEl>
                                              <p:spTgt spid="29"/>
                                            </p:tgtEl>
                                            <p:attrNameLst>
                                              <p:attrName>ppt_w</p:attrName>
                                            </p:attrNameLst>
                                          </p:cBhvr>
                                          <p:tavLst>
                                            <p:tav tm="0">
                                              <p:val>
                                                <p:fltVal val="0"/>
                                              </p:val>
                                            </p:tav>
                                            <p:tav tm="100000">
                                              <p:val>
                                                <p:strVal val="#ppt_w"/>
                                              </p:val>
                                            </p:tav>
                                          </p:tavLst>
                                        </p:anim>
                                        <p:anim calcmode="lin" valueType="num">
                                          <p:cBhvr>
                                            <p:cTn id="50" dur="500" fill="hold"/>
                                            <p:tgtEl>
                                              <p:spTgt spid="29"/>
                                            </p:tgtEl>
                                            <p:attrNameLst>
                                              <p:attrName>ppt_h</p:attrName>
                                            </p:attrNameLst>
                                          </p:cBhvr>
                                          <p:tavLst>
                                            <p:tav tm="0">
                                              <p:val>
                                                <p:fltVal val="0"/>
                                              </p:val>
                                            </p:tav>
                                            <p:tav tm="100000">
                                              <p:val>
                                                <p:strVal val="#ppt_h"/>
                                              </p:val>
                                            </p:tav>
                                          </p:tavLst>
                                        </p:anim>
                                        <p:animEffect transition="in" filter="fade">
                                          <p:cBhvr>
                                            <p:cTn id="51" dur="500"/>
                                            <p:tgtEl>
                                              <p:spTgt spid="29"/>
                                            </p:tgtEl>
                                          </p:cBhvr>
                                        </p:animEffect>
                                      </p:childTnLst>
                                    </p:cTn>
                                  </p:par>
                                </p:childTnLst>
                              </p:cTn>
                            </p:par>
                            <p:par>
                              <p:cTn id="52" fill="hold">
                                <p:stCondLst>
                                  <p:cond delay="2700"/>
                                </p:stCondLst>
                                <p:childTnLst>
                                  <p:par>
                                    <p:cTn id="53" presetID="2" presetClass="entr" presetSubtype="2" fill="hold" grpId="0" nodeType="afterEffect" p14:presetBounceEnd="53333">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14:bounceEnd="53333">
                                          <p:cBhvr additive="base">
                                            <p:cTn id="55" dur="300" fill="hold"/>
                                            <p:tgtEl>
                                              <p:spTgt spid="32"/>
                                            </p:tgtEl>
                                            <p:attrNameLst>
                                              <p:attrName>ppt_x</p:attrName>
                                            </p:attrNameLst>
                                          </p:cBhvr>
                                          <p:tavLst>
                                            <p:tav tm="0">
                                              <p:val>
                                                <p:strVal val="1+#ppt_w/2"/>
                                              </p:val>
                                            </p:tav>
                                            <p:tav tm="100000">
                                              <p:val>
                                                <p:strVal val="#ppt_x"/>
                                              </p:val>
                                            </p:tav>
                                          </p:tavLst>
                                        </p:anim>
                                        <p:anim calcmode="lin" valueType="num" p14:bounceEnd="53333">
                                          <p:cBhvr additive="base">
                                            <p:cTn id="56" dur="300" fill="hold"/>
                                            <p:tgtEl>
                                              <p:spTgt spid="32"/>
                                            </p:tgtEl>
                                            <p:attrNameLst>
                                              <p:attrName>ppt_y</p:attrName>
                                            </p:attrNameLst>
                                          </p:cBhvr>
                                          <p:tavLst>
                                            <p:tav tm="0">
                                              <p:val>
                                                <p:strVal val="#ppt_y"/>
                                              </p:val>
                                            </p:tav>
                                            <p:tav tm="100000">
                                              <p:val>
                                                <p:strVal val="#ppt_y"/>
                                              </p:val>
                                            </p:tav>
                                          </p:tavLst>
                                        </p:anim>
                                      </p:childTnLst>
                                    </p:cTn>
                                  </p:par>
                                </p:childTnLst>
                              </p:cTn>
                            </p:par>
                            <p:par>
                              <p:cTn id="57" fill="hold">
                                <p:stCondLst>
                                  <p:cond delay="3000"/>
                                </p:stCondLst>
                                <p:childTnLst>
                                  <p:par>
                                    <p:cTn id="58" presetID="2" presetClass="entr" presetSubtype="2" fill="hold" grpId="0" nodeType="afterEffect" p14:presetBounceEnd="53333">
                                      <p:stCondLst>
                                        <p:cond delay="0"/>
                                      </p:stCondLst>
                                      <p:childTnLst>
                                        <p:set>
                                          <p:cBhvr>
                                            <p:cTn id="59" dur="1" fill="hold">
                                              <p:stCondLst>
                                                <p:cond delay="0"/>
                                              </p:stCondLst>
                                            </p:cTn>
                                            <p:tgtEl>
                                              <p:spTgt spid="33"/>
                                            </p:tgtEl>
                                            <p:attrNameLst>
                                              <p:attrName>style.visibility</p:attrName>
                                            </p:attrNameLst>
                                          </p:cBhvr>
                                          <p:to>
                                            <p:strVal val="visible"/>
                                          </p:to>
                                        </p:set>
                                        <p:anim calcmode="lin" valueType="num" p14:bounceEnd="53333">
                                          <p:cBhvr additive="base">
                                            <p:cTn id="60" dur="300" fill="hold"/>
                                            <p:tgtEl>
                                              <p:spTgt spid="33"/>
                                            </p:tgtEl>
                                            <p:attrNameLst>
                                              <p:attrName>ppt_x</p:attrName>
                                            </p:attrNameLst>
                                          </p:cBhvr>
                                          <p:tavLst>
                                            <p:tav tm="0">
                                              <p:val>
                                                <p:strVal val="1+#ppt_w/2"/>
                                              </p:val>
                                            </p:tav>
                                            <p:tav tm="100000">
                                              <p:val>
                                                <p:strVal val="#ppt_x"/>
                                              </p:val>
                                            </p:tav>
                                          </p:tavLst>
                                        </p:anim>
                                        <p:anim calcmode="lin" valueType="num" p14:bounceEnd="53333">
                                          <p:cBhvr additive="base">
                                            <p:cTn id="61" dur="300" fill="hold"/>
                                            <p:tgtEl>
                                              <p:spTgt spid="33"/>
                                            </p:tgtEl>
                                            <p:attrNameLst>
                                              <p:attrName>ppt_y</p:attrName>
                                            </p:attrNameLst>
                                          </p:cBhvr>
                                          <p:tavLst>
                                            <p:tav tm="0">
                                              <p:val>
                                                <p:strVal val="#ppt_y"/>
                                              </p:val>
                                            </p:tav>
                                            <p:tav tm="100000">
                                              <p:val>
                                                <p:strVal val="#ppt_y"/>
                                              </p:val>
                                            </p:tav>
                                          </p:tavLst>
                                        </p:anim>
                                      </p:childTnLst>
                                    </p:cTn>
                                  </p:par>
                                </p:childTnLst>
                              </p:cTn>
                            </p:par>
                            <p:par>
                              <p:cTn id="62" fill="hold">
                                <p:stCondLst>
                                  <p:cond delay="3300"/>
                                </p:stCondLst>
                                <p:childTnLst>
                                  <p:par>
                                    <p:cTn id="63" presetID="2" presetClass="entr" presetSubtype="2" fill="hold" grpId="0" nodeType="afterEffect" p14:presetBounceEnd="53333">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14:bounceEnd="53333">
                                          <p:cBhvr additive="base">
                                            <p:cTn id="65" dur="300" fill="hold"/>
                                            <p:tgtEl>
                                              <p:spTgt spid="34"/>
                                            </p:tgtEl>
                                            <p:attrNameLst>
                                              <p:attrName>ppt_x</p:attrName>
                                            </p:attrNameLst>
                                          </p:cBhvr>
                                          <p:tavLst>
                                            <p:tav tm="0">
                                              <p:val>
                                                <p:strVal val="1+#ppt_w/2"/>
                                              </p:val>
                                            </p:tav>
                                            <p:tav tm="100000">
                                              <p:val>
                                                <p:strVal val="#ppt_x"/>
                                              </p:val>
                                            </p:tav>
                                          </p:tavLst>
                                        </p:anim>
                                        <p:anim calcmode="lin" valueType="num" p14:bounceEnd="53333">
                                          <p:cBhvr additive="base">
                                            <p:cTn id="66" dur="300" fill="hold"/>
                                            <p:tgtEl>
                                              <p:spTgt spid="34"/>
                                            </p:tgtEl>
                                            <p:attrNameLst>
                                              <p:attrName>ppt_y</p:attrName>
                                            </p:attrNameLst>
                                          </p:cBhvr>
                                          <p:tavLst>
                                            <p:tav tm="0">
                                              <p:val>
                                                <p:strVal val="#ppt_y"/>
                                              </p:val>
                                            </p:tav>
                                            <p:tav tm="100000">
                                              <p:val>
                                                <p:strVal val="#ppt_y"/>
                                              </p:val>
                                            </p:tav>
                                          </p:tavLst>
                                        </p:anim>
                                      </p:childTnLst>
                                    </p:cTn>
                                  </p:par>
                                </p:childTnLst>
                              </p:cTn>
                            </p:par>
                            <p:par>
                              <p:cTn id="67" fill="hold">
                                <p:stCondLst>
                                  <p:cond delay="3600"/>
                                </p:stCondLst>
                                <p:childTnLst>
                                  <p:par>
                                    <p:cTn id="68" presetID="2" presetClass="entr" presetSubtype="2" fill="hold" grpId="0" nodeType="afterEffect" p14:presetBounceEnd="53333">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14:bounceEnd="53333">
                                          <p:cBhvr additive="base">
                                            <p:cTn id="70" dur="300" fill="hold"/>
                                            <p:tgtEl>
                                              <p:spTgt spid="35"/>
                                            </p:tgtEl>
                                            <p:attrNameLst>
                                              <p:attrName>ppt_x</p:attrName>
                                            </p:attrNameLst>
                                          </p:cBhvr>
                                          <p:tavLst>
                                            <p:tav tm="0">
                                              <p:val>
                                                <p:strVal val="1+#ppt_w/2"/>
                                              </p:val>
                                            </p:tav>
                                            <p:tav tm="100000">
                                              <p:val>
                                                <p:strVal val="#ppt_x"/>
                                              </p:val>
                                            </p:tav>
                                          </p:tavLst>
                                        </p:anim>
                                        <p:anim calcmode="lin" valueType="num" p14:bounceEnd="53333">
                                          <p:cBhvr additive="base">
                                            <p:cTn id="71" dur="3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2" grpId="0"/>
          <p:bldP spid="33"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2" presetClass="entr" presetSubtype="9" decel="66667"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300" fill="hold"/>
                                            <p:tgtEl>
                                              <p:spTgt spid="3"/>
                                            </p:tgtEl>
                                            <p:attrNameLst>
                                              <p:attrName>ppt_x</p:attrName>
                                            </p:attrNameLst>
                                          </p:cBhvr>
                                          <p:tavLst>
                                            <p:tav tm="0">
                                              <p:val>
                                                <p:strVal val="0-#ppt_w/2"/>
                                              </p:val>
                                            </p:tav>
                                            <p:tav tm="100000">
                                              <p:val>
                                                <p:strVal val="#ppt_x"/>
                                              </p:val>
                                            </p:tav>
                                          </p:tavLst>
                                        </p:anim>
                                        <p:anim calcmode="lin" valueType="num">
                                          <p:cBhvr additive="base">
                                            <p:cTn id="15" dur="300" fill="hold"/>
                                            <p:tgtEl>
                                              <p:spTgt spid="3"/>
                                            </p:tgtEl>
                                            <p:attrNameLst>
                                              <p:attrName>ppt_y</p:attrName>
                                            </p:attrNameLst>
                                          </p:cBhvr>
                                          <p:tavLst>
                                            <p:tav tm="0">
                                              <p:val>
                                                <p:strVal val="0-#ppt_h/2"/>
                                              </p:val>
                                            </p:tav>
                                            <p:tav tm="100000">
                                              <p:val>
                                                <p:strVal val="#ppt_y"/>
                                              </p:val>
                                            </p:tav>
                                          </p:tavLst>
                                        </p:anim>
                                      </p:childTnLst>
                                    </p:cTn>
                                  </p:par>
                                </p:childTnLst>
                              </p:cTn>
                            </p:par>
                            <p:par>
                              <p:cTn id="16" fill="hold">
                                <p:stCondLst>
                                  <p:cond delay="1300"/>
                                </p:stCondLst>
                                <p:childTnLst>
                                  <p:par>
                                    <p:cTn id="17" presetID="2" presetClass="entr" presetSubtype="12" decel="66667"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300" fill="hold"/>
                                            <p:tgtEl>
                                              <p:spTgt spid="6"/>
                                            </p:tgtEl>
                                            <p:attrNameLst>
                                              <p:attrName>ppt_x</p:attrName>
                                            </p:attrNameLst>
                                          </p:cBhvr>
                                          <p:tavLst>
                                            <p:tav tm="0">
                                              <p:val>
                                                <p:strVal val="0-#ppt_w/2"/>
                                              </p:val>
                                            </p:tav>
                                            <p:tav tm="100000">
                                              <p:val>
                                                <p:strVal val="#ppt_x"/>
                                              </p:val>
                                            </p:tav>
                                          </p:tavLst>
                                        </p:anim>
                                        <p:anim calcmode="lin" valueType="num">
                                          <p:cBhvr additive="base">
                                            <p:cTn id="20" dur="300" fill="hold"/>
                                            <p:tgtEl>
                                              <p:spTgt spid="6"/>
                                            </p:tgtEl>
                                            <p:attrNameLst>
                                              <p:attrName>ppt_y</p:attrName>
                                            </p:attrNameLst>
                                          </p:cBhvr>
                                          <p:tavLst>
                                            <p:tav tm="0">
                                              <p:val>
                                                <p:strVal val="1+#ppt_h/2"/>
                                              </p:val>
                                            </p:tav>
                                            <p:tav tm="100000">
                                              <p:val>
                                                <p:strVal val="#ppt_y"/>
                                              </p:val>
                                            </p:tav>
                                          </p:tavLst>
                                        </p:anim>
                                      </p:childTnLst>
                                    </p:cTn>
                                  </p:par>
                                </p:childTnLst>
                              </p:cTn>
                            </p:par>
                            <p:par>
                              <p:cTn id="21" fill="hold">
                                <p:stCondLst>
                                  <p:cond delay="1600"/>
                                </p:stCondLst>
                                <p:childTnLst>
                                  <p:par>
                                    <p:cTn id="22" presetID="2" presetClass="entr" presetSubtype="3" decel="66667"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300" fill="hold"/>
                                            <p:tgtEl>
                                              <p:spTgt spid="9"/>
                                            </p:tgtEl>
                                            <p:attrNameLst>
                                              <p:attrName>ppt_x</p:attrName>
                                            </p:attrNameLst>
                                          </p:cBhvr>
                                          <p:tavLst>
                                            <p:tav tm="0">
                                              <p:val>
                                                <p:strVal val="1+#ppt_w/2"/>
                                              </p:val>
                                            </p:tav>
                                            <p:tav tm="100000">
                                              <p:val>
                                                <p:strVal val="#ppt_x"/>
                                              </p:val>
                                            </p:tav>
                                          </p:tavLst>
                                        </p:anim>
                                        <p:anim calcmode="lin" valueType="num">
                                          <p:cBhvr additive="base">
                                            <p:cTn id="25" dur="300" fill="hold"/>
                                            <p:tgtEl>
                                              <p:spTgt spid="9"/>
                                            </p:tgtEl>
                                            <p:attrNameLst>
                                              <p:attrName>ppt_y</p:attrName>
                                            </p:attrNameLst>
                                          </p:cBhvr>
                                          <p:tavLst>
                                            <p:tav tm="0">
                                              <p:val>
                                                <p:strVal val="0-#ppt_h/2"/>
                                              </p:val>
                                            </p:tav>
                                            <p:tav tm="100000">
                                              <p:val>
                                                <p:strVal val="#ppt_y"/>
                                              </p:val>
                                            </p:tav>
                                          </p:tavLst>
                                        </p:anim>
                                      </p:childTnLst>
                                    </p:cTn>
                                  </p:par>
                                </p:childTnLst>
                              </p:cTn>
                            </p:par>
                            <p:par>
                              <p:cTn id="26" fill="hold">
                                <p:stCondLst>
                                  <p:cond delay="1900"/>
                                </p:stCondLst>
                                <p:childTnLst>
                                  <p:par>
                                    <p:cTn id="27" presetID="2" presetClass="entr" presetSubtype="6" decel="66667"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300" fill="hold"/>
                                            <p:tgtEl>
                                              <p:spTgt spid="12"/>
                                            </p:tgtEl>
                                            <p:attrNameLst>
                                              <p:attrName>ppt_x</p:attrName>
                                            </p:attrNameLst>
                                          </p:cBhvr>
                                          <p:tavLst>
                                            <p:tav tm="0">
                                              <p:val>
                                                <p:strVal val="1+#ppt_w/2"/>
                                              </p:val>
                                            </p:tav>
                                            <p:tav tm="100000">
                                              <p:val>
                                                <p:strVal val="#ppt_x"/>
                                              </p:val>
                                            </p:tav>
                                          </p:tavLst>
                                        </p:anim>
                                        <p:anim calcmode="lin" valueType="num">
                                          <p:cBhvr additive="base">
                                            <p:cTn id="30" dur="3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2200"/>
                                </p:stCondLst>
                                <p:childTnLst>
                                  <p:par>
                                    <p:cTn id="32" presetID="53" presetClass="entr" presetSubtype="16"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par>
                                    <p:cTn id="37" presetID="53" presetClass="entr" presetSubtype="16"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Effect transition="in" filter="fade">
                                          <p:cBhvr>
                                            <p:cTn id="41" dur="500"/>
                                            <p:tgtEl>
                                              <p:spTgt spid="19"/>
                                            </p:tgtEl>
                                          </p:cBhvr>
                                        </p:animEffect>
                                      </p:childTnLst>
                                    </p:cTn>
                                  </p:par>
                                  <p:par>
                                    <p:cTn id="42" presetID="53" presetClass="entr" presetSubtype="16"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Effect transition="in" filter="fade">
                                          <p:cBhvr>
                                            <p:cTn id="46" dur="500"/>
                                            <p:tgtEl>
                                              <p:spTgt spid="24"/>
                                            </p:tgtEl>
                                          </p:cBhvr>
                                        </p:animEffect>
                                      </p:childTnLst>
                                    </p:cTn>
                                  </p:par>
                                  <p:par>
                                    <p:cTn id="47" presetID="53" presetClass="entr" presetSubtype="16"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500" fill="hold"/>
                                            <p:tgtEl>
                                              <p:spTgt spid="29"/>
                                            </p:tgtEl>
                                            <p:attrNameLst>
                                              <p:attrName>ppt_w</p:attrName>
                                            </p:attrNameLst>
                                          </p:cBhvr>
                                          <p:tavLst>
                                            <p:tav tm="0">
                                              <p:val>
                                                <p:fltVal val="0"/>
                                              </p:val>
                                            </p:tav>
                                            <p:tav tm="100000">
                                              <p:val>
                                                <p:strVal val="#ppt_w"/>
                                              </p:val>
                                            </p:tav>
                                          </p:tavLst>
                                        </p:anim>
                                        <p:anim calcmode="lin" valueType="num">
                                          <p:cBhvr>
                                            <p:cTn id="50" dur="500" fill="hold"/>
                                            <p:tgtEl>
                                              <p:spTgt spid="29"/>
                                            </p:tgtEl>
                                            <p:attrNameLst>
                                              <p:attrName>ppt_h</p:attrName>
                                            </p:attrNameLst>
                                          </p:cBhvr>
                                          <p:tavLst>
                                            <p:tav tm="0">
                                              <p:val>
                                                <p:fltVal val="0"/>
                                              </p:val>
                                            </p:tav>
                                            <p:tav tm="100000">
                                              <p:val>
                                                <p:strVal val="#ppt_h"/>
                                              </p:val>
                                            </p:tav>
                                          </p:tavLst>
                                        </p:anim>
                                        <p:animEffect transition="in" filter="fade">
                                          <p:cBhvr>
                                            <p:cTn id="51" dur="500"/>
                                            <p:tgtEl>
                                              <p:spTgt spid="29"/>
                                            </p:tgtEl>
                                          </p:cBhvr>
                                        </p:animEffect>
                                      </p:childTnLst>
                                    </p:cTn>
                                  </p:par>
                                </p:childTnLst>
                              </p:cTn>
                            </p:par>
                            <p:par>
                              <p:cTn id="52" fill="hold">
                                <p:stCondLst>
                                  <p:cond delay="2700"/>
                                </p:stCondLst>
                                <p:childTnLst>
                                  <p:par>
                                    <p:cTn id="53" presetID="2" presetClass="entr" presetSubtype="2"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300" fill="hold"/>
                                            <p:tgtEl>
                                              <p:spTgt spid="32"/>
                                            </p:tgtEl>
                                            <p:attrNameLst>
                                              <p:attrName>ppt_x</p:attrName>
                                            </p:attrNameLst>
                                          </p:cBhvr>
                                          <p:tavLst>
                                            <p:tav tm="0">
                                              <p:val>
                                                <p:strVal val="1+#ppt_w/2"/>
                                              </p:val>
                                            </p:tav>
                                            <p:tav tm="100000">
                                              <p:val>
                                                <p:strVal val="#ppt_x"/>
                                              </p:val>
                                            </p:tav>
                                          </p:tavLst>
                                        </p:anim>
                                        <p:anim calcmode="lin" valueType="num">
                                          <p:cBhvr additive="base">
                                            <p:cTn id="56" dur="300" fill="hold"/>
                                            <p:tgtEl>
                                              <p:spTgt spid="32"/>
                                            </p:tgtEl>
                                            <p:attrNameLst>
                                              <p:attrName>ppt_y</p:attrName>
                                            </p:attrNameLst>
                                          </p:cBhvr>
                                          <p:tavLst>
                                            <p:tav tm="0">
                                              <p:val>
                                                <p:strVal val="#ppt_y"/>
                                              </p:val>
                                            </p:tav>
                                            <p:tav tm="100000">
                                              <p:val>
                                                <p:strVal val="#ppt_y"/>
                                              </p:val>
                                            </p:tav>
                                          </p:tavLst>
                                        </p:anim>
                                      </p:childTnLst>
                                    </p:cTn>
                                  </p:par>
                                </p:childTnLst>
                              </p:cTn>
                            </p:par>
                            <p:par>
                              <p:cTn id="57" fill="hold">
                                <p:stCondLst>
                                  <p:cond delay="3000"/>
                                </p:stCondLst>
                                <p:childTnLst>
                                  <p:par>
                                    <p:cTn id="58" presetID="2" presetClass="entr" presetSubtype="2"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 calcmode="lin" valueType="num">
                                          <p:cBhvr additive="base">
                                            <p:cTn id="60" dur="300" fill="hold"/>
                                            <p:tgtEl>
                                              <p:spTgt spid="33"/>
                                            </p:tgtEl>
                                            <p:attrNameLst>
                                              <p:attrName>ppt_x</p:attrName>
                                            </p:attrNameLst>
                                          </p:cBhvr>
                                          <p:tavLst>
                                            <p:tav tm="0">
                                              <p:val>
                                                <p:strVal val="1+#ppt_w/2"/>
                                              </p:val>
                                            </p:tav>
                                            <p:tav tm="100000">
                                              <p:val>
                                                <p:strVal val="#ppt_x"/>
                                              </p:val>
                                            </p:tav>
                                          </p:tavLst>
                                        </p:anim>
                                        <p:anim calcmode="lin" valueType="num">
                                          <p:cBhvr additive="base">
                                            <p:cTn id="61" dur="300" fill="hold"/>
                                            <p:tgtEl>
                                              <p:spTgt spid="33"/>
                                            </p:tgtEl>
                                            <p:attrNameLst>
                                              <p:attrName>ppt_y</p:attrName>
                                            </p:attrNameLst>
                                          </p:cBhvr>
                                          <p:tavLst>
                                            <p:tav tm="0">
                                              <p:val>
                                                <p:strVal val="#ppt_y"/>
                                              </p:val>
                                            </p:tav>
                                            <p:tav tm="100000">
                                              <p:val>
                                                <p:strVal val="#ppt_y"/>
                                              </p:val>
                                            </p:tav>
                                          </p:tavLst>
                                        </p:anim>
                                      </p:childTnLst>
                                    </p:cTn>
                                  </p:par>
                                </p:childTnLst>
                              </p:cTn>
                            </p:par>
                            <p:par>
                              <p:cTn id="62" fill="hold">
                                <p:stCondLst>
                                  <p:cond delay="3300"/>
                                </p:stCondLst>
                                <p:childTnLst>
                                  <p:par>
                                    <p:cTn id="63" presetID="2" presetClass="entr" presetSubtype="2" fill="hold" grpId="0" nodeType="after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additive="base">
                                            <p:cTn id="65" dur="300" fill="hold"/>
                                            <p:tgtEl>
                                              <p:spTgt spid="34"/>
                                            </p:tgtEl>
                                            <p:attrNameLst>
                                              <p:attrName>ppt_x</p:attrName>
                                            </p:attrNameLst>
                                          </p:cBhvr>
                                          <p:tavLst>
                                            <p:tav tm="0">
                                              <p:val>
                                                <p:strVal val="1+#ppt_w/2"/>
                                              </p:val>
                                            </p:tav>
                                            <p:tav tm="100000">
                                              <p:val>
                                                <p:strVal val="#ppt_x"/>
                                              </p:val>
                                            </p:tav>
                                          </p:tavLst>
                                        </p:anim>
                                        <p:anim calcmode="lin" valueType="num">
                                          <p:cBhvr additive="base">
                                            <p:cTn id="66" dur="300" fill="hold"/>
                                            <p:tgtEl>
                                              <p:spTgt spid="34"/>
                                            </p:tgtEl>
                                            <p:attrNameLst>
                                              <p:attrName>ppt_y</p:attrName>
                                            </p:attrNameLst>
                                          </p:cBhvr>
                                          <p:tavLst>
                                            <p:tav tm="0">
                                              <p:val>
                                                <p:strVal val="#ppt_y"/>
                                              </p:val>
                                            </p:tav>
                                            <p:tav tm="100000">
                                              <p:val>
                                                <p:strVal val="#ppt_y"/>
                                              </p:val>
                                            </p:tav>
                                          </p:tavLst>
                                        </p:anim>
                                      </p:childTnLst>
                                    </p:cTn>
                                  </p:par>
                                </p:childTnLst>
                              </p:cTn>
                            </p:par>
                            <p:par>
                              <p:cTn id="67" fill="hold">
                                <p:stCondLst>
                                  <p:cond delay="3600"/>
                                </p:stCondLst>
                                <p:childTnLst>
                                  <p:par>
                                    <p:cTn id="68" presetID="2" presetClass="entr" presetSubtype="2"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additive="base">
                                            <p:cTn id="70" dur="300" fill="hold"/>
                                            <p:tgtEl>
                                              <p:spTgt spid="35"/>
                                            </p:tgtEl>
                                            <p:attrNameLst>
                                              <p:attrName>ppt_x</p:attrName>
                                            </p:attrNameLst>
                                          </p:cBhvr>
                                          <p:tavLst>
                                            <p:tav tm="0">
                                              <p:val>
                                                <p:strVal val="1+#ppt_w/2"/>
                                              </p:val>
                                            </p:tav>
                                            <p:tav tm="100000">
                                              <p:val>
                                                <p:strVal val="#ppt_x"/>
                                              </p:val>
                                            </p:tav>
                                          </p:tavLst>
                                        </p:anim>
                                        <p:anim calcmode="lin" valueType="num">
                                          <p:cBhvr additive="base">
                                            <p:cTn id="71" dur="3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2" grpId="0"/>
          <p:bldP spid="33" grpId="0"/>
          <p:bldP spid="34" grpId="0"/>
          <p:bldP spid="35"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cxnSp>
        <p:nvCxnSpPr>
          <p:cNvPr id="3" name="直接连接符 2"/>
          <p:cNvCxnSpPr/>
          <p:nvPr/>
        </p:nvCxnSpPr>
        <p:spPr>
          <a:xfrm>
            <a:off x="107504" y="4332007"/>
            <a:ext cx="9144000" cy="0"/>
          </a:xfrm>
          <a:prstGeom prst="line">
            <a:avLst/>
          </a:prstGeom>
          <a:ln w="19050">
            <a:solidFill>
              <a:srgbClr val="C0C0C0"/>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2004292" y="4193237"/>
            <a:ext cx="235292" cy="235292"/>
          </a:xfrm>
          <a:prstGeom prst="ellipse">
            <a:avLst/>
          </a:prstGeom>
          <a:solidFill>
            <a:schemeClr val="bg1"/>
          </a:solidFill>
          <a:ln w="38100">
            <a:solidFill>
              <a:srgbClr val="0070C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5" name="组合 4"/>
          <p:cNvGrpSpPr/>
          <p:nvPr/>
        </p:nvGrpSpPr>
        <p:grpSpPr>
          <a:xfrm>
            <a:off x="1434526" y="1260177"/>
            <a:ext cx="1333322" cy="2791051"/>
            <a:chOff x="1115616" y="1077584"/>
            <a:chExt cx="1224136" cy="2562492"/>
          </a:xfrm>
        </p:grpSpPr>
        <p:sp>
          <p:nvSpPr>
            <p:cNvPr id="6" name="任意多边形 5"/>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圆角矩形 6"/>
            <p:cNvSpPr/>
            <p:nvPr/>
          </p:nvSpPr>
          <p:spPr>
            <a:xfrm>
              <a:off x="1259632" y="1216298"/>
              <a:ext cx="936104" cy="2088232"/>
            </a:xfrm>
            <a:prstGeom prst="roundRect">
              <a:avLst>
                <a:gd name="adj" fmla="val 14632"/>
              </a:avLst>
            </a:prstGeom>
            <a:solidFill>
              <a:schemeClr val="accent1">
                <a:lumMod val="75000"/>
              </a:schemeClr>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矩形 7"/>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rgbClr val="0070C0"/>
                  </a:solidFill>
                  <a:latin typeface="微软雅黑" panose="020B0503020204020204" pitchFamily="34" charset="-122"/>
                  <a:ea typeface="微软雅黑" panose="020B0503020204020204" pitchFamily="34" charset="-122"/>
                </a:rPr>
                <a:t>第一阶段</a:t>
              </a:r>
            </a:p>
          </p:txBody>
        </p:sp>
        <p:sp>
          <p:nvSpPr>
            <p:cNvPr id="9" name="文本框 16"/>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0" name="文本框 17"/>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11" name="椭圆 10"/>
          <p:cNvSpPr/>
          <p:nvPr/>
        </p:nvSpPr>
        <p:spPr>
          <a:xfrm>
            <a:off x="3762843" y="4193237"/>
            <a:ext cx="235292" cy="235292"/>
          </a:xfrm>
          <a:prstGeom prst="ellipse">
            <a:avLst/>
          </a:prstGeom>
          <a:solidFill>
            <a:schemeClr val="bg1"/>
          </a:solidFill>
          <a:ln w="38100">
            <a:solidFill>
              <a:srgbClr val="FF990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193079" y="1260177"/>
            <a:ext cx="1333322" cy="2791051"/>
            <a:chOff x="1115616" y="1077584"/>
            <a:chExt cx="1224136" cy="2562492"/>
          </a:xfrm>
        </p:grpSpPr>
        <p:sp>
          <p:nvSpPr>
            <p:cNvPr id="13" name="任意多边形 12"/>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圆角矩形 13"/>
            <p:cNvSpPr/>
            <p:nvPr/>
          </p:nvSpPr>
          <p:spPr>
            <a:xfrm>
              <a:off x="1259632" y="1216298"/>
              <a:ext cx="936104" cy="2088232"/>
            </a:xfrm>
            <a:prstGeom prst="roundRect">
              <a:avLst>
                <a:gd name="adj" fmla="val 14632"/>
              </a:avLst>
            </a:prstGeom>
            <a:solidFill>
              <a:srgbClr val="E97117"/>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矩形 14"/>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FF9900"/>
                  </a:solidFill>
                  <a:latin typeface="微软雅黑" panose="020B0503020204020204" pitchFamily="34" charset="-122"/>
                  <a:ea typeface="微软雅黑" panose="020B0503020204020204" pitchFamily="34" charset="-122"/>
                </a:rPr>
                <a:t>第二阶段</a:t>
              </a:r>
              <a:endParaRPr lang="zh-CN" altLang="en-US" sz="1400" b="1" dirty="0">
                <a:solidFill>
                  <a:srgbClr val="FF9900"/>
                </a:solidFill>
                <a:latin typeface="微软雅黑" panose="020B0503020204020204" pitchFamily="34" charset="-122"/>
                <a:ea typeface="微软雅黑" panose="020B0503020204020204" pitchFamily="34" charset="-122"/>
              </a:endParaRPr>
            </a:p>
          </p:txBody>
        </p:sp>
        <p:sp>
          <p:nvSpPr>
            <p:cNvPr id="16" name="文本框 24"/>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7" name="文本框 25"/>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18" name="椭圆 17"/>
          <p:cNvSpPr/>
          <p:nvPr/>
        </p:nvSpPr>
        <p:spPr>
          <a:xfrm>
            <a:off x="5521397" y="4193237"/>
            <a:ext cx="235292" cy="235292"/>
          </a:xfrm>
          <a:prstGeom prst="ellipse">
            <a:avLst/>
          </a:prstGeom>
          <a:solidFill>
            <a:schemeClr val="bg1"/>
          </a:solidFill>
          <a:ln w="38100">
            <a:solidFill>
              <a:srgbClr val="0070C0"/>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9" name="组合 18"/>
          <p:cNvGrpSpPr/>
          <p:nvPr/>
        </p:nvGrpSpPr>
        <p:grpSpPr>
          <a:xfrm>
            <a:off x="4951633" y="1260177"/>
            <a:ext cx="1333322" cy="2791051"/>
            <a:chOff x="1115616" y="1077584"/>
            <a:chExt cx="1224136" cy="2562492"/>
          </a:xfrm>
        </p:grpSpPr>
        <p:sp>
          <p:nvSpPr>
            <p:cNvPr id="20" name="任意多边形 19"/>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圆角矩形 20"/>
            <p:cNvSpPr/>
            <p:nvPr/>
          </p:nvSpPr>
          <p:spPr>
            <a:xfrm>
              <a:off x="1259632" y="1216298"/>
              <a:ext cx="936104" cy="2088232"/>
            </a:xfrm>
            <a:prstGeom prst="roundRect">
              <a:avLst>
                <a:gd name="adj" fmla="val 14632"/>
              </a:avLst>
            </a:prstGeom>
            <a:solidFill>
              <a:schemeClr val="accent1">
                <a:lumMod val="75000"/>
              </a:schemeClr>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2" name="矩形 21"/>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0070C0"/>
                  </a:solidFill>
                  <a:latin typeface="微软雅黑" panose="020B0503020204020204" pitchFamily="34" charset="-122"/>
                  <a:ea typeface="微软雅黑" panose="020B0503020204020204" pitchFamily="34" charset="-122"/>
                </a:rPr>
                <a:t>第三阶段</a:t>
              </a:r>
              <a:endParaRPr lang="zh-CN" altLang="en-US" sz="1400" b="1" dirty="0">
                <a:solidFill>
                  <a:srgbClr val="0070C0"/>
                </a:solidFill>
                <a:latin typeface="微软雅黑" panose="020B0503020204020204" pitchFamily="34" charset="-122"/>
                <a:ea typeface="微软雅黑" panose="020B0503020204020204" pitchFamily="34" charset="-122"/>
              </a:endParaRPr>
            </a:p>
          </p:txBody>
        </p:sp>
        <p:sp>
          <p:nvSpPr>
            <p:cNvPr id="23" name="文本框 31"/>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24" name="文本框 32"/>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
        <p:nvSpPr>
          <p:cNvPr id="25" name="椭圆 24"/>
          <p:cNvSpPr/>
          <p:nvPr/>
        </p:nvSpPr>
        <p:spPr>
          <a:xfrm>
            <a:off x="7279952" y="4193237"/>
            <a:ext cx="235292" cy="235292"/>
          </a:xfrm>
          <a:prstGeom prst="ellipse">
            <a:avLst/>
          </a:prstGeom>
          <a:solidFill>
            <a:schemeClr val="bg1"/>
          </a:solidFill>
          <a:ln w="38100">
            <a:solidFill>
              <a:schemeClr val="accent1">
                <a:lumMod val="75000"/>
              </a:schemeClr>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6" name="组合 25"/>
          <p:cNvGrpSpPr/>
          <p:nvPr/>
        </p:nvGrpSpPr>
        <p:grpSpPr>
          <a:xfrm>
            <a:off x="6710186" y="1260177"/>
            <a:ext cx="1333322" cy="2791051"/>
            <a:chOff x="1115616" y="1077584"/>
            <a:chExt cx="1224136" cy="2562492"/>
          </a:xfrm>
        </p:grpSpPr>
        <p:sp>
          <p:nvSpPr>
            <p:cNvPr id="27" name="任意多边形 26"/>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圆角矩形 27"/>
            <p:cNvSpPr/>
            <p:nvPr/>
          </p:nvSpPr>
          <p:spPr>
            <a:xfrm>
              <a:off x="1259632" y="1216298"/>
              <a:ext cx="936104" cy="2088232"/>
            </a:xfrm>
            <a:prstGeom prst="roundRect">
              <a:avLst>
                <a:gd name="adj" fmla="val 14632"/>
              </a:avLst>
            </a:prstGeom>
            <a:solidFill>
              <a:schemeClr val="accent1">
                <a:lumMod val="75000"/>
              </a:schemeClr>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latin typeface="微软雅黑" panose="020B0503020204020204" pitchFamily="34" charset="-122"/>
                <a:ea typeface="微软雅黑" panose="020B0503020204020204" pitchFamily="34" charset="-122"/>
              </a:endParaRPr>
            </a:p>
          </p:txBody>
        </p:sp>
        <p:sp>
          <p:nvSpPr>
            <p:cNvPr id="29" name="矩形 28"/>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accent1">
                      <a:lumMod val="75000"/>
                    </a:schemeClr>
                  </a:solidFill>
                  <a:latin typeface="微软雅黑" panose="020B0503020204020204" pitchFamily="34" charset="-122"/>
                  <a:ea typeface="微软雅黑" panose="020B0503020204020204" pitchFamily="34" charset="-122"/>
                </a:rPr>
                <a:t>第四阶段</a:t>
              </a:r>
              <a:endParaRPr lang="zh-CN" altLang="en-US" sz="14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0" name="文本框 38"/>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31" name="文本框 39"/>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anim calcmode="lin" valueType="num">
                                      <p:cBhvr>
                                        <p:cTn id="19" dur="500" fill="hold"/>
                                        <p:tgtEl>
                                          <p:spTgt spid="4"/>
                                        </p:tgtEl>
                                        <p:attrNameLst>
                                          <p:attrName>ppt_x</p:attrName>
                                        </p:attrNameLst>
                                      </p:cBhvr>
                                      <p:tavLst>
                                        <p:tav tm="0">
                                          <p:val>
                                            <p:strVal val="#ppt_x"/>
                                          </p:val>
                                        </p:tav>
                                        <p:tav tm="100000">
                                          <p:val>
                                            <p:strVal val="#ppt_x"/>
                                          </p:val>
                                        </p:tav>
                                      </p:tavLst>
                                    </p:anim>
                                    <p:anim calcmode="lin" valueType="num">
                                      <p:cBhvr>
                                        <p:cTn id="20" dur="500" fill="hold"/>
                                        <p:tgtEl>
                                          <p:spTgt spid="4"/>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anim calcmode="lin" valueType="num">
                                      <p:cBhvr>
                                        <p:cTn id="24" dur="500" fill="hold"/>
                                        <p:tgtEl>
                                          <p:spTgt spid="5"/>
                                        </p:tgtEl>
                                        <p:attrNameLst>
                                          <p:attrName>ppt_x</p:attrName>
                                        </p:attrNameLst>
                                      </p:cBhvr>
                                      <p:tavLst>
                                        <p:tav tm="0">
                                          <p:val>
                                            <p:strVal val="#ppt_x"/>
                                          </p:val>
                                        </p:tav>
                                        <p:tav tm="100000">
                                          <p:val>
                                            <p:strVal val="#ppt_x"/>
                                          </p:val>
                                        </p:tav>
                                      </p:tavLst>
                                    </p:anim>
                                    <p:anim calcmode="lin" valueType="num">
                                      <p:cBhvr>
                                        <p:cTn id="25" dur="5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30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anim calcmode="lin" valueType="num">
                                      <p:cBhvr>
                                        <p:cTn id="29" dur="500" fill="hold"/>
                                        <p:tgtEl>
                                          <p:spTgt spid="11"/>
                                        </p:tgtEl>
                                        <p:attrNameLst>
                                          <p:attrName>ppt_x</p:attrName>
                                        </p:attrNameLst>
                                      </p:cBhvr>
                                      <p:tavLst>
                                        <p:tav tm="0">
                                          <p:val>
                                            <p:strVal val="#ppt_x"/>
                                          </p:val>
                                        </p:tav>
                                        <p:tav tm="100000">
                                          <p:val>
                                            <p:strVal val="#ppt_x"/>
                                          </p:val>
                                        </p:tav>
                                      </p:tavLst>
                                    </p:anim>
                                    <p:anim calcmode="lin" valueType="num">
                                      <p:cBhvr>
                                        <p:cTn id="30" dur="500" fill="hold"/>
                                        <p:tgtEl>
                                          <p:spTgt spid="11"/>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30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60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anim calcmode="lin" valueType="num">
                                      <p:cBhvr>
                                        <p:cTn id="39" dur="500" fill="hold"/>
                                        <p:tgtEl>
                                          <p:spTgt spid="18"/>
                                        </p:tgtEl>
                                        <p:attrNameLst>
                                          <p:attrName>ppt_x</p:attrName>
                                        </p:attrNameLst>
                                      </p:cBhvr>
                                      <p:tavLst>
                                        <p:tav tm="0">
                                          <p:val>
                                            <p:strVal val="#ppt_x"/>
                                          </p:val>
                                        </p:tav>
                                        <p:tav tm="100000">
                                          <p:val>
                                            <p:strVal val="#ppt_x"/>
                                          </p:val>
                                        </p:tav>
                                      </p:tavLst>
                                    </p:anim>
                                    <p:anim calcmode="lin" valueType="num">
                                      <p:cBhvr>
                                        <p:cTn id="40" dur="500" fill="hold"/>
                                        <p:tgtEl>
                                          <p:spTgt spid="1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60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anim calcmode="lin" valueType="num">
                                      <p:cBhvr>
                                        <p:cTn id="44" dur="500" fill="hold"/>
                                        <p:tgtEl>
                                          <p:spTgt spid="19"/>
                                        </p:tgtEl>
                                        <p:attrNameLst>
                                          <p:attrName>ppt_x</p:attrName>
                                        </p:attrNameLst>
                                      </p:cBhvr>
                                      <p:tavLst>
                                        <p:tav tm="0">
                                          <p:val>
                                            <p:strVal val="#ppt_x"/>
                                          </p:val>
                                        </p:tav>
                                        <p:tav tm="100000">
                                          <p:val>
                                            <p:strVal val="#ppt_x"/>
                                          </p:val>
                                        </p:tav>
                                      </p:tavLst>
                                    </p:anim>
                                    <p:anim calcmode="lin" valueType="num">
                                      <p:cBhvr>
                                        <p:cTn id="45" dur="500" fill="hold"/>
                                        <p:tgtEl>
                                          <p:spTgt spid="1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90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anim calcmode="lin" valueType="num">
                                      <p:cBhvr>
                                        <p:cTn id="49" dur="500" fill="hold"/>
                                        <p:tgtEl>
                                          <p:spTgt spid="25"/>
                                        </p:tgtEl>
                                        <p:attrNameLst>
                                          <p:attrName>ppt_x</p:attrName>
                                        </p:attrNameLst>
                                      </p:cBhvr>
                                      <p:tavLst>
                                        <p:tav tm="0">
                                          <p:val>
                                            <p:strVal val="#ppt_x"/>
                                          </p:val>
                                        </p:tav>
                                        <p:tav tm="100000">
                                          <p:val>
                                            <p:strVal val="#ppt_x"/>
                                          </p:val>
                                        </p:tav>
                                      </p:tavLst>
                                    </p:anim>
                                    <p:anim calcmode="lin" valueType="num">
                                      <p:cBhvr>
                                        <p:cTn id="50" dur="500" fill="hold"/>
                                        <p:tgtEl>
                                          <p:spTgt spid="25"/>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90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anim calcmode="lin" valueType="num">
                                      <p:cBhvr>
                                        <p:cTn id="54" dur="500" fill="hold"/>
                                        <p:tgtEl>
                                          <p:spTgt spid="26"/>
                                        </p:tgtEl>
                                        <p:attrNameLst>
                                          <p:attrName>ppt_x</p:attrName>
                                        </p:attrNameLst>
                                      </p:cBhvr>
                                      <p:tavLst>
                                        <p:tav tm="0">
                                          <p:val>
                                            <p:strVal val="#ppt_x"/>
                                          </p:val>
                                        </p:tav>
                                        <p:tav tm="100000">
                                          <p:val>
                                            <p:strVal val="#ppt_x"/>
                                          </p:val>
                                        </p:tav>
                                      </p:tavLst>
                                    </p:anim>
                                    <p:anim calcmode="lin" valueType="num">
                                      <p:cBhvr>
                                        <p:cTn id="55"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 grpId="0" animBg="1"/>
      <p:bldP spid="11" grpId="0" animBg="1"/>
      <p:bldP spid="18" grpId="0" animBg="1"/>
      <p:bldP spid="2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grpSp>
        <p:nvGrpSpPr>
          <p:cNvPr id="3" name="组合 2"/>
          <p:cNvGrpSpPr>
            <a:grpSpLocks/>
          </p:cNvGrpSpPr>
          <p:nvPr/>
        </p:nvGrpSpPr>
        <p:grpSpPr bwMode="auto">
          <a:xfrm>
            <a:off x="3657526" y="1962956"/>
            <a:ext cx="879741" cy="878992"/>
            <a:chOff x="4584975" y="1646087"/>
            <a:chExt cx="846284" cy="844810"/>
          </a:xfrm>
        </p:grpSpPr>
        <p:grpSp>
          <p:nvGrpSpPr>
            <p:cNvPr id="4" name="组合 3"/>
            <p:cNvGrpSpPr>
              <a:grpSpLocks/>
            </p:cNvGrpSpPr>
            <p:nvPr/>
          </p:nvGrpSpPr>
          <p:grpSpPr bwMode="auto">
            <a:xfrm>
              <a:off x="4584975" y="1646087"/>
              <a:ext cx="846284" cy="844810"/>
              <a:chOff x="4516292" y="1706892"/>
              <a:chExt cx="846284" cy="844810"/>
            </a:xfrm>
          </p:grpSpPr>
          <p:sp>
            <p:nvSpPr>
              <p:cNvPr id="6" name="上箭头 1"/>
              <p:cNvSpPr/>
              <p:nvPr/>
            </p:nvSpPr>
            <p:spPr>
              <a:xfrm rot="18659292">
                <a:off x="4494517" y="1728154"/>
                <a:ext cx="825440" cy="781889"/>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solidFill>
                <a:srgbClr val="0070C0"/>
              </a:solidFill>
              <a:ln w="38100">
                <a:solidFill>
                  <a:schemeClr val="bg1"/>
                </a:solidFill>
              </a:ln>
              <a:effectLst>
                <a:outerShdw blurRad="50800" dist="38100" dir="13500000" algn="br" rotWithShape="0">
                  <a:prstClr val="black">
                    <a:alpha val="40000"/>
                  </a:prstClr>
                </a:outerShdw>
              </a:effectLst>
            </p:spPr>
            <p:txBody>
              <a:bodyPr lIns="48403" tIns="48403" rIns="48403" bIns="48403" spcCol="1270" anchor="ctr"/>
              <a:lstStyle/>
              <a:p>
                <a:pPr algn="ctr" defTabSz="800100">
                  <a:lnSpc>
                    <a:spcPct val="90000"/>
                  </a:lnSpc>
                  <a:spcAft>
                    <a:spcPct val="35000"/>
                  </a:spcAft>
                  <a:defRPr/>
                </a:pPr>
                <a:endParaRPr lang="zh-CN" altLang="en-US"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椭圆 6"/>
              <p:cNvSpPr/>
              <p:nvPr/>
            </p:nvSpPr>
            <p:spPr>
              <a:xfrm>
                <a:off x="4762318" y="1935384"/>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solidFill>
                <a:schemeClr val="bg1"/>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5" name="TextBox 4"/>
            <p:cNvSpPr txBox="1"/>
            <p:nvPr/>
          </p:nvSpPr>
          <p:spPr>
            <a:xfrm rot="18367305">
              <a:off x="4740951" y="1767430"/>
              <a:ext cx="469936" cy="461192"/>
            </a:xfrm>
            <a:prstGeom prst="rect">
              <a:avLst/>
            </a:prstGeom>
            <a:noFill/>
          </p:spPr>
          <p:txBody>
            <a:bodyPr>
              <a:spAutoFit/>
            </a:bodyPr>
            <a:lstStyle/>
            <a:p>
              <a:pPr fontAlgn="auto">
                <a:spcBef>
                  <a:spcPts val="0"/>
                </a:spcBef>
                <a:spcAft>
                  <a:spcPts val="0"/>
                </a:spcAft>
                <a:defRPr/>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8" name="组合 7"/>
          <p:cNvGrpSpPr>
            <a:grpSpLocks/>
          </p:cNvGrpSpPr>
          <p:nvPr/>
        </p:nvGrpSpPr>
        <p:grpSpPr bwMode="auto">
          <a:xfrm>
            <a:off x="3668719" y="2986593"/>
            <a:ext cx="885051" cy="874490"/>
            <a:chOff x="4595742" y="2629916"/>
            <a:chExt cx="851392" cy="840483"/>
          </a:xfrm>
        </p:grpSpPr>
        <p:grpSp>
          <p:nvGrpSpPr>
            <p:cNvPr id="9" name="组合 8"/>
            <p:cNvGrpSpPr>
              <a:grpSpLocks/>
            </p:cNvGrpSpPr>
            <p:nvPr/>
          </p:nvGrpSpPr>
          <p:grpSpPr bwMode="auto">
            <a:xfrm>
              <a:off x="4595742" y="2629916"/>
              <a:ext cx="851392" cy="840483"/>
              <a:chOff x="4527059" y="2690721"/>
              <a:chExt cx="851392" cy="840483"/>
            </a:xfrm>
          </p:grpSpPr>
          <p:sp>
            <p:nvSpPr>
              <p:cNvPr id="11" name="上箭头 1"/>
              <p:cNvSpPr/>
              <p:nvPr/>
            </p:nvSpPr>
            <p:spPr>
              <a:xfrm rot="13485208">
                <a:off x="4526981" y="2748476"/>
                <a:ext cx="826176" cy="782717"/>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solidFill>
                <a:srgbClr val="FF9900"/>
              </a:solidFill>
              <a:ln w="38100">
                <a:solidFill>
                  <a:schemeClr val="bg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 name="椭圆 6"/>
              <p:cNvSpPr/>
              <p:nvPr/>
            </p:nvSpPr>
            <p:spPr>
              <a:xfrm flipV="1">
                <a:off x="4778193" y="2690721"/>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solidFill>
                <a:schemeClr val="bg1"/>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rot="3232695" flipV="1">
              <a:off x="4773021" y="2856976"/>
              <a:ext cx="471461" cy="444108"/>
            </a:xfrm>
            <a:prstGeom prst="rect">
              <a:avLst/>
            </a:prstGeom>
            <a:noFill/>
          </p:spPr>
          <p:txBody>
            <a:bodyPr>
              <a:spAutoFit/>
            </a:bodyPr>
            <a:lstStyle/>
            <a:p>
              <a:pPr algn="ctr" fontAlgn="auto">
                <a:spcBef>
                  <a:spcPts val="0"/>
                </a:spcBef>
                <a:spcAft>
                  <a:spcPts val="0"/>
                </a:spcAft>
                <a:defRPr/>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D</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3" name="组合 12"/>
          <p:cNvGrpSpPr>
            <a:grpSpLocks/>
          </p:cNvGrpSpPr>
          <p:nvPr/>
        </p:nvGrpSpPr>
        <p:grpSpPr bwMode="auto">
          <a:xfrm>
            <a:off x="4807135" y="2986593"/>
            <a:ext cx="868103" cy="880829"/>
            <a:chOff x="5690864" y="2629916"/>
            <a:chExt cx="835088" cy="846575"/>
          </a:xfrm>
        </p:grpSpPr>
        <p:grpSp>
          <p:nvGrpSpPr>
            <p:cNvPr id="14" name="组合 13"/>
            <p:cNvGrpSpPr>
              <a:grpSpLocks/>
            </p:cNvGrpSpPr>
            <p:nvPr/>
          </p:nvGrpSpPr>
          <p:grpSpPr bwMode="auto">
            <a:xfrm>
              <a:off x="5690864" y="2629916"/>
              <a:ext cx="835088" cy="846575"/>
              <a:chOff x="5622181" y="2709289"/>
              <a:chExt cx="835088" cy="846575"/>
            </a:xfrm>
          </p:grpSpPr>
          <p:sp>
            <p:nvSpPr>
              <p:cNvPr id="16" name="上箭头 1"/>
              <p:cNvSpPr/>
              <p:nvPr/>
            </p:nvSpPr>
            <p:spPr>
              <a:xfrm rot="7888233">
                <a:off x="5653605" y="2752201"/>
                <a:ext cx="825438" cy="781888"/>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solidFill>
                <a:srgbClr val="0070C0"/>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7" name="椭圆 6"/>
              <p:cNvSpPr/>
              <p:nvPr/>
            </p:nvSpPr>
            <p:spPr>
              <a:xfrm flipH="1" flipV="1">
                <a:off x="5622181" y="2709289"/>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solidFill>
                <a:schemeClr val="bg1"/>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15" name="TextBox 14"/>
            <p:cNvSpPr txBox="1"/>
            <p:nvPr/>
          </p:nvSpPr>
          <p:spPr>
            <a:xfrm rot="18367305" flipH="1" flipV="1">
              <a:off x="5899278" y="2848434"/>
              <a:ext cx="471461" cy="461192"/>
            </a:xfrm>
            <a:prstGeom prst="rect">
              <a:avLst/>
            </a:prstGeom>
            <a:noFill/>
          </p:spPr>
          <p:txBody>
            <a:bodyPr>
              <a:spAutoFit/>
            </a:bodyPr>
            <a:lstStyle/>
            <a:p>
              <a:pPr algn="ctr" fontAlgn="auto">
                <a:spcBef>
                  <a:spcPts val="0"/>
                </a:spcBef>
                <a:spcAft>
                  <a:spcPts val="0"/>
                </a:spcAft>
                <a:defRPr/>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C</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8" name="组合 17"/>
          <p:cNvGrpSpPr>
            <a:grpSpLocks/>
          </p:cNvGrpSpPr>
          <p:nvPr/>
        </p:nvGrpSpPr>
        <p:grpSpPr bwMode="auto">
          <a:xfrm>
            <a:off x="4779906" y="1952897"/>
            <a:ext cx="876548" cy="889051"/>
            <a:chOff x="5664670" y="1636419"/>
            <a:chExt cx="843213" cy="854478"/>
          </a:xfrm>
        </p:grpSpPr>
        <p:grpSp>
          <p:nvGrpSpPr>
            <p:cNvPr id="19" name="组合 18"/>
            <p:cNvGrpSpPr>
              <a:grpSpLocks/>
            </p:cNvGrpSpPr>
            <p:nvPr/>
          </p:nvGrpSpPr>
          <p:grpSpPr bwMode="auto">
            <a:xfrm>
              <a:off x="5664670" y="1636419"/>
              <a:ext cx="843213" cy="854478"/>
              <a:chOff x="5595987" y="1675993"/>
              <a:chExt cx="843213" cy="854478"/>
            </a:xfrm>
          </p:grpSpPr>
          <p:sp>
            <p:nvSpPr>
              <p:cNvPr id="21" name="上箭头 1"/>
              <p:cNvSpPr/>
              <p:nvPr/>
            </p:nvSpPr>
            <p:spPr>
              <a:xfrm rot="2540756">
                <a:off x="5614295" y="1675993"/>
                <a:ext cx="824649" cy="782718"/>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solidFill>
                <a:srgbClr val="FF9900"/>
              </a:solidFill>
              <a:ln w="38100">
                <a:solidFill>
                  <a:schemeClr val="bg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2" name="椭圆 6"/>
              <p:cNvSpPr/>
              <p:nvPr/>
            </p:nvSpPr>
            <p:spPr>
              <a:xfrm flipH="1">
                <a:off x="5595987" y="1914153"/>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solidFill>
                <a:schemeClr val="bg1"/>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20" name="TextBox 19"/>
            <p:cNvSpPr txBox="1"/>
            <p:nvPr/>
          </p:nvSpPr>
          <p:spPr>
            <a:xfrm rot="3232695" flipH="1">
              <a:off x="5859573" y="1815491"/>
              <a:ext cx="471462" cy="461193"/>
            </a:xfrm>
            <a:prstGeom prst="rect">
              <a:avLst/>
            </a:prstGeom>
            <a:noFill/>
          </p:spPr>
          <p:txBody>
            <a:bodyPr>
              <a:spAutoFit/>
            </a:bodyPr>
            <a:lstStyle/>
            <a:p>
              <a:pPr algn="ctr" fontAlgn="auto">
                <a:spcBef>
                  <a:spcPts val="0"/>
                </a:spcBef>
                <a:spcAft>
                  <a:spcPts val="0"/>
                </a:spcAft>
                <a:defRPr/>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B</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3" name="组合 22"/>
          <p:cNvGrpSpPr>
            <a:grpSpLocks/>
          </p:cNvGrpSpPr>
          <p:nvPr/>
        </p:nvGrpSpPr>
        <p:grpSpPr bwMode="auto">
          <a:xfrm>
            <a:off x="755576" y="1203599"/>
            <a:ext cx="2825750" cy="1541461"/>
            <a:chOff x="323528" y="1916834"/>
            <a:chExt cx="2825034" cy="1542875"/>
          </a:xfrm>
        </p:grpSpPr>
        <p:grpSp>
          <p:nvGrpSpPr>
            <p:cNvPr id="24" name="组合 23"/>
            <p:cNvGrpSpPr>
              <a:grpSpLocks/>
            </p:cNvGrpSpPr>
            <p:nvPr/>
          </p:nvGrpSpPr>
          <p:grpSpPr bwMode="auto">
            <a:xfrm>
              <a:off x="515192" y="2229092"/>
              <a:ext cx="2462470" cy="125042"/>
              <a:chOff x="2296720" y="1560423"/>
              <a:chExt cx="2011108" cy="102122"/>
            </a:xfrm>
          </p:grpSpPr>
          <p:sp>
            <p:nvSpPr>
              <p:cNvPr id="29" name="等腰三角形 28"/>
              <p:cNvSpPr/>
              <p:nvPr/>
            </p:nvSpPr>
            <p:spPr>
              <a:xfrm>
                <a:off x="2297025" y="1561048"/>
                <a:ext cx="117954" cy="101221"/>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70C0"/>
                  </a:solidFill>
                  <a:latin typeface="微软雅黑" panose="020B0503020204020204" pitchFamily="34" charset="-122"/>
                  <a:ea typeface="微软雅黑" panose="020B0503020204020204" pitchFamily="34" charset="-122"/>
                </a:endParaRPr>
              </a:p>
            </p:txBody>
          </p:sp>
          <p:cxnSp>
            <p:nvCxnSpPr>
              <p:cNvPr id="30" name="直接连接符 29"/>
              <p:cNvCxnSpPr>
                <a:stCxn id="29" idx="2"/>
              </p:cNvCxnSpPr>
              <p:nvPr/>
            </p:nvCxnSpPr>
            <p:spPr>
              <a:xfrm>
                <a:off x="2297025" y="1662269"/>
                <a:ext cx="2010389" cy="0"/>
              </a:xfrm>
              <a:prstGeom prst="line">
                <a:avLst/>
              </a:prstGeom>
              <a:ln>
                <a:solidFill>
                  <a:srgbClr val="0070C0"/>
                </a:solidFill>
                <a:tailEnd type="diamond"/>
              </a:ln>
            </p:spPr>
            <p:style>
              <a:lnRef idx="1">
                <a:schemeClr val="accent1"/>
              </a:lnRef>
              <a:fillRef idx="0">
                <a:schemeClr val="accent1"/>
              </a:fillRef>
              <a:effectRef idx="0">
                <a:schemeClr val="accent1"/>
              </a:effectRef>
              <a:fontRef idx="minor">
                <a:schemeClr val="tx1"/>
              </a:fontRef>
            </p:style>
          </p:cxnSp>
        </p:grpSp>
        <p:grpSp>
          <p:nvGrpSpPr>
            <p:cNvPr id="25" name="组合 24"/>
            <p:cNvGrpSpPr>
              <a:grpSpLocks/>
            </p:cNvGrpSpPr>
            <p:nvPr/>
          </p:nvGrpSpPr>
          <p:grpSpPr bwMode="auto">
            <a:xfrm>
              <a:off x="323528" y="1916834"/>
              <a:ext cx="2460001" cy="308258"/>
              <a:chOff x="2140187" y="1305399"/>
              <a:chExt cx="2009091" cy="251755"/>
            </a:xfrm>
          </p:grpSpPr>
          <p:sp>
            <p:nvSpPr>
              <p:cNvPr id="27" name="TextBox 26"/>
              <p:cNvSpPr txBox="1">
                <a:spLocks noChangeArrowheads="1"/>
              </p:cNvSpPr>
              <p:nvPr/>
            </p:nvSpPr>
            <p:spPr bwMode="auto">
              <a:xfrm>
                <a:off x="2140187" y="1305399"/>
                <a:ext cx="323547" cy="251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400">
                    <a:solidFill>
                      <a:srgbClr val="0070C0"/>
                    </a:solidFill>
                    <a:latin typeface="微软雅黑" panose="020B0503020204020204" pitchFamily="34" charset="-122"/>
                  </a:rPr>
                  <a:t>01</a:t>
                </a:r>
                <a:endParaRPr lang="zh-CN" altLang="en-US" sz="1400">
                  <a:solidFill>
                    <a:srgbClr val="0070C0"/>
                  </a:solidFill>
                  <a:latin typeface="微软雅黑" panose="020B0503020204020204" pitchFamily="34" charset="-122"/>
                </a:endParaRPr>
              </a:p>
            </p:txBody>
          </p:sp>
          <p:sp>
            <p:nvSpPr>
              <p:cNvPr id="28" name="TextBox 27"/>
              <p:cNvSpPr txBox="1"/>
              <p:nvPr/>
            </p:nvSpPr>
            <p:spPr>
              <a:xfrm>
                <a:off x="2565337" y="1305399"/>
                <a:ext cx="1583941" cy="251755"/>
              </a:xfrm>
              <a:prstGeom prst="rect">
                <a:avLst/>
              </a:prstGeom>
              <a:noFill/>
            </p:spPr>
            <p:txBody>
              <a:bodyPr>
                <a:spAutoFit/>
              </a:bodyPr>
              <a:lstStyle/>
              <a:p>
                <a:pPr fontAlgn="auto">
                  <a:spcBef>
                    <a:spcPts val="0"/>
                  </a:spcBef>
                  <a:spcAft>
                    <a:spcPts val="0"/>
                  </a:spcAft>
                  <a:defRPr/>
                </a:pPr>
                <a:r>
                  <a:rPr lang="zh-CN" altLang="en-US" sz="1400" b="1" dirty="0">
                    <a:solidFill>
                      <a:srgbClr val="0070C0"/>
                    </a:solidFill>
                    <a:latin typeface="微软雅黑" panose="020B0503020204020204" pitchFamily="34" charset="-122"/>
                    <a:ea typeface="微软雅黑" panose="020B0503020204020204" pitchFamily="34" charset="-122"/>
                  </a:rPr>
                  <a:t>点击添加标题</a:t>
                </a:r>
              </a:p>
            </p:txBody>
          </p:sp>
        </p:grpSp>
        <p:sp>
          <p:nvSpPr>
            <p:cNvPr id="26" name="TextBox 25"/>
            <p:cNvSpPr txBox="1">
              <a:spLocks noChangeArrowheads="1"/>
            </p:cNvSpPr>
            <p:nvPr/>
          </p:nvSpPr>
          <p:spPr bwMode="auto">
            <a:xfrm>
              <a:off x="844278" y="2444046"/>
              <a:ext cx="23042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000">
                  <a:solidFill>
                    <a:srgbClr val="0070C0"/>
                  </a:solidFill>
                  <a:latin typeface="微软雅黑" panose="020B0503020204020204" pitchFamily="34"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grpSp>
        <p:nvGrpSpPr>
          <p:cNvPr id="31" name="组合 30"/>
          <p:cNvGrpSpPr>
            <a:grpSpLocks/>
          </p:cNvGrpSpPr>
          <p:nvPr/>
        </p:nvGrpSpPr>
        <p:grpSpPr bwMode="auto">
          <a:xfrm>
            <a:off x="5741914" y="1203598"/>
            <a:ext cx="2697227" cy="1528762"/>
            <a:chOff x="5858028" y="2212274"/>
            <a:chExt cx="2698556" cy="1529998"/>
          </a:xfrm>
        </p:grpSpPr>
        <p:grpSp>
          <p:nvGrpSpPr>
            <p:cNvPr id="32" name="组合 31"/>
            <p:cNvGrpSpPr>
              <a:grpSpLocks/>
            </p:cNvGrpSpPr>
            <p:nvPr/>
          </p:nvGrpSpPr>
          <p:grpSpPr bwMode="auto">
            <a:xfrm>
              <a:off x="6034366" y="2524534"/>
              <a:ext cx="2462470" cy="125042"/>
              <a:chOff x="6804248" y="1560423"/>
              <a:chExt cx="2011108" cy="102122"/>
            </a:xfrm>
          </p:grpSpPr>
          <p:sp>
            <p:nvSpPr>
              <p:cNvPr id="38" name="等腰三角形 37"/>
              <p:cNvSpPr/>
              <p:nvPr/>
            </p:nvSpPr>
            <p:spPr>
              <a:xfrm flipH="1">
                <a:off x="8696767" y="1561019"/>
                <a:ext cx="118042" cy="101210"/>
              </a:xfrm>
              <a:prstGeom prst="triangl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latin typeface="微软雅黑" panose="020B0503020204020204" pitchFamily="34" charset="-122"/>
                  <a:ea typeface="微软雅黑" panose="020B0503020204020204" pitchFamily="34" charset="-122"/>
                </a:endParaRPr>
              </a:p>
            </p:txBody>
          </p:sp>
          <p:cxnSp>
            <p:nvCxnSpPr>
              <p:cNvPr id="39" name="直接连接符 38"/>
              <p:cNvCxnSpPr>
                <a:stCxn id="38" idx="2"/>
              </p:cNvCxnSpPr>
              <p:nvPr/>
            </p:nvCxnSpPr>
            <p:spPr>
              <a:xfrm flipH="1">
                <a:off x="6804217" y="1662229"/>
                <a:ext cx="2010592" cy="0"/>
              </a:xfrm>
              <a:prstGeom prst="line">
                <a:avLst/>
              </a:prstGeom>
              <a:ln>
                <a:solidFill>
                  <a:srgbClr val="FF9900"/>
                </a:solidFill>
                <a:tailEnd type="diamond"/>
              </a:ln>
            </p:spPr>
            <p:style>
              <a:lnRef idx="1">
                <a:schemeClr val="accent1"/>
              </a:lnRef>
              <a:fillRef idx="0">
                <a:schemeClr val="accent1"/>
              </a:fillRef>
              <a:effectRef idx="0">
                <a:schemeClr val="accent1"/>
              </a:effectRef>
              <a:fontRef idx="minor">
                <a:schemeClr val="tx1"/>
              </a:fontRef>
            </p:style>
          </p:cxnSp>
        </p:grpSp>
        <p:grpSp>
          <p:nvGrpSpPr>
            <p:cNvPr id="33" name="组合 32"/>
            <p:cNvGrpSpPr>
              <a:grpSpLocks/>
            </p:cNvGrpSpPr>
            <p:nvPr/>
          </p:nvGrpSpPr>
          <p:grpSpPr bwMode="auto">
            <a:xfrm>
              <a:off x="6210630" y="2212274"/>
              <a:ext cx="2345954" cy="311401"/>
              <a:chOff x="6948201" y="1305399"/>
              <a:chExt cx="1915948" cy="254322"/>
            </a:xfrm>
          </p:grpSpPr>
          <p:sp>
            <p:nvSpPr>
              <p:cNvPr id="35" name="TextBox 34"/>
              <p:cNvSpPr txBox="1">
                <a:spLocks noChangeArrowheads="1"/>
              </p:cNvSpPr>
              <p:nvPr/>
            </p:nvSpPr>
            <p:spPr bwMode="auto">
              <a:xfrm flipH="1">
                <a:off x="8540361" y="1305399"/>
                <a:ext cx="323788" cy="251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400">
                    <a:solidFill>
                      <a:srgbClr val="000000"/>
                    </a:solidFill>
                    <a:latin typeface="微软雅黑" panose="020B0503020204020204" pitchFamily="34" charset="-122"/>
                  </a:rPr>
                  <a:t>02</a:t>
                </a:r>
                <a:endParaRPr lang="zh-CN" altLang="en-US" sz="1400">
                  <a:solidFill>
                    <a:srgbClr val="000000"/>
                  </a:solidFill>
                  <a:latin typeface="微软雅黑" panose="020B0503020204020204" pitchFamily="34" charset="-122"/>
                </a:endParaRPr>
              </a:p>
            </p:txBody>
          </p:sp>
          <p:sp>
            <p:nvSpPr>
              <p:cNvPr id="36" name="TextBox 35"/>
              <p:cNvSpPr txBox="1"/>
              <p:nvPr/>
            </p:nvSpPr>
            <p:spPr>
              <a:xfrm>
                <a:off x="6948201" y="1309292"/>
                <a:ext cx="1583827" cy="250429"/>
              </a:xfrm>
              <a:prstGeom prst="rect">
                <a:avLst/>
              </a:prstGeom>
              <a:noFill/>
            </p:spPr>
            <p:txBody>
              <a:bodyPr>
                <a:spAutoFit/>
              </a:bodyPr>
              <a:lstStyle/>
              <a:p>
                <a:pPr algn="r" fontAlgn="auto">
                  <a:spcBef>
                    <a:spcPts val="0"/>
                  </a:spcBef>
                  <a:spcAft>
                    <a:spcPts val="0"/>
                  </a:spcAft>
                  <a:defRPr/>
                </a:pPr>
                <a:r>
                  <a:rPr lang="zh-CN" altLang="en-US" sz="1400" b="1" dirty="0">
                    <a:solidFill>
                      <a:srgbClr val="000000"/>
                    </a:solidFill>
                    <a:latin typeface="微软雅黑" panose="020B0503020204020204" pitchFamily="34" charset="-122"/>
                    <a:ea typeface="微软雅黑" panose="020B0503020204020204" pitchFamily="34" charset="-122"/>
                  </a:rPr>
                  <a:t>点击添加标题</a:t>
                </a:r>
              </a:p>
            </p:txBody>
          </p:sp>
        </p:grpSp>
        <p:sp>
          <p:nvSpPr>
            <p:cNvPr id="34" name="TextBox 33"/>
            <p:cNvSpPr txBox="1">
              <a:spLocks noChangeArrowheads="1"/>
            </p:cNvSpPr>
            <p:nvPr/>
          </p:nvSpPr>
          <p:spPr bwMode="auto">
            <a:xfrm>
              <a:off x="5858028" y="2726609"/>
              <a:ext cx="23042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r"/>
              <a:r>
                <a:rPr lang="zh-CN" altLang="en-US" sz="1000" dirty="0">
                  <a:solidFill>
                    <a:srgbClr val="000000"/>
                  </a:solidFill>
                  <a:latin typeface="微软雅黑" panose="020B0503020204020204" pitchFamily="34"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grpSp>
        <p:nvGrpSpPr>
          <p:cNvPr id="40" name="组合 39"/>
          <p:cNvGrpSpPr>
            <a:grpSpLocks/>
          </p:cNvGrpSpPr>
          <p:nvPr/>
        </p:nvGrpSpPr>
        <p:grpSpPr bwMode="auto">
          <a:xfrm>
            <a:off x="755576" y="3129230"/>
            <a:ext cx="2813050" cy="1530355"/>
            <a:chOff x="323528" y="3939171"/>
            <a:chExt cx="2813146" cy="1530151"/>
          </a:xfrm>
        </p:grpSpPr>
        <p:grpSp>
          <p:nvGrpSpPr>
            <p:cNvPr id="41" name="组合 40"/>
            <p:cNvGrpSpPr>
              <a:grpSpLocks/>
            </p:cNvGrpSpPr>
            <p:nvPr/>
          </p:nvGrpSpPr>
          <p:grpSpPr bwMode="auto">
            <a:xfrm>
              <a:off x="515192" y="4251436"/>
              <a:ext cx="2462470" cy="125042"/>
              <a:chOff x="2296720" y="2970790"/>
              <a:chExt cx="2011108" cy="102122"/>
            </a:xfrm>
          </p:grpSpPr>
          <p:sp>
            <p:nvSpPr>
              <p:cNvPr id="46" name="等腰三角形 45"/>
              <p:cNvSpPr/>
              <p:nvPr/>
            </p:nvSpPr>
            <p:spPr>
              <a:xfrm>
                <a:off x="2297071" y="2971145"/>
                <a:ext cx="117987" cy="102411"/>
              </a:xfrm>
              <a:prstGeom prst="triangl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00000"/>
                  </a:solidFill>
                  <a:latin typeface="微软雅黑" panose="020B0503020204020204" pitchFamily="34" charset="-122"/>
                  <a:ea typeface="微软雅黑" panose="020B0503020204020204" pitchFamily="34" charset="-122"/>
                </a:endParaRPr>
              </a:p>
            </p:txBody>
          </p:sp>
          <p:cxnSp>
            <p:nvCxnSpPr>
              <p:cNvPr id="47" name="直接连接符 46"/>
              <p:cNvCxnSpPr>
                <a:stCxn id="46" idx="2"/>
              </p:cNvCxnSpPr>
              <p:nvPr/>
            </p:nvCxnSpPr>
            <p:spPr>
              <a:xfrm>
                <a:off x="2297071" y="3073556"/>
                <a:ext cx="2010967" cy="0"/>
              </a:xfrm>
              <a:prstGeom prst="line">
                <a:avLst/>
              </a:prstGeom>
              <a:ln>
                <a:solidFill>
                  <a:srgbClr val="FF9900"/>
                </a:solidFill>
                <a:tailEnd type="diamond"/>
              </a:ln>
            </p:spPr>
            <p:style>
              <a:lnRef idx="1">
                <a:schemeClr val="accent1"/>
              </a:lnRef>
              <a:fillRef idx="0">
                <a:schemeClr val="accent1"/>
              </a:fillRef>
              <a:effectRef idx="0">
                <a:schemeClr val="accent1"/>
              </a:effectRef>
              <a:fontRef idx="minor">
                <a:schemeClr val="tx1"/>
              </a:fontRef>
            </p:style>
          </p:cxnSp>
        </p:grpSp>
        <p:grpSp>
          <p:nvGrpSpPr>
            <p:cNvPr id="42" name="组合 41"/>
            <p:cNvGrpSpPr>
              <a:grpSpLocks/>
            </p:cNvGrpSpPr>
            <p:nvPr/>
          </p:nvGrpSpPr>
          <p:grpSpPr bwMode="auto">
            <a:xfrm>
              <a:off x="323528" y="3939171"/>
              <a:ext cx="2468645" cy="307934"/>
              <a:chOff x="2140187" y="2715766"/>
              <a:chExt cx="2016151" cy="251491"/>
            </a:xfrm>
          </p:grpSpPr>
          <p:sp>
            <p:nvSpPr>
              <p:cNvPr id="44" name="TextBox 43"/>
              <p:cNvSpPr txBox="1">
                <a:spLocks noChangeArrowheads="1"/>
              </p:cNvSpPr>
              <p:nvPr/>
            </p:nvSpPr>
            <p:spPr bwMode="auto">
              <a:xfrm>
                <a:off x="2140187" y="2715766"/>
                <a:ext cx="323640" cy="251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400">
                    <a:solidFill>
                      <a:srgbClr val="000000"/>
                    </a:solidFill>
                    <a:latin typeface="微软雅黑" panose="020B0503020204020204" pitchFamily="34" charset="-122"/>
                  </a:rPr>
                  <a:t>04</a:t>
                </a:r>
                <a:endParaRPr lang="zh-CN" altLang="en-US" sz="1400">
                  <a:solidFill>
                    <a:srgbClr val="000000"/>
                  </a:solidFill>
                  <a:latin typeface="微软雅黑" panose="020B0503020204020204" pitchFamily="34" charset="-122"/>
                </a:endParaRPr>
              </a:p>
            </p:txBody>
          </p:sp>
          <p:sp>
            <p:nvSpPr>
              <p:cNvPr id="45" name="TextBox 44"/>
              <p:cNvSpPr txBox="1"/>
              <p:nvPr/>
            </p:nvSpPr>
            <p:spPr>
              <a:xfrm>
                <a:off x="2571941" y="2715766"/>
                <a:ext cx="1584397" cy="251491"/>
              </a:xfrm>
              <a:prstGeom prst="rect">
                <a:avLst/>
              </a:prstGeom>
              <a:noFill/>
            </p:spPr>
            <p:txBody>
              <a:bodyPr>
                <a:spAutoFit/>
              </a:bodyPr>
              <a:lstStyle/>
              <a:p>
                <a:pPr fontAlgn="auto">
                  <a:spcBef>
                    <a:spcPts val="0"/>
                  </a:spcBef>
                  <a:spcAft>
                    <a:spcPts val="0"/>
                  </a:spcAft>
                  <a:defRPr/>
                </a:pPr>
                <a:r>
                  <a:rPr lang="zh-CN" altLang="en-US" sz="1400" b="1" dirty="0">
                    <a:solidFill>
                      <a:srgbClr val="000000"/>
                    </a:solidFill>
                    <a:latin typeface="微软雅黑" panose="020B0503020204020204" pitchFamily="34" charset="-122"/>
                    <a:ea typeface="微软雅黑" panose="020B0503020204020204" pitchFamily="34" charset="-122"/>
                  </a:rPr>
                  <a:t>点击添加标题</a:t>
                </a:r>
              </a:p>
            </p:txBody>
          </p:sp>
        </p:grpSp>
        <p:sp>
          <p:nvSpPr>
            <p:cNvPr id="43" name="TextBox 42"/>
            <p:cNvSpPr txBox="1">
              <a:spLocks noChangeArrowheads="1"/>
            </p:cNvSpPr>
            <p:nvPr/>
          </p:nvSpPr>
          <p:spPr bwMode="auto">
            <a:xfrm>
              <a:off x="832390" y="4453659"/>
              <a:ext cx="23042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000" dirty="0">
                  <a:solidFill>
                    <a:srgbClr val="000000"/>
                  </a:solidFill>
                  <a:latin typeface="微软雅黑" panose="020B0503020204020204" pitchFamily="34"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grpSp>
        <p:nvGrpSpPr>
          <p:cNvPr id="48" name="组合 47"/>
          <p:cNvGrpSpPr>
            <a:grpSpLocks/>
          </p:cNvGrpSpPr>
          <p:nvPr/>
        </p:nvGrpSpPr>
        <p:grpSpPr bwMode="auto">
          <a:xfrm>
            <a:off x="5741914" y="3129230"/>
            <a:ext cx="2697223" cy="1530355"/>
            <a:chOff x="5858028" y="3939171"/>
            <a:chExt cx="2698552" cy="1530151"/>
          </a:xfrm>
        </p:grpSpPr>
        <p:grpSp>
          <p:nvGrpSpPr>
            <p:cNvPr id="49" name="组合 48"/>
            <p:cNvGrpSpPr>
              <a:grpSpLocks/>
            </p:cNvGrpSpPr>
            <p:nvPr/>
          </p:nvGrpSpPr>
          <p:grpSpPr bwMode="auto">
            <a:xfrm>
              <a:off x="6034366" y="4251436"/>
              <a:ext cx="2462470" cy="125042"/>
              <a:chOff x="6804248" y="2970790"/>
              <a:chExt cx="2011108" cy="102122"/>
            </a:xfrm>
          </p:grpSpPr>
          <p:sp>
            <p:nvSpPr>
              <p:cNvPr id="54" name="等腰三角形 53"/>
              <p:cNvSpPr/>
              <p:nvPr/>
            </p:nvSpPr>
            <p:spPr>
              <a:xfrm flipH="1">
                <a:off x="8696767" y="2971145"/>
                <a:ext cx="118042" cy="102411"/>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0070C0"/>
                  </a:solidFill>
                  <a:latin typeface="微软雅黑" panose="020B0503020204020204" pitchFamily="34" charset="-122"/>
                  <a:ea typeface="微软雅黑" panose="020B0503020204020204" pitchFamily="34" charset="-122"/>
                </a:endParaRPr>
              </a:p>
            </p:txBody>
          </p:sp>
          <p:cxnSp>
            <p:nvCxnSpPr>
              <p:cNvPr id="55" name="直接连接符 54"/>
              <p:cNvCxnSpPr>
                <a:stCxn id="54" idx="2"/>
              </p:cNvCxnSpPr>
              <p:nvPr/>
            </p:nvCxnSpPr>
            <p:spPr>
              <a:xfrm flipH="1">
                <a:off x="6804217" y="3073556"/>
                <a:ext cx="2010592" cy="0"/>
              </a:xfrm>
              <a:prstGeom prst="line">
                <a:avLst/>
              </a:prstGeom>
              <a:ln>
                <a:solidFill>
                  <a:srgbClr val="0070C0"/>
                </a:solidFill>
                <a:tailEnd type="diamond"/>
              </a:ln>
            </p:spPr>
            <p:style>
              <a:lnRef idx="1">
                <a:schemeClr val="accent1"/>
              </a:lnRef>
              <a:fillRef idx="0">
                <a:schemeClr val="accent1"/>
              </a:fillRef>
              <a:effectRef idx="0">
                <a:schemeClr val="accent1"/>
              </a:effectRef>
              <a:fontRef idx="minor">
                <a:schemeClr val="tx1"/>
              </a:fontRef>
            </p:style>
          </p:cxnSp>
        </p:grpSp>
        <p:grpSp>
          <p:nvGrpSpPr>
            <p:cNvPr id="50" name="组合 49"/>
            <p:cNvGrpSpPr>
              <a:grpSpLocks/>
            </p:cNvGrpSpPr>
            <p:nvPr/>
          </p:nvGrpSpPr>
          <p:grpSpPr bwMode="auto">
            <a:xfrm>
              <a:off x="6210627" y="3939171"/>
              <a:ext cx="2345953" cy="307934"/>
              <a:chOff x="6948201" y="2715766"/>
              <a:chExt cx="1915948" cy="251491"/>
            </a:xfrm>
          </p:grpSpPr>
          <p:sp>
            <p:nvSpPr>
              <p:cNvPr id="52" name="TextBox 51"/>
              <p:cNvSpPr txBox="1">
                <a:spLocks noChangeArrowheads="1"/>
              </p:cNvSpPr>
              <p:nvPr/>
            </p:nvSpPr>
            <p:spPr bwMode="auto">
              <a:xfrm flipH="1">
                <a:off x="8540361" y="2715766"/>
                <a:ext cx="323788" cy="251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400">
                    <a:solidFill>
                      <a:srgbClr val="0070C0"/>
                    </a:solidFill>
                    <a:latin typeface="微软雅黑" panose="020B0503020204020204" pitchFamily="34" charset="-122"/>
                  </a:rPr>
                  <a:t>03</a:t>
                </a:r>
                <a:endParaRPr lang="zh-CN" altLang="en-US" sz="1400">
                  <a:solidFill>
                    <a:srgbClr val="0070C0"/>
                  </a:solidFill>
                  <a:latin typeface="微软雅黑" panose="020B0503020204020204" pitchFamily="34" charset="-122"/>
                </a:endParaRPr>
              </a:p>
            </p:txBody>
          </p:sp>
          <p:sp>
            <p:nvSpPr>
              <p:cNvPr id="53" name="TextBox 52"/>
              <p:cNvSpPr txBox="1"/>
              <p:nvPr/>
            </p:nvSpPr>
            <p:spPr>
              <a:xfrm>
                <a:off x="6948201" y="2715766"/>
                <a:ext cx="1583827" cy="251491"/>
              </a:xfrm>
              <a:prstGeom prst="rect">
                <a:avLst/>
              </a:prstGeom>
              <a:noFill/>
            </p:spPr>
            <p:txBody>
              <a:bodyPr>
                <a:spAutoFit/>
              </a:bodyPr>
              <a:lstStyle/>
              <a:p>
                <a:pPr algn="r" fontAlgn="auto">
                  <a:spcBef>
                    <a:spcPts val="0"/>
                  </a:spcBef>
                  <a:spcAft>
                    <a:spcPts val="0"/>
                  </a:spcAft>
                  <a:defRPr/>
                </a:pPr>
                <a:r>
                  <a:rPr lang="zh-CN" altLang="en-US" sz="1400" b="1" dirty="0">
                    <a:solidFill>
                      <a:srgbClr val="0070C0"/>
                    </a:solidFill>
                    <a:latin typeface="微软雅黑" panose="020B0503020204020204" pitchFamily="34" charset="-122"/>
                    <a:ea typeface="微软雅黑" panose="020B0503020204020204" pitchFamily="34" charset="-122"/>
                  </a:rPr>
                  <a:t>点击添加标题</a:t>
                </a:r>
              </a:p>
            </p:txBody>
          </p:sp>
        </p:grpSp>
        <p:sp>
          <p:nvSpPr>
            <p:cNvPr id="51" name="TextBox 50"/>
            <p:cNvSpPr txBox="1">
              <a:spLocks noChangeArrowheads="1"/>
            </p:cNvSpPr>
            <p:nvPr/>
          </p:nvSpPr>
          <p:spPr bwMode="auto">
            <a:xfrm>
              <a:off x="5858028" y="4453659"/>
              <a:ext cx="23042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r"/>
              <a:r>
                <a:rPr lang="zh-CN" altLang="en-US" sz="1000">
                  <a:solidFill>
                    <a:srgbClr val="0070C0"/>
                  </a:solidFill>
                  <a:latin typeface="微软雅黑" panose="020B0503020204020204" pitchFamily="34"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2" presetClass="entr" presetSubtype="6"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1+#ppt_w/2"/>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12"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0-#ppt_w/2"/>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par>
                                <p:cTn id="20" presetID="2" presetClass="entr" presetSubtype="3"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0-#ppt_h/2"/>
                                          </p:val>
                                        </p:tav>
                                        <p:tav tm="100000">
                                          <p:val>
                                            <p:strVal val="#ppt_y"/>
                                          </p:val>
                                        </p:tav>
                                      </p:tavLst>
                                    </p:anim>
                                  </p:childTnLst>
                                </p:cTn>
                              </p:par>
                              <p:par>
                                <p:cTn id="24" presetID="2" presetClass="entr" presetSubtype="9"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0-#ppt_w/2"/>
                                          </p:val>
                                        </p:tav>
                                        <p:tav tm="100000">
                                          <p:val>
                                            <p:strVal val="#ppt_x"/>
                                          </p:val>
                                        </p:tav>
                                      </p:tavLst>
                                    </p:anim>
                                    <p:anim calcmode="lin" valueType="num">
                                      <p:cBhvr additive="base">
                                        <p:cTn id="27" dur="500" fill="hold"/>
                                        <p:tgtEl>
                                          <p:spTgt spid="13"/>
                                        </p:tgtEl>
                                        <p:attrNameLst>
                                          <p:attrName>ppt_y</p:attrName>
                                        </p:attrNameLst>
                                      </p:cBhvr>
                                      <p:tavLst>
                                        <p:tav tm="0">
                                          <p:val>
                                            <p:strVal val="0-#ppt_h/2"/>
                                          </p:val>
                                        </p:tav>
                                        <p:tav tm="100000">
                                          <p:val>
                                            <p:strVal val="#ppt_y"/>
                                          </p:val>
                                        </p:tav>
                                      </p:tavLst>
                                    </p:anim>
                                  </p:childTnLst>
                                </p:cTn>
                              </p:par>
                              <p:par>
                                <p:cTn id="28" presetID="8" presetClass="emph" presetSubtype="0" fill="hold" nodeType="withEffect">
                                  <p:stCondLst>
                                    <p:cond delay="0"/>
                                  </p:stCondLst>
                                  <p:childTnLst>
                                    <p:animRot by="21600000">
                                      <p:cBhvr>
                                        <p:cTn id="29" dur="500" fill="hold"/>
                                        <p:tgtEl>
                                          <p:spTgt spid="3"/>
                                        </p:tgtEl>
                                        <p:attrNameLst>
                                          <p:attrName>r</p:attrName>
                                        </p:attrNameLst>
                                      </p:cBhvr>
                                    </p:animRot>
                                  </p:childTnLst>
                                </p:cTn>
                              </p:par>
                              <p:par>
                                <p:cTn id="30" presetID="8" presetClass="emph" presetSubtype="0" fill="hold" nodeType="withEffect">
                                  <p:stCondLst>
                                    <p:cond delay="0"/>
                                  </p:stCondLst>
                                  <p:childTnLst>
                                    <p:animRot by="21600000">
                                      <p:cBhvr>
                                        <p:cTn id="31" dur="500" fill="hold"/>
                                        <p:tgtEl>
                                          <p:spTgt spid="18"/>
                                        </p:tgtEl>
                                        <p:attrNameLst>
                                          <p:attrName>r</p:attrName>
                                        </p:attrNameLst>
                                      </p:cBhvr>
                                    </p:animRot>
                                  </p:childTnLst>
                                </p:cTn>
                              </p:par>
                              <p:par>
                                <p:cTn id="32" presetID="8" presetClass="emph" presetSubtype="0" fill="hold" nodeType="withEffect">
                                  <p:stCondLst>
                                    <p:cond delay="0"/>
                                  </p:stCondLst>
                                  <p:childTnLst>
                                    <p:animRot by="21600000">
                                      <p:cBhvr>
                                        <p:cTn id="33" dur="500" fill="hold"/>
                                        <p:tgtEl>
                                          <p:spTgt spid="8"/>
                                        </p:tgtEl>
                                        <p:attrNameLst>
                                          <p:attrName>r</p:attrName>
                                        </p:attrNameLst>
                                      </p:cBhvr>
                                    </p:animRot>
                                  </p:childTnLst>
                                </p:cTn>
                              </p:par>
                              <p:par>
                                <p:cTn id="34" presetID="8" presetClass="emph" presetSubtype="0" fill="hold" nodeType="withEffect">
                                  <p:stCondLst>
                                    <p:cond delay="0"/>
                                  </p:stCondLst>
                                  <p:childTnLst>
                                    <p:animRot by="21600000">
                                      <p:cBhvr>
                                        <p:cTn id="35" dur="500" fill="hold"/>
                                        <p:tgtEl>
                                          <p:spTgt spid="13"/>
                                        </p:tgtEl>
                                        <p:attrNameLst>
                                          <p:attrName>r</p:attrName>
                                        </p:attrNameLst>
                                      </p:cBhvr>
                                    </p:animRot>
                                  </p:childTnLst>
                                </p:cTn>
                              </p:par>
                            </p:childTnLst>
                          </p:cTn>
                        </p:par>
                        <p:par>
                          <p:cTn id="36" fill="hold">
                            <p:stCondLst>
                              <p:cond delay="1500"/>
                            </p:stCondLst>
                            <p:childTnLst>
                              <p:par>
                                <p:cTn id="37" presetID="12" presetClass="entr" presetSubtype="2"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p:tgtEl>
                                          <p:spTgt spid="23"/>
                                        </p:tgtEl>
                                        <p:attrNameLst>
                                          <p:attrName>ppt_x</p:attrName>
                                        </p:attrNameLst>
                                      </p:cBhvr>
                                      <p:tavLst>
                                        <p:tav tm="0">
                                          <p:val>
                                            <p:strVal val="#ppt_x+#ppt_w*1.125000"/>
                                          </p:val>
                                        </p:tav>
                                        <p:tav tm="100000">
                                          <p:val>
                                            <p:strVal val="#ppt_x"/>
                                          </p:val>
                                        </p:tav>
                                      </p:tavLst>
                                    </p:anim>
                                    <p:animEffect transition="in" filter="wipe(left)">
                                      <p:cBhvr>
                                        <p:cTn id="40" dur="500"/>
                                        <p:tgtEl>
                                          <p:spTgt spid="23"/>
                                        </p:tgtEl>
                                      </p:cBhvr>
                                    </p:animEffect>
                                  </p:childTnLst>
                                </p:cTn>
                              </p:par>
                              <p:par>
                                <p:cTn id="41" presetID="12" presetClass="entr" presetSubtype="8"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500"/>
                                        <p:tgtEl>
                                          <p:spTgt spid="31"/>
                                        </p:tgtEl>
                                        <p:attrNameLst>
                                          <p:attrName>ppt_x</p:attrName>
                                        </p:attrNameLst>
                                      </p:cBhvr>
                                      <p:tavLst>
                                        <p:tav tm="0">
                                          <p:val>
                                            <p:strVal val="#ppt_x-#ppt_w*1.125000"/>
                                          </p:val>
                                        </p:tav>
                                        <p:tav tm="100000">
                                          <p:val>
                                            <p:strVal val="#ppt_x"/>
                                          </p:val>
                                        </p:tav>
                                      </p:tavLst>
                                    </p:anim>
                                    <p:animEffect transition="in" filter="wipe(right)">
                                      <p:cBhvr>
                                        <p:cTn id="44" dur="500"/>
                                        <p:tgtEl>
                                          <p:spTgt spid="31"/>
                                        </p:tgtEl>
                                      </p:cBhvr>
                                    </p:animEffect>
                                  </p:childTnLst>
                                </p:cTn>
                              </p:par>
                              <p:par>
                                <p:cTn id="45" presetID="12" presetClass="entr" presetSubtype="2"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p:tgtEl>
                                          <p:spTgt spid="40"/>
                                        </p:tgtEl>
                                        <p:attrNameLst>
                                          <p:attrName>ppt_x</p:attrName>
                                        </p:attrNameLst>
                                      </p:cBhvr>
                                      <p:tavLst>
                                        <p:tav tm="0">
                                          <p:val>
                                            <p:strVal val="#ppt_x+#ppt_w*1.125000"/>
                                          </p:val>
                                        </p:tav>
                                        <p:tav tm="100000">
                                          <p:val>
                                            <p:strVal val="#ppt_x"/>
                                          </p:val>
                                        </p:tav>
                                      </p:tavLst>
                                    </p:anim>
                                    <p:animEffect transition="in" filter="wipe(left)">
                                      <p:cBhvr>
                                        <p:cTn id="48" dur="500"/>
                                        <p:tgtEl>
                                          <p:spTgt spid="40"/>
                                        </p:tgtEl>
                                      </p:cBhvr>
                                    </p:animEffect>
                                  </p:childTnLst>
                                </p:cTn>
                              </p:par>
                              <p:par>
                                <p:cTn id="49" presetID="12" presetClass="entr" presetSubtype="8" fill="hold" nodeType="with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p:tgtEl>
                                          <p:spTgt spid="48"/>
                                        </p:tgtEl>
                                        <p:attrNameLst>
                                          <p:attrName>ppt_x</p:attrName>
                                        </p:attrNameLst>
                                      </p:cBhvr>
                                      <p:tavLst>
                                        <p:tav tm="0">
                                          <p:val>
                                            <p:strVal val="#ppt_x-#ppt_w*1.125000"/>
                                          </p:val>
                                        </p:tav>
                                        <p:tav tm="100000">
                                          <p:val>
                                            <p:strVal val="#ppt_x"/>
                                          </p:val>
                                        </p:tav>
                                      </p:tavLst>
                                    </p:anim>
                                    <p:animEffect transition="in" filter="wipe(right)">
                                      <p:cBhvr>
                                        <p:cTn id="5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
        <p:nvSpPr>
          <p:cNvPr id="3" name="齿轮1"/>
          <p:cNvSpPr/>
          <p:nvPr/>
        </p:nvSpPr>
        <p:spPr>
          <a:xfrm>
            <a:off x="4164617" y="2448942"/>
            <a:ext cx="2235200" cy="2235200"/>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solidFill>
            <a:srgbClr val="E97117"/>
          </a:soli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800" b="1" i="0" u="none" strike="noStrike" kern="0" cap="none" spc="0" normalizeH="0" baseline="0" noProof="0" dirty="0" smtClean="0">
                <a:ln>
                  <a:noFill/>
                </a:ln>
                <a:solidFill>
                  <a:srgbClr val="0070C0"/>
                </a:solidFill>
                <a:effectLst/>
                <a:uLnTx/>
                <a:uFillTx/>
                <a:latin typeface="Calibri"/>
                <a:ea typeface="微软雅黑" pitchFamily="34" charset="-122"/>
                <a:cs typeface="+mn-cs"/>
              </a:rPr>
              <a:t>文本</a:t>
            </a:r>
            <a:r>
              <a:rPr kumimoji="0" lang="en-US" altLang="zh-CN" sz="2800" b="1" i="0" u="none" strike="noStrike" kern="0" cap="none" spc="0" normalizeH="0" baseline="0" noProof="0" dirty="0" smtClean="0">
                <a:ln>
                  <a:noFill/>
                </a:ln>
                <a:solidFill>
                  <a:srgbClr val="0070C0"/>
                </a:solidFill>
                <a:effectLst/>
                <a:uLnTx/>
                <a:uFillTx/>
                <a:latin typeface="Calibri"/>
                <a:ea typeface="微软雅黑" pitchFamily="34" charset="-122"/>
                <a:cs typeface="+mn-cs"/>
              </a:rPr>
              <a:t>1</a:t>
            </a:r>
            <a:endParaRPr kumimoji="0" lang="zh-CN" altLang="en-US" sz="2800" b="1" i="0" u="none" strike="noStrike" kern="0" cap="none" spc="0" normalizeH="0" baseline="0" noProof="0" dirty="0">
              <a:ln>
                <a:noFill/>
              </a:ln>
              <a:solidFill>
                <a:srgbClr val="0070C0"/>
              </a:solidFill>
              <a:effectLst/>
              <a:uLnTx/>
              <a:uFillTx/>
              <a:latin typeface="Calibri"/>
              <a:ea typeface="微软雅黑" pitchFamily="34" charset="-122"/>
              <a:cs typeface="+mn-cs"/>
            </a:endParaRPr>
          </a:p>
        </p:txBody>
      </p:sp>
      <p:sp>
        <p:nvSpPr>
          <p:cNvPr id="4" name="齿轮2"/>
          <p:cNvSpPr/>
          <p:nvPr/>
        </p:nvSpPr>
        <p:spPr>
          <a:xfrm>
            <a:off x="2925024" y="1933453"/>
            <a:ext cx="1625600" cy="1625600"/>
          </a:xfrm>
          <a:custGeom>
            <a:avLst/>
            <a:gdLst>
              <a:gd name="connsiteX0" fmla="*/ 1216350 w 1625600"/>
              <a:gd name="connsiteY0" fmla="*/ 411723 h 1625600"/>
              <a:gd name="connsiteX1" fmla="*/ 1456181 w 1625600"/>
              <a:gd name="connsiteY1" fmla="*/ 339443 h 1625600"/>
              <a:gd name="connsiteX2" fmla="*/ 1544430 w 1625600"/>
              <a:gd name="connsiteY2" fmla="*/ 492294 h 1625600"/>
              <a:gd name="connsiteX3" fmla="*/ 1361918 w 1625600"/>
              <a:gd name="connsiteY3" fmla="*/ 663854 h 1625600"/>
              <a:gd name="connsiteX4" fmla="*/ 1361918 w 1625600"/>
              <a:gd name="connsiteY4" fmla="*/ 961747 h 1625600"/>
              <a:gd name="connsiteX5" fmla="*/ 1544430 w 1625600"/>
              <a:gd name="connsiteY5" fmla="*/ 1133306 h 1625600"/>
              <a:gd name="connsiteX6" fmla="*/ 1456181 w 1625600"/>
              <a:gd name="connsiteY6" fmla="*/ 1286157 h 1625600"/>
              <a:gd name="connsiteX7" fmla="*/ 1216350 w 1625600"/>
              <a:gd name="connsiteY7" fmla="*/ 1213877 h 1625600"/>
              <a:gd name="connsiteX8" fmla="*/ 958367 w 1625600"/>
              <a:gd name="connsiteY8" fmla="*/ 1362823 h 1625600"/>
              <a:gd name="connsiteX9" fmla="*/ 901049 w 1625600"/>
              <a:gd name="connsiteY9" fmla="*/ 1606663 h 1625600"/>
              <a:gd name="connsiteX10" fmla="*/ 724551 w 1625600"/>
              <a:gd name="connsiteY10" fmla="*/ 1606663 h 1625600"/>
              <a:gd name="connsiteX11" fmla="*/ 667232 w 1625600"/>
              <a:gd name="connsiteY11" fmla="*/ 1362823 h 1625600"/>
              <a:gd name="connsiteX12" fmla="*/ 409249 w 1625600"/>
              <a:gd name="connsiteY12" fmla="*/ 1213877 h 1625600"/>
              <a:gd name="connsiteX13" fmla="*/ 169419 w 1625600"/>
              <a:gd name="connsiteY13" fmla="*/ 1286157 h 1625600"/>
              <a:gd name="connsiteX14" fmla="*/ 81170 w 1625600"/>
              <a:gd name="connsiteY14" fmla="*/ 1133306 h 1625600"/>
              <a:gd name="connsiteX15" fmla="*/ 263682 w 1625600"/>
              <a:gd name="connsiteY15" fmla="*/ 961746 h 1625600"/>
              <a:gd name="connsiteX16" fmla="*/ 263682 w 1625600"/>
              <a:gd name="connsiteY16" fmla="*/ 663853 h 1625600"/>
              <a:gd name="connsiteX17" fmla="*/ 81170 w 1625600"/>
              <a:gd name="connsiteY17" fmla="*/ 492294 h 1625600"/>
              <a:gd name="connsiteX18" fmla="*/ 169419 w 1625600"/>
              <a:gd name="connsiteY18" fmla="*/ 339443 h 1625600"/>
              <a:gd name="connsiteX19" fmla="*/ 409250 w 1625600"/>
              <a:gd name="connsiteY19" fmla="*/ 411723 h 1625600"/>
              <a:gd name="connsiteX20" fmla="*/ 667233 w 1625600"/>
              <a:gd name="connsiteY20" fmla="*/ 262777 h 1625600"/>
              <a:gd name="connsiteX21" fmla="*/ 724551 w 1625600"/>
              <a:gd name="connsiteY21" fmla="*/ 18937 h 1625600"/>
              <a:gd name="connsiteX22" fmla="*/ 901049 w 1625600"/>
              <a:gd name="connsiteY22" fmla="*/ 18937 h 1625600"/>
              <a:gd name="connsiteX23" fmla="*/ 958368 w 1625600"/>
              <a:gd name="connsiteY23" fmla="*/ 262777 h 1625600"/>
              <a:gd name="connsiteX24" fmla="*/ 1216351 w 1625600"/>
              <a:gd name="connsiteY24" fmla="*/ 411723 h 1625600"/>
              <a:gd name="connsiteX25" fmla="*/ 1216350 w 1625600"/>
              <a:gd name="connsiteY25" fmla="*/ 411723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25600" h="1625600">
                <a:moveTo>
                  <a:pt x="1216350" y="411723"/>
                </a:moveTo>
                <a:lnTo>
                  <a:pt x="1456181" y="339443"/>
                </a:lnTo>
                <a:lnTo>
                  <a:pt x="1544430" y="492294"/>
                </a:lnTo>
                <a:lnTo>
                  <a:pt x="1361918" y="663854"/>
                </a:lnTo>
                <a:cubicBezTo>
                  <a:pt x="1388374" y="761389"/>
                  <a:pt x="1388374" y="864211"/>
                  <a:pt x="1361918" y="961747"/>
                </a:cubicBezTo>
                <a:lnTo>
                  <a:pt x="1544430" y="1133306"/>
                </a:lnTo>
                <a:lnTo>
                  <a:pt x="1456181" y="1286157"/>
                </a:lnTo>
                <a:lnTo>
                  <a:pt x="1216350" y="1213877"/>
                </a:lnTo>
                <a:cubicBezTo>
                  <a:pt x="1145110" y="1285556"/>
                  <a:pt x="1056063" y="1336967"/>
                  <a:pt x="958367" y="1362823"/>
                </a:cubicBezTo>
                <a:lnTo>
                  <a:pt x="901049" y="1606663"/>
                </a:lnTo>
                <a:lnTo>
                  <a:pt x="724551" y="1606663"/>
                </a:lnTo>
                <a:lnTo>
                  <a:pt x="667232" y="1362823"/>
                </a:lnTo>
                <a:cubicBezTo>
                  <a:pt x="569536" y="1336967"/>
                  <a:pt x="480489" y="1285556"/>
                  <a:pt x="409249" y="1213877"/>
                </a:cubicBezTo>
                <a:lnTo>
                  <a:pt x="169419" y="1286157"/>
                </a:lnTo>
                <a:lnTo>
                  <a:pt x="81170" y="1133306"/>
                </a:lnTo>
                <a:lnTo>
                  <a:pt x="263682" y="961746"/>
                </a:lnTo>
                <a:cubicBezTo>
                  <a:pt x="237226" y="864211"/>
                  <a:pt x="237226" y="761389"/>
                  <a:pt x="263682" y="663853"/>
                </a:cubicBezTo>
                <a:lnTo>
                  <a:pt x="81170" y="492294"/>
                </a:lnTo>
                <a:lnTo>
                  <a:pt x="169419" y="339443"/>
                </a:lnTo>
                <a:lnTo>
                  <a:pt x="409250" y="411723"/>
                </a:lnTo>
                <a:cubicBezTo>
                  <a:pt x="480490" y="340044"/>
                  <a:pt x="569537" y="288633"/>
                  <a:pt x="667233" y="262777"/>
                </a:cubicBezTo>
                <a:lnTo>
                  <a:pt x="724551" y="18937"/>
                </a:lnTo>
                <a:lnTo>
                  <a:pt x="901049" y="18937"/>
                </a:lnTo>
                <a:lnTo>
                  <a:pt x="958368" y="262777"/>
                </a:lnTo>
                <a:cubicBezTo>
                  <a:pt x="1056064" y="288633"/>
                  <a:pt x="1145111" y="340044"/>
                  <a:pt x="1216351" y="411723"/>
                </a:cubicBezTo>
                <a:lnTo>
                  <a:pt x="1216350" y="411723"/>
                </a:lnTo>
                <a:close/>
              </a:path>
            </a:pathLst>
          </a:cu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cs typeface="+mn-cs"/>
              </a:rPr>
              <a:t>文本</a:t>
            </a:r>
            <a:r>
              <a:rPr kumimoji="0" lang="en-US" altLang="zh-CN" sz="18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cs typeface="+mn-cs"/>
              </a:rPr>
              <a:t>2</a:t>
            </a:r>
            <a:endParaRPr kumimoji="0" lang="zh-CN" altLang="en-US" sz="1800" b="1" i="0" u="none" strike="noStrike" kern="0" cap="none" spc="0" normalizeH="0" baseline="0" noProof="0" dirty="0">
              <a:ln>
                <a:noFill/>
              </a:ln>
              <a:solidFill>
                <a:srgbClr val="0070C0"/>
              </a:solidFill>
              <a:effectLst/>
              <a:uLnTx/>
              <a:uFillTx/>
              <a:latin typeface="微软雅黑" pitchFamily="34" charset="-122"/>
              <a:ea typeface="微软雅黑" pitchFamily="34" charset="-122"/>
              <a:cs typeface="+mn-cs"/>
            </a:endParaRPr>
          </a:p>
        </p:txBody>
      </p:sp>
      <p:sp>
        <p:nvSpPr>
          <p:cNvPr id="5" name="箭头1"/>
          <p:cNvSpPr/>
          <p:nvPr/>
        </p:nvSpPr>
        <p:spPr>
          <a:xfrm>
            <a:off x="4052209" y="2125293"/>
            <a:ext cx="2861056" cy="2861056"/>
          </a:xfrm>
          <a:prstGeom prst="circularArrow">
            <a:avLst>
              <a:gd name="adj1" fmla="val 4687"/>
              <a:gd name="adj2" fmla="val 299029"/>
              <a:gd name="adj3" fmla="val 2513083"/>
              <a:gd name="adj4" fmla="val 15867933"/>
              <a:gd name="adj5" fmla="val 5469"/>
            </a:avLst>
          </a:prstGeom>
          <a:gradFill>
            <a:gsLst>
              <a:gs pos="33000">
                <a:srgbClr val="F9F9F9"/>
              </a:gs>
              <a:gs pos="100000">
                <a:srgbClr val="D7D7D7"/>
              </a:gs>
            </a:gsLst>
            <a:lin ang="5400000" scaled="0"/>
          </a:gradFill>
          <a:ln w="3175" cap="flat" cmpd="sng" algn="ctr">
            <a:solidFill>
              <a:srgbClr val="A9A9A9"/>
            </a:solidFill>
            <a:prstDash val="solid"/>
          </a:ln>
          <a:effectLst>
            <a:outerShdw blurRad="50800" dist="38100" algn="l" rotWithShape="0">
              <a:prstClr val="black">
                <a:alpha val="40000"/>
              </a:prstClr>
            </a:outerShdw>
          </a:effectLst>
        </p:spPr>
      </p:sp>
      <p:sp>
        <p:nvSpPr>
          <p:cNvPr id="6" name="箭头2"/>
          <p:cNvSpPr/>
          <p:nvPr/>
        </p:nvSpPr>
        <p:spPr>
          <a:xfrm>
            <a:off x="2637133" y="1574328"/>
            <a:ext cx="2078736" cy="2078736"/>
          </a:xfrm>
          <a:prstGeom prst="leftCircularArrow">
            <a:avLst>
              <a:gd name="adj1" fmla="val 6452"/>
              <a:gd name="adj2" fmla="val 429999"/>
              <a:gd name="adj3" fmla="val 10489124"/>
              <a:gd name="adj4" fmla="val 14837806"/>
              <a:gd name="adj5" fmla="val 7527"/>
            </a:avLst>
          </a:prstGeom>
          <a:solidFill>
            <a:srgbClr val="0070C0"/>
          </a:solidFill>
          <a:ln w="25400" cap="flat" cmpd="sng" algn="ctr">
            <a:noFill/>
            <a:prstDash val="solid"/>
          </a:ln>
          <a:effectLst>
            <a:outerShdw blurRad="50800" dist="38100" algn="l" rotWithShape="0">
              <a:prstClr val="black">
                <a:alpha val="40000"/>
              </a:prstClr>
            </a:outerShdw>
          </a:effectLst>
        </p:spPr>
      </p:sp>
      <p:sp>
        <p:nvSpPr>
          <p:cNvPr id="7" name="Text Box 40"/>
          <p:cNvSpPr txBox="1">
            <a:spLocks noChangeArrowheads="1"/>
          </p:cNvSpPr>
          <p:nvPr/>
        </p:nvSpPr>
        <p:spPr bwMode="gray">
          <a:xfrm>
            <a:off x="812608" y="3977940"/>
            <a:ext cx="3255336" cy="609398"/>
          </a:xfrm>
          <a:prstGeom prst="rect">
            <a:avLst/>
          </a:prstGeom>
          <a:noFill/>
          <a:ln w="9525">
            <a:noFill/>
            <a:miter lim="800000"/>
            <a:headEnd/>
            <a:tailEnd/>
          </a:ln>
        </p:spPr>
        <p:txBody>
          <a:bodyPr wrap="square">
            <a:spAutoFit/>
          </a:bodyPr>
          <a:lstStyle/>
          <a:p>
            <a:pPr lvl="0">
              <a:lnSpc>
                <a:spcPct val="120000"/>
              </a:lnSpc>
              <a:defRPr/>
            </a:pPr>
            <a:r>
              <a:rPr lang="zh-CN" altLang="en-US" sz="1400" kern="0" dirty="0" smtClean="0">
                <a:solidFill>
                  <a:srgbClr val="000000"/>
                </a:solidFill>
                <a:latin typeface="微软雅黑" pitchFamily="34" charset="-122"/>
                <a:ea typeface="微软雅黑" pitchFamily="34" charset="-122"/>
              </a:rPr>
              <a:t>单击此处输入文字单击此处输入文字</a:t>
            </a:r>
          </a:p>
          <a:p>
            <a:pPr lvl="0">
              <a:lnSpc>
                <a:spcPct val="120000"/>
              </a:lnSpc>
              <a:defRPr/>
            </a:pPr>
            <a:r>
              <a:rPr lang="zh-CN" altLang="en-US" sz="1400" kern="0" dirty="0" smtClean="0">
                <a:solidFill>
                  <a:srgbClr val="000000"/>
                </a:solidFill>
                <a:latin typeface="微软雅黑" pitchFamily="34" charset="-122"/>
                <a:ea typeface="微软雅黑" pitchFamily="34" charset="-122"/>
              </a:rPr>
              <a:t>单击此处输入文字单击此处输入文字</a:t>
            </a:r>
            <a:endParaRPr lang="zh-CN" altLang="en-US" sz="1400" kern="0" dirty="0">
              <a:solidFill>
                <a:srgbClr val="000000"/>
              </a:solidFill>
              <a:latin typeface="微软雅黑" pitchFamily="34" charset="-122"/>
              <a:ea typeface="微软雅黑" pitchFamily="34" charset="-122"/>
            </a:endParaRPr>
          </a:p>
        </p:txBody>
      </p:sp>
      <p:sp>
        <p:nvSpPr>
          <p:cNvPr id="8" name="Rectangle 11"/>
          <p:cNvSpPr>
            <a:spLocks noChangeArrowheads="1"/>
          </p:cNvSpPr>
          <p:nvPr/>
        </p:nvSpPr>
        <p:spPr bwMode="gray">
          <a:xfrm>
            <a:off x="886628" y="3601070"/>
            <a:ext cx="2500330" cy="358775"/>
          </a:xfrm>
          <a:prstGeom prst="rect">
            <a:avLst/>
          </a:prstGeom>
          <a:noFill/>
          <a:ln>
            <a:noFill/>
          </a:ln>
          <a:extLst/>
        </p:spPr>
        <p:txBody>
          <a:bodyPr lIns="0" tIns="0" rIns="0" bIns="0" anchor="ctr"/>
          <a:lstStyle/>
          <a:p>
            <a:pPr lvl="0">
              <a:lnSpc>
                <a:spcPct val="120000"/>
              </a:lnSpc>
              <a:defRPr/>
            </a:pPr>
            <a:r>
              <a:rPr lang="zh-CN" altLang="en-US" sz="2000" b="1" kern="0" dirty="0">
                <a:solidFill>
                  <a:srgbClr val="0070C0"/>
                </a:solidFill>
                <a:latin typeface="微软雅黑" pitchFamily="34" charset="-122"/>
                <a:ea typeface="微软雅黑" pitchFamily="34" charset="-122"/>
              </a:rPr>
              <a:t>单击此处</a:t>
            </a:r>
            <a:r>
              <a:rPr lang="zh-CN" altLang="en-US" sz="2000" b="1" kern="0" dirty="0" smtClean="0">
                <a:solidFill>
                  <a:srgbClr val="0070C0"/>
                </a:solidFill>
                <a:latin typeface="微软雅黑" pitchFamily="34" charset="-122"/>
                <a:ea typeface="微软雅黑" pitchFamily="34" charset="-122"/>
              </a:rPr>
              <a:t>输入小标题</a:t>
            </a:r>
            <a:endParaRPr lang="zh-CN" altLang="en-US" sz="2000" b="1" kern="0" dirty="0">
              <a:solidFill>
                <a:srgbClr val="0070C0"/>
              </a:solidFill>
              <a:latin typeface="微软雅黑" pitchFamily="34" charset="-122"/>
              <a:ea typeface="微软雅黑" pitchFamily="34" charset="-122"/>
            </a:endParaRPr>
          </a:p>
        </p:txBody>
      </p:sp>
      <p:sp>
        <p:nvSpPr>
          <p:cNvPr id="9" name="Text Box 40"/>
          <p:cNvSpPr txBox="1">
            <a:spLocks noChangeArrowheads="1"/>
          </p:cNvSpPr>
          <p:nvPr/>
        </p:nvSpPr>
        <p:spPr bwMode="gray">
          <a:xfrm>
            <a:off x="5652120" y="1335488"/>
            <a:ext cx="3255336" cy="609398"/>
          </a:xfrm>
          <a:prstGeom prst="rect">
            <a:avLst/>
          </a:prstGeom>
          <a:noFill/>
          <a:ln w="9525">
            <a:noFill/>
            <a:miter lim="800000"/>
            <a:headEnd/>
            <a:tailEnd/>
          </a:ln>
        </p:spPr>
        <p:txBody>
          <a:bodyPr wrap="square">
            <a:spAutoFit/>
          </a:bodyPr>
          <a:lstStyle/>
          <a:p>
            <a:pPr lvl="0">
              <a:lnSpc>
                <a:spcPct val="120000"/>
              </a:lnSpc>
              <a:defRPr/>
            </a:pPr>
            <a:r>
              <a:rPr lang="zh-CN" altLang="en-US" sz="1400" kern="0" dirty="0" smtClean="0">
                <a:solidFill>
                  <a:srgbClr val="000000"/>
                </a:solidFill>
                <a:latin typeface="微软雅黑" pitchFamily="34" charset="-122"/>
                <a:ea typeface="微软雅黑" pitchFamily="34" charset="-122"/>
              </a:rPr>
              <a:t>单击此处输入文字单击此处输入文字</a:t>
            </a:r>
          </a:p>
          <a:p>
            <a:pPr lvl="0">
              <a:lnSpc>
                <a:spcPct val="120000"/>
              </a:lnSpc>
              <a:defRPr/>
            </a:pPr>
            <a:r>
              <a:rPr lang="zh-CN" altLang="en-US" sz="1400" kern="0" dirty="0" smtClean="0">
                <a:solidFill>
                  <a:srgbClr val="000000"/>
                </a:solidFill>
                <a:latin typeface="微软雅黑" pitchFamily="34" charset="-122"/>
                <a:ea typeface="微软雅黑" pitchFamily="34" charset="-122"/>
              </a:rPr>
              <a:t>单击此处输入文字单击此处输入文字</a:t>
            </a:r>
            <a:endParaRPr lang="zh-CN" altLang="en-US" sz="1400" kern="0" dirty="0">
              <a:solidFill>
                <a:srgbClr val="000000"/>
              </a:solidFill>
              <a:latin typeface="微软雅黑" pitchFamily="34" charset="-122"/>
              <a:ea typeface="微软雅黑" pitchFamily="34" charset="-122"/>
            </a:endParaRPr>
          </a:p>
        </p:txBody>
      </p:sp>
      <p:sp>
        <p:nvSpPr>
          <p:cNvPr id="10" name="Rectangle 11"/>
          <p:cNvSpPr>
            <a:spLocks noChangeArrowheads="1"/>
          </p:cNvSpPr>
          <p:nvPr/>
        </p:nvSpPr>
        <p:spPr bwMode="gray">
          <a:xfrm>
            <a:off x="5726140" y="958618"/>
            <a:ext cx="2500330" cy="358775"/>
          </a:xfrm>
          <a:prstGeom prst="rect">
            <a:avLst/>
          </a:prstGeom>
          <a:noFill/>
          <a:ln>
            <a:noFill/>
          </a:ln>
          <a:extLst/>
        </p:spPr>
        <p:txBody>
          <a:bodyPr lIns="0" tIns="0" rIns="0" bIns="0" anchor="ctr"/>
          <a:lstStyle/>
          <a:p>
            <a:pPr lvl="0">
              <a:lnSpc>
                <a:spcPct val="120000"/>
              </a:lnSpc>
              <a:defRPr/>
            </a:pPr>
            <a:r>
              <a:rPr lang="zh-CN" altLang="en-US" sz="2000" b="1" kern="0" dirty="0">
                <a:solidFill>
                  <a:srgbClr val="0070C0"/>
                </a:solidFill>
                <a:latin typeface="微软雅黑" pitchFamily="34" charset="-122"/>
                <a:ea typeface="微软雅黑" pitchFamily="34" charset="-122"/>
              </a:rPr>
              <a:t>单击此处</a:t>
            </a:r>
            <a:r>
              <a:rPr lang="zh-CN" altLang="en-US" sz="2000" b="1" kern="0" dirty="0" smtClean="0">
                <a:solidFill>
                  <a:srgbClr val="0070C0"/>
                </a:solidFill>
                <a:latin typeface="微软雅黑" pitchFamily="34" charset="-122"/>
                <a:ea typeface="微软雅黑" pitchFamily="34" charset="-122"/>
              </a:rPr>
              <a:t>输入小标题</a:t>
            </a:r>
            <a:endParaRPr lang="zh-CN" altLang="en-US" sz="2000" b="1" kern="0" dirty="0">
              <a:solidFill>
                <a:srgbClr val="0070C0"/>
              </a:solidFill>
              <a:latin typeface="微软雅黑" pitchFamily="34" charset="-122"/>
              <a:ea typeface="微软雅黑" pitchFamily="34" charset="-122"/>
            </a:endParaRPr>
          </a:p>
        </p:txBody>
      </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up)">
                                      <p:cBhvr>
                                        <p:cTn id="26" dur="500"/>
                                        <p:tgtEl>
                                          <p:spTgt spid="6"/>
                                        </p:tgtEl>
                                      </p:cBhvr>
                                    </p:animEffect>
                                  </p:childTnLst>
                                </p:cTn>
                              </p:par>
                            </p:childTnLst>
                          </p:cTn>
                        </p:par>
                        <p:par>
                          <p:cTn id="27" fill="hold">
                            <p:stCondLst>
                              <p:cond delay="3000"/>
                            </p:stCondLst>
                            <p:childTnLst>
                              <p:par>
                                <p:cTn id="28" presetID="8" presetClass="emph" presetSubtype="0" repeatCount="indefinite" fill="hold" grpId="1" nodeType="afterEffect">
                                  <p:stCondLst>
                                    <p:cond delay="0"/>
                                  </p:stCondLst>
                                  <p:childTnLst>
                                    <p:animRot by="21600000">
                                      <p:cBhvr>
                                        <p:cTn id="29" dur="3000" fill="hold"/>
                                        <p:tgtEl>
                                          <p:spTgt spid="3"/>
                                        </p:tgtEl>
                                        <p:attrNameLst>
                                          <p:attrName>r</p:attrName>
                                        </p:attrNameLst>
                                      </p:cBhvr>
                                    </p:animRot>
                                  </p:childTnLst>
                                </p:cTn>
                              </p:par>
                              <p:par>
                                <p:cTn id="30" presetID="8" presetClass="emph" presetSubtype="0" repeatCount="indefinite" fill="hold" grpId="1" nodeType="withEffect">
                                  <p:stCondLst>
                                    <p:cond delay="0"/>
                                  </p:stCondLst>
                                  <p:childTnLst>
                                    <p:animRot by="-21600000">
                                      <p:cBhvr>
                                        <p:cTn id="31" dur="2000" fill="hold"/>
                                        <p:tgtEl>
                                          <p:spTgt spid="4"/>
                                        </p:tgtEl>
                                        <p:attrNameLst>
                                          <p:attrName>r</p:attrName>
                                        </p:attrNameLst>
                                      </p:cBhvr>
                                    </p:animRot>
                                  </p:childTnLst>
                                </p:cTn>
                              </p:par>
                            </p:childTnLst>
                          </p:cTn>
                        </p:par>
                        <p:par>
                          <p:cTn id="32" fill="hold">
                            <p:stCondLst>
                              <p:cond delay="60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8"/>
                                        </p:tgtEl>
                                        <p:attrNameLst>
                                          <p:attrName>ppt_y</p:attrName>
                                        </p:attrNameLst>
                                      </p:cBhvr>
                                      <p:tavLst>
                                        <p:tav tm="0">
                                          <p:val>
                                            <p:strVal val="#ppt_y"/>
                                          </p:val>
                                        </p:tav>
                                        <p:tav tm="100000">
                                          <p:val>
                                            <p:strVal val="#ppt_y"/>
                                          </p:val>
                                        </p:tav>
                                      </p:tavLst>
                                    </p:anim>
                                    <p:anim calcmode="lin" valueType="num">
                                      <p:cBhvr>
                                        <p:cTn id="3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8"/>
                                        </p:tgtEl>
                                      </p:cBhvr>
                                    </p:animEffect>
                                  </p:childTnLst>
                                </p:cTn>
                              </p:par>
                            </p:childTnLst>
                          </p:cTn>
                        </p:par>
                        <p:par>
                          <p:cTn id="40" fill="hold">
                            <p:stCondLst>
                              <p:cond delay="6900"/>
                            </p:stCondLst>
                            <p:childTnLst>
                              <p:par>
                                <p:cTn id="41" presetID="42"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750"/>
                                        <p:tgtEl>
                                          <p:spTgt spid="7"/>
                                        </p:tgtEl>
                                      </p:cBhvr>
                                    </p:animEffect>
                                    <p:anim calcmode="lin" valueType="num">
                                      <p:cBhvr>
                                        <p:cTn id="44" dur="750" fill="hold"/>
                                        <p:tgtEl>
                                          <p:spTgt spid="7"/>
                                        </p:tgtEl>
                                        <p:attrNameLst>
                                          <p:attrName>ppt_x</p:attrName>
                                        </p:attrNameLst>
                                      </p:cBhvr>
                                      <p:tavLst>
                                        <p:tav tm="0">
                                          <p:val>
                                            <p:strVal val="#ppt_x"/>
                                          </p:val>
                                        </p:tav>
                                        <p:tav tm="100000">
                                          <p:val>
                                            <p:strVal val="#ppt_x"/>
                                          </p:val>
                                        </p:tav>
                                      </p:tavLst>
                                    </p:anim>
                                    <p:anim calcmode="lin" valueType="num">
                                      <p:cBhvr>
                                        <p:cTn id="45" dur="750" fill="hold"/>
                                        <p:tgtEl>
                                          <p:spTgt spid="7"/>
                                        </p:tgtEl>
                                        <p:attrNameLst>
                                          <p:attrName>ppt_y</p:attrName>
                                        </p:attrNameLst>
                                      </p:cBhvr>
                                      <p:tavLst>
                                        <p:tav tm="0">
                                          <p:val>
                                            <p:strVal val="#ppt_y+.1"/>
                                          </p:val>
                                        </p:tav>
                                        <p:tav tm="100000">
                                          <p:val>
                                            <p:strVal val="#ppt_y"/>
                                          </p:val>
                                        </p:tav>
                                      </p:tavLst>
                                    </p:anim>
                                  </p:childTnLst>
                                </p:cTn>
                              </p:par>
                            </p:childTnLst>
                          </p:cTn>
                        </p:par>
                        <p:par>
                          <p:cTn id="46" fill="hold">
                            <p:stCondLst>
                              <p:cond delay="765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10"/>
                                        </p:tgtEl>
                                        <p:attrNameLst>
                                          <p:attrName>ppt_y</p:attrName>
                                        </p:attrNameLst>
                                      </p:cBhvr>
                                      <p:tavLst>
                                        <p:tav tm="0">
                                          <p:val>
                                            <p:strVal val="#ppt_y"/>
                                          </p:val>
                                        </p:tav>
                                        <p:tav tm="100000">
                                          <p:val>
                                            <p:strVal val="#ppt_y"/>
                                          </p:val>
                                        </p:tav>
                                      </p:tavLst>
                                    </p:anim>
                                    <p:anim calcmode="lin" valueType="num">
                                      <p:cBhvr>
                                        <p:cTn id="51"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10"/>
                                        </p:tgtEl>
                                      </p:cBhvr>
                                    </p:animEffect>
                                  </p:childTnLst>
                                </p:cTn>
                              </p:par>
                            </p:childTnLst>
                          </p:cTn>
                        </p:par>
                        <p:par>
                          <p:cTn id="54" fill="hold">
                            <p:stCondLst>
                              <p:cond delay="8550"/>
                            </p:stCondLst>
                            <p:childTnLst>
                              <p:par>
                                <p:cTn id="55" presetID="42" presetClass="entr" presetSubtype="0"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750"/>
                                        <p:tgtEl>
                                          <p:spTgt spid="9"/>
                                        </p:tgtEl>
                                      </p:cBhvr>
                                    </p:animEffect>
                                    <p:anim calcmode="lin" valueType="num">
                                      <p:cBhvr>
                                        <p:cTn id="58" dur="750" fill="hold"/>
                                        <p:tgtEl>
                                          <p:spTgt spid="9"/>
                                        </p:tgtEl>
                                        <p:attrNameLst>
                                          <p:attrName>ppt_x</p:attrName>
                                        </p:attrNameLst>
                                      </p:cBhvr>
                                      <p:tavLst>
                                        <p:tav tm="0">
                                          <p:val>
                                            <p:strVal val="#ppt_x"/>
                                          </p:val>
                                        </p:tav>
                                        <p:tav tm="100000">
                                          <p:val>
                                            <p:strVal val="#ppt_x"/>
                                          </p:val>
                                        </p:tav>
                                      </p:tavLst>
                                    </p:anim>
                                    <p:anim calcmode="lin" valueType="num">
                                      <p:cBhvr>
                                        <p:cTn id="59"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 grpId="0" animBg="1"/>
      <p:bldP spid="3" grpId="1" animBg="1"/>
      <p:bldP spid="4" grpId="0" animBg="1"/>
      <p:bldP spid="4" grpId="1" animBg="1"/>
      <p:bldP spid="7" grpId="0"/>
      <p:bldP spid="8" grpId="0"/>
      <p:bldP spid="9" grpId="0"/>
      <p:bldP spid="1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
        <p:nvSpPr>
          <p:cNvPr id="3" name="AutoShape 10"/>
          <p:cNvSpPr>
            <a:spLocks noChangeArrowheads="1"/>
          </p:cNvSpPr>
          <p:nvPr/>
        </p:nvSpPr>
        <p:spPr bwMode="auto">
          <a:xfrm rot="16200000">
            <a:off x="3894258" y="-1085410"/>
            <a:ext cx="1398833" cy="7676197"/>
          </a:xfrm>
          <a:prstGeom prst="downArrow">
            <a:avLst>
              <a:gd name="adj1" fmla="val 49065"/>
              <a:gd name="adj2" fmla="val 44827"/>
            </a:avLst>
          </a:prstGeom>
          <a:solidFill>
            <a:srgbClr val="0070C0"/>
          </a:solidFill>
          <a:ln>
            <a:noFill/>
          </a:ln>
        </p:spPr>
        <p:txBody>
          <a:bodyPr vert="eaVert"/>
          <a:lstStyle/>
          <a:p>
            <a:endParaRPr lang="zh-CN" altLang="en-US" sz="2000">
              <a:solidFill>
                <a:srgbClr val="C00000"/>
              </a:solidFill>
              <a:latin typeface="微软雅黑" pitchFamily="34" charset="-122"/>
              <a:ea typeface="微软雅黑" pitchFamily="34" charset="-122"/>
            </a:endParaRPr>
          </a:p>
        </p:txBody>
      </p:sp>
      <p:grpSp>
        <p:nvGrpSpPr>
          <p:cNvPr id="4" name="组合 3"/>
          <p:cNvGrpSpPr>
            <a:grpSpLocks/>
          </p:cNvGrpSpPr>
          <p:nvPr/>
        </p:nvGrpSpPr>
        <p:grpSpPr bwMode="auto">
          <a:xfrm>
            <a:off x="2589800" y="2018441"/>
            <a:ext cx="1701613" cy="1539687"/>
            <a:chOff x="1214414" y="2786058"/>
            <a:chExt cx="1935848" cy="1751017"/>
          </a:xfrm>
        </p:grpSpPr>
        <p:grpSp>
          <p:nvGrpSpPr>
            <p:cNvPr id="5" name="Group 6"/>
            <p:cNvGrpSpPr>
              <a:grpSpLocks/>
            </p:cNvGrpSpPr>
            <p:nvPr/>
          </p:nvGrpSpPr>
          <p:grpSpPr bwMode="auto">
            <a:xfrm>
              <a:off x="1295400" y="2786058"/>
              <a:ext cx="1753450" cy="1751017"/>
              <a:chOff x="1823" y="2371"/>
              <a:chExt cx="1801" cy="1801"/>
            </a:xfrm>
          </p:grpSpPr>
          <p:sp>
            <p:nvSpPr>
              <p:cNvPr id="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8"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6"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rgbClr val="0070C0"/>
                  </a:solidFill>
                  <a:latin typeface="微软雅黑" pitchFamily="34" charset="-122"/>
                  <a:ea typeface="微软雅黑" pitchFamily="34" charset="-122"/>
                </a:rPr>
                <a:t>写入文本</a:t>
              </a:r>
            </a:p>
          </p:txBody>
        </p:sp>
      </p:grpSp>
      <p:grpSp>
        <p:nvGrpSpPr>
          <p:cNvPr id="9" name="组合 8"/>
          <p:cNvGrpSpPr>
            <a:grpSpLocks/>
          </p:cNvGrpSpPr>
          <p:nvPr/>
        </p:nvGrpSpPr>
        <p:grpSpPr bwMode="auto">
          <a:xfrm>
            <a:off x="4291413" y="2018441"/>
            <a:ext cx="1701612" cy="1539687"/>
            <a:chOff x="1214414" y="2786058"/>
            <a:chExt cx="1935848" cy="1751017"/>
          </a:xfrm>
        </p:grpSpPr>
        <p:grpSp>
          <p:nvGrpSpPr>
            <p:cNvPr id="10" name="Group 6"/>
            <p:cNvGrpSpPr>
              <a:grpSpLocks/>
            </p:cNvGrpSpPr>
            <p:nvPr/>
          </p:nvGrpSpPr>
          <p:grpSpPr bwMode="auto">
            <a:xfrm>
              <a:off x="1295400" y="2786058"/>
              <a:ext cx="1753450" cy="1751017"/>
              <a:chOff x="1823" y="2371"/>
              <a:chExt cx="1801" cy="1801"/>
            </a:xfrm>
          </p:grpSpPr>
          <p:sp>
            <p:nvSpPr>
              <p:cNvPr id="1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13"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11"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rgbClr val="0070C0"/>
                  </a:solidFill>
                  <a:latin typeface="微软雅黑" pitchFamily="34" charset="-122"/>
                  <a:ea typeface="微软雅黑" pitchFamily="34" charset="-122"/>
                </a:rPr>
                <a:t>写入文本</a:t>
              </a:r>
            </a:p>
          </p:txBody>
        </p:sp>
      </p:grpSp>
      <p:grpSp>
        <p:nvGrpSpPr>
          <p:cNvPr id="14" name="组合 13"/>
          <p:cNvGrpSpPr>
            <a:grpSpLocks/>
          </p:cNvGrpSpPr>
          <p:nvPr/>
        </p:nvGrpSpPr>
        <p:grpSpPr bwMode="auto">
          <a:xfrm>
            <a:off x="6009776" y="2018441"/>
            <a:ext cx="1701613" cy="1539687"/>
            <a:chOff x="1214414" y="2786058"/>
            <a:chExt cx="1935848" cy="1751017"/>
          </a:xfrm>
        </p:grpSpPr>
        <p:grpSp>
          <p:nvGrpSpPr>
            <p:cNvPr id="15" name="Group 6"/>
            <p:cNvGrpSpPr>
              <a:grpSpLocks/>
            </p:cNvGrpSpPr>
            <p:nvPr/>
          </p:nvGrpSpPr>
          <p:grpSpPr bwMode="auto">
            <a:xfrm>
              <a:off x="1295400" y="2786058"/>
              <a:ext cx="1753450" cy="1751017"/>
              <a:chOff x="1823" y="2371"/>
              <a:chExt cx="1801" cy="1801"/>
            </a:xfrm>
          </p:grpSpPr>
          <p:sp>
            <p:nvSpPr>
              <p:cNvPr id="1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70C0"/>
                  </a:solidFill>
                  <a:latin typeface="微软雅黑" pitchFamily="34" charset="-122"/>
                  <a:ea typeface="微软雅黑" pitchFamily="34" charset="-122"/>
                </a:endParaRPr>
              </a:p>
            </p:txBody>
          </p:sp>
          <p:sp>
            <p:nvSpPr>
              <p:cNvPr id="18"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a:defRPr/>
                </a:pPr>
                <a:endParaRPr lang="zh-CN" altLang="en-US" sz="2000">
                  <a:solidFill>
                    <a:srgbClr val="0070C0"/>
                  </a:solidFill>
                  <a:latin typeface="微软雅黑" pitchFamily="34" charset="-122"/>
                  <a:ea typeface="微软雅黑" pitchFamily="34" charset="-122"/>
                </a:endParaRPr>
              </a:p>
            </p:txBody>
          </p:sp>
        </p:grpSp>
        <p:sp>
          <p:nvSpPr>
            <p:cNvPr id="16"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rgbClr val="0070C0"/>
                  </a:solidFill>
                  <a:latin typeface="微软雅黑" pitchFamily="34" charset="-122"/>
                  <a:ea typeface="微软雅黑" pitchFamily="34" charset="-122"/>
                </a:rPr>
                <a:t>写入文本</a:t>
              </a:r>
            </a:p>
          </p:txBody>
        </p:sp>
      </p:grpSp>
      <p:grpSp>
        <p:nvGrpSpPr>
          <p:cNvPr id="19" name="组合 40"/>
          <p:cNvGrpSpPr>
            <a:grpSpLocks/>
          </p:cNvGrpSpPr>
          <p:nvPr/>
        </p:nvGrpSpPr>
        <p:grpSpPr bwMode="auto">
          <a:xfrm>
            <a:off x="925965" y="2018441"/>
            <a:ext cx="1701613" cy="1539687"/>
            <a:chOff x="1214414" y="2786058"/>
            <a:chExt cx="1935848" cy="1751017"/>
          </a:xfrm>
        </p:grpSpPr>
        <p:grpSp>
          <p:nvGrpSpPr>
            <p:cNvPr id="20" name="Group 6"/>
            <p:cNvGrpSpPr>
              <a:grpSpLocks/>
            </p:cNvGrpSpPr>
            <p:nvPr/>
          </p:nvGrpSpPr>
          <p:grpSpPr bwMode="auto">
            <a:xfrm>
              <a:off x="1295400" y="2786058"/>
              <a:ext cx="1753450" cy="1751017"/>
              <a:chOff x="1823" y="2371"/>
              <a:chExt cx="1801" cy="1801"/>
            </a:xfrm>
          </p:grpSpPr>
          <p:sp>
            <p:nvSpPr>
              <p:cNvPr id="2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rgbClr val="000000"/>
                  </a:solidFill>
                  <a:latin typeface="微软雅黑" pitchFamily="34" charset="-122"/>
                  <a:ea typeface="微软雅黑" pitchFamily="34" charset="-122"/>
                </a:endParaRPr>
              </a:p>
            </p:txBody>
          </p:sp>
          <p:sp>
            <p:nvSpPr>
              <p:cNvPr id="23" name="Oval 8"/>
              <p:cNvSpPr>
                <a:spLocks noChangeArrowheads="1"/>
              </p:cNvSpPr>
              <p:nvPr/>
            </p:nvSpPr>
            <p:spPr bwMode="auto">
              <a:xfrm>
                <a:off x="1946" y="2493"/>
                <a:ext cx="1556" cy="1556"/>
              </a:xfrm>
              <a:prstGeom prst="ellipse">
                <a:avLst/>
              </a:prstGeom>
              <a:solidFill>
                <a:srgbClr val="E97117"/>
              </a:solidFill>
              <a:ln w="38100">
                <a:solidFill>
                  <a:srgbClr val="FFFFFF"/>
                </a:solidFill>
                <a:round/>
                <a:headEnd/>
                <a:tailEnd/>
              </a:ln>
            </p:spPr>
            <p:txBody>
              <a:bodyPr/>
              <a:lstStyle/>
              <a:p>
                <a:endParaRPr lang="zh-CN" altLang="en-US" sz="2000">
                  <a:solidFill>
                    <a:srgbClr val="000000"/>
                  </a:solidFill>
                  <a:latin typeface="微软雅黑" pitchFamily="34" charset="-122"/>
                  <a:ea typeface="微软雅黑" pitchFamily="34" charset="-122"/>
                </a:endParaRPr>
              </a:p>
            </p:txBody>
          </p:sp>
        </p:grpSp>
        <p:sp>
          <p:nvSpPr>
            <p:cNvPr id="21"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chemeClr val="bg1"/>
                  </a:solidFill>
                  <a:latin typeface="微软雅黑" pitchFamily="34" charset="-122"/>
                  <a:ea typeface="微软雅黑" pitchFamily="34" charset="-122"/>
                </a:rPr>
                <a:t>写入文本</a:t>
              </a:r>
              <a:endParaRPr lang="zh-CN" altLang="en-US" sz="2000" b="1" dirty="0">
                <a:solidFill>
                  <a:schemeClr val="bg1"/>
                </a:solidFill>
                <a:latin typeface="微软雅黑" pitchFamily="34" charset="-122"/>
                <a:ea typeface="微软雅黑" pitchFamily="34" charset="-122"/>
              </a:endParaRPr>
            </a:p>
          </p:txBody>
        </p:sp>
      </p:grpSp>
      <p:sp>
        <p:nvSpPr>
          <p:cNvPr id="24" name="矩形标注 23"/>
          <p:cNvSpPr/>
          <p:nvPr/>
        </p:nvSpPr>
        <p:spPr>
          <a:xfrm>
            <a:off x="2921467" y="3836225"/>
            <a:ext cx="1477858" cy="4571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5" name="矩形标注 24"/>
          <p:cNvSpPr/>
          <p:nvPr/>
        </p:nvSpPr>
        <p:spPr>
          <a:xfrm>
            <a:off x="1230309" y="1671821"/>
            <a:ext cx="1584840" cy="6414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6" name="Rectangle 28"/>
          <p:cNvSpPr>
            <a:spLocks noChangeArrowheads="1"/>
          </p:cNvSpPr>
          <p:nvPr/>
        </p:nvSpPr>
        <p:spPr bwMode="auto">
          <a:xfrm>
            <a:off x="2901118" y="3874329"/>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
        <p:nvSpPr>
          <p:cNvPr id="27" name="Rectangle 28"/>
          <p:cNvSpPr>
            <a:spLocks noChangeArrowheads="1"/>
          </p:cNvSpPr>
          <p:nvPr/>
        </p:nvSpPr>
        <p:spPr bwMode="auto">
          <a:xfrm>
            <a:off x="1297381" y="1129308"/>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
        <p:nvSpPr>
          <p:cNvPr id="28" name="矩形标注 27"/>
          <p:cNvSpPr/>
          <p:nvPr/>
        </p:nvSpPr>
        <p:spPr>
          <a:xfrm>
            <a:off x="4542677" y="1671821"/>
            <a:ext cx="1584840" cy="6414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9" name="Rectangle 28"/>
          <p:cNvSpPr>
            <a:spLocks noChangeArrowheads="1"/>
          </p:cNvSpPr>
          <p:nvPr/>
        </p:nvSpPr>
        <p:spPr bwMode="auto">
          <a:xfrm>
            <a:off x="4609749" y="1129308"/>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
        <p:nvSpPr>
          <p:cNvPr id="30" name="矩形标注 29"/>
          <p:cNvSpPr/>
          <p:nvPr/>
        </p:nvSpPr>
        <p:spPr>
          <a:xfrm>
            <a:off x="6377851" y="3836225"/>
            <a:ext cx="1477858" cy="4571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1" name="Rectangle 28"/>
          <p:cNvSpPr>
            <a:spLocks noChangeArrowheads="1"/>
          </p:cNvSpPr>
          <p:nvPr/>
        </p:nvSpPr>
        <p:spPr bwMode="auto">
          <a:xfrm>
            <a:off x="6357502" y="3874329"/>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rgbClr val="000000"/>
                </a:solidFill>
                <a:latin typeface="微软雅黑" pitchFamily="34" charset="-122"/>
                <a:ea typeface="微软雅黑" pitchFamily="34" charset="-122"/>
              </a:rPr>
              <a:t>单击</a:t>
            </a:r>
            <a:r>
              <a:rPr lang="zh-CN" altLang="en-US" sz="1200" dirty="0">
                <a:solidFill>
                  <a:srgbClr val="000000"/>
                </a:solidFill>
                <a:latin typeface="微软雅黑" pitchFamily="34" charset="-122"/>
                <a:ea typeface="微软雅黑" pitchFamily="34" charset="-122"/>
              </a:rPr>
              <a:t>此处添加文字</a:t>
            </a:r>
          </a:p>
          <a:p>
            <a:pPr>
              <a:lnSpc>
                <a:spcPct val="120000"/>
              </a:lnSpc>
            </a:pPr>
            <a:r>
              <a:rPr lang="zh-CN" altLang="en-US" sz="1200" dirty="0">
                <a:solidFill>
                  <a:srgbClr val="000000"/>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par>
                                <p:cTn id="11" presetID="22" presetClass="entr" presetSubtype="8"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000"/>
                            </p:stCondLst>
                            <p:childTnLst>
                              <p:par>
                                <p:cTn id="15" presetID="15" presetClass="entr" presetSubtype="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1000" fill="hold"/>
                                        <p:tgtEl>
                                          <p:spTgt spid="19"/>
                                        </p:tgtEl>
                                        <p:attrNameLst>
                                          <p:attrName>ppt_w</p:attrName>
                                        </p:attrNameLst>
                                      </p:cBhvr>
                                      <p:tavLst>
                                        <p:tav tm="0">
                                          <p:val>
                                            <p:fltVal val="0"/>
                                          </p:val>
                                        </p:tav>
                                        <p:tav tm="100000">
                                          <p:val>
                                            <p:strVal val="#ppt_w"/>
                                          </p:val>
                                        </p:tav>
                                      </p:tavLst>
                                    </p:anim>
                                    <p:anim calcmode="lin" valueType="num">
                                      <p:cBhvr>
                                        <p:cTn id="18" dur="1000" fill="hold"/>
                                        <p:tgtEl>
                                          <p:spTgt spid="19"/>
                                        </p:tgtEl>
                                        <p:attrNameLst>
                                          <p:attrName>ppt_h</p:attrName>
                                        </p:attrNameLst>
                                      </p:cBhvr>
                                      <p:tavLst>
                                        <p:tav tm="0">
                                          <p:val>
                                            <p:fltVal val="0"/>
                                          </p:val>
                                        </p:tav>
                                        <p:tav tm="100000">
                                          <p:val>
                                            <p:strVal val="#ppt_h"/>
                                          </p:val>
                                        </p:tav>
                                      </p:tavLst>
                                    </p:anim>
                                    <p:anim calcmode="lin" valueType="num">
                                      <p:cBhvr>
                                        <p:cTn id="19"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19"/>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25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4"/>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500"/>
                                  </p:stCondLst>
                                  <p:childTnLst>
                                    <p:set>
                                      <p:cBhvr>
                                        <p:cTn id="28" dur="1" fill="hold">
                                          <p:stCondLst>
                                            <p:cond delay="0"/>
                                          </p:stCondLst>
                                        </p:cTn>
                                        <p:tgtEl>
                                          <p:spTgt spid="9"/>
                                        </p:tgtEl>
                                        <p:attrNameLst>
                                          <p:attrName>style.visibility</p:attrName>
                                        </p:attrNameLst>
                                      </p:cBhvr>
                                      <p:to>
                                        <p:strVal val="visible"/>
                                      </p:to>
                                    </p:set>
                                    <p:anim calcmode="lin" valueType="num">
                                      <p:cBhvr>
                                        <p:cTn id="29" dur="1000" fill="hold"/>
                                        <p:tgtEl>
                                          <p:spTgt spid="9"/>
                                        </p:tgtEl>
                                        <p:attrNameLst>
                                          <p:attrName>ppt_w</p:attrName>
                                        </p:attrNameLst>
                                      </p:cBhvr>
                                      <p:tavLst>
                                        <p:tav tm="0">
                                          <p:val>
                                            <p:fltVal val="0"/>
                                          </p:val>
                                        </p:tav>
                                        <p:tav tm="100000">
                                          <p:val>
                                            <p:strVal val="#ppt_w"/>
                                          </p:val>
                                        </p:tav>
                                      </p:tavLst>
                                    </p:anim>
                                    <p:anim calcmode="lin" valueType="num">
                                      <p:cBhvr>
                                        <p:cTn id="30" dur="1000" fill="hold"/>
                                        <p:tgtEl>
                                          <p:spTgt spid="9"/>
                                        </p:tgtEl>
                                        <p:attrNameLst>
                                          <p:attrName>ppt_h</p:attrName>
                                        </p:attrNameLst>
                                      </p:cBhvr>
                                      <p:tavLst>
                                        <p:tav tm="0">
                                          <p:val>
                                            <p:fltVal val="0"/>
                                          </p:val>
                                        </p:tav>
                                        <p:tav tm="100000">
                                          <p:val>
                                            <p:strVal val="#ppt_h"/>
                                          </p:val>
                                        </p:tav>
                                      </p:tavLst>
                                    </p:anim>
                                    <p:anim calcmode="lin" valueType="num">
                                      <p:cBhvr>
                                        <p:cTn id="31"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9"/>
                                        </p:tgtEl>
                                        <p:attrNameLst>
                                          <p:attrName>ppt_y</p:attrName>
                                        </p:attrNameLst>
                                      </p:cBhvr>
                                      <p:tavLst>
                                        <p:tav tm="0" fmla="#ppt_y+(sin(-2*pi*(1-$))*-#ppt_x+cos(-2*pi*(1-$))*(1-#ppt_y))*(1-$)">
                                          <p:val>
                                            <p:fltVal val="0"/>
                                          </p:val>
                                        </p:tav>
                                        <p:tav tm="100000">
                                          <p:val>
                                            <p:fltVal val="1"/>
                                          </p:val>
                                        </p:tav>
                                      </p:tavLst>
                                    </p:anim>
                                  </p:childTnLst>
                                </p:cTn>
                              </p:par>
                              <p:par>
                                <p:cTn id="33" presetID="15" presetClass="entr" presetSubtype="0" fill="hold" nodeType="withEffect">
                                  <p:stCondLst>
                                    <p:cond delay="750"/>
                                  </p:stCondLst>
                                  <p:childTnLst>
                                    <p:set>
                                      <p:cBhvr>
                                        <p:cTn id="34" dur="1" fill="hold">
                                          <p:stCondLst>
                                            <p:cond delay="0"/>
                                          </p:stCondLst>
                                        </p:cTn>
                                        <p:tgtEl>
                                          <p:spTgt spid="14"/>
                                        </p:tgtEl>
                                        <p:attrNameLst>
                                          <p:attrName>style.visibility</p:attrName>
                                        </p:attrNameLst>
                                      </p:cBhvr>
                                      <p:to>
                                        <p:strVal val="visible"/>
                                      </p:to>
                                    </p:set>
                                    <p:anim calcmode="lin" valueType="num">
                                      <p:cBhvr>
                                        <p:cTn id="35" dur="1000" fill="hold"/>
                                        <p:tgtEl>
                                          <p:spTgt spid="14"/>
                                        </p:tgtEl>
                                        <p:attrNameLst>
                                          <p:attrName>ppt_w</p:attrName>
                                        </p:attrNameLst>
                                      </p:cBhvr>
                                      <p:tavLst>
                                        <p:tav tm="0">
                                          <p:val>
                                            <p:fltVal val="0"/>
                                          </p:val>
                                        </p:tav>
                                        <p:tav tm="100000">
                                          <p:val>
                                            <p:strVal val="#ppt_w"/>
                                          </p:val>
                                        </p:tav>
                                      </p:tavLst>
                                    </p:anim>
                                    <p:anim calcmode="lin" valueType="num">
                                      <p:cBhvr>
                                        <p:cTn id="36" dur="1000" fill="hold"/>
                                        <p:tgtEl>
                                          <p:spTgt spid="14"/>
                                        </p:tgtEl>
                                        <p:attrNameLst>
                                          <p:attrName>ppt_h</p:attrName>
                                        </p:attrNameLst>
                                      </p:cBhvr>
                                      <p:tavLst>
                                        <p:tav tm="0">
                                          <p:val>
                                            <p:fltVal val="0"/>
                                          </p:val>
                                        </p:tav>
                                        <p:tav tm="100000">
                                          <p:val>
                                            <p:strVal val="#ppt_h"/>
                                          </p:val>
                                        </p:tav>
                                      </p:tavLst>
                                    </p:anim>
                                    <p:anim calcmode="lin" valueType="num">
                                      <p:cBhvr>
                                        <p:cTn id="37"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39" fill="hold">
                            <p:stCondLst>
                              <p:cond delay="2750"/>
                            </p:stCondLst>
                            <p:childTnLst>
                              <p:par>
                                <p:cTn id="40" presetID="2" presetClass="entr" presetSubtype="1"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fill="hold"/>
                                        <p:tgtEl>
                                          <p:spTgt spid="25"/>
                                        </p:tgtEl>
                                        <p:attrNameLst>
                                          <p:attrName>ppt_x</p:attrName>
                                        </p:attrNameLst>
                                      </p:cBhvr>
                                      <p:tavLst>
                                        <p:tav tm="0">
                                          <p:val>
                                            <p:strVal val="#ppt_x"/>
                                          </p:val>
                                        </p:tav>
                                        <p:tav tm="100000">
                                          <p:val>
                                            <p:strVal val="#ppt_x"/>
                                          </p:val>
                                        </p:tav>
                                      </p:tavLst>
                                    </p:anim>
                                    <p:anim calcmode="lin" valueType="num">
                                      <p:cBhvr additive="base">
                                        <p:cTn id="43" dur="500" fill="hold"/>
                                        <p:tgtEl>
                                          <p:spTgt spid="25"/>
                                        </p:tgtEl>
                                        <p:attrNameLst>
                                          <p:attrName>ppt_y</p:attrName>
                                        </p:attrNameLst>
                                      </p:cBhvr>
                                      <p:tavLst>
                                        <p:tav tm="0">
                                          <p:val>
                                            <p:strVal val="0-#ppt_h/2"/>
                                          </p:val>
                                        </p:tav>
                                        <p:tav tm="100000">
                                          <p:val>
                                            <p:strVal val="#ppt_y"/>
                                          </p:val>
                                        </p:tav>
                                      </p:tavLst>
                                    </p:anim>
                                  </p:childTnLst>
                                </p:cTn>
                              </p:par>
                            </p:childTnLst>
                          </p:cTn>
                        </p:par>
                        <p:par>
                          <p:cTn id="44" fill="hold">
                            <p:stCondLst>
                              <p:cond delay="3250"/>
                            </p:stCondLst>
                            <p:childTnLst>
                              <p:par>
                                <p:cTn id="45" presetID="32" presetClass="emph" presetSubtype="0" fill="hold" grpId="1" nodeType="afterEffect">
                                  <p:stCondLst>
                                    <p:cond delay="0"/>
                                  </p:stCondLst>
                                  <p:childTnLst>
                                    <p:animRot by="120000">
                                      <p:cBhvr>
                                        <p:cTn id="46" dur="50" fill="hold">
                                          <p:stCondLst>
                                            <p:cond delay="0"/>
                                          </p:stCondLst>
                                        </p:cTn>
                                        <p:tgtEl>
                                          <p:spTgt spid="25"/>
                                        </p:tgtEl>
                                        <p:attrNameLst>
                                          <p:attrName>r</p:attrName>
                                        </p:attrNameLst>
                                      </p:cBhvr>
                                    </p:animRot>
                                    <p:animRot by="-240000">
                                      <p:cBhvr>
                                        <p:cTn id="47" dur="100" fill="hold">
                                          <p:stCondLst>
                                            <p:cond delay="100"/>
                                          </p:stCondLst>
                                        </p:cTn>
                                        <p:tgtEl>
                                          <p:spTgt spid="25"/>
                                        </p:tgtEl>
                                        <p:attrNameLst>
                                          <p:attrName>r</p:attrName>
                                        </p:attrNameLst>
                                      </p:cBhvr>
                                    </p:animRot>
                                    <p:animRot by="240000">
                                      <p:cBhvr>
                                        <p:cTn id="48" dur="100" fill="hold">
                                          <p:stCondLst>
                                            <p:cond delay="200"/>
                                          </p:stCondLst>
                                        </p:cTn>
                                        <p:tgtEl>
                                          <p:spTgt spid="25"/>
                                        </p:tgtEl>
                                        <p:attrNameLst>
                                          <p:attrName>r</p:attrName>
                                        </p:attrNameLst>
                                      </p:cBhvr>
                                    </p:animRot>
                                    <p:animRot by="-240000">
                                      <p:cBhvr>
                                        <p:cTn id="49" dur="100" fill="hold">
                                          <p:stCondLst>
                                            <p:cond delay="300"/>
                                          </p:stCondLst>
                                        </p:cTn>
                                        <p:tgtEl>
                                          <p:spTgt spid="25"/>
                                        </p:tgtEl>
                                        <p:attrNameLst>
                                          <p:attrName>r</p:attrName>
                                        </p:attrNameLst>
                                      </p:cBhvr>
                                    </p:animRot>
                                    <p:animRot by="120000">
                                      <p:cBhvr>
                                        <p:cTn id="50" dur="100" fill="hold">
                                          <p:stCondLst>
                                            <p:cond delay="400"/>
                                          </p:stCondLst>
                                        </p:cTn>
                                        <p:tgtEl>
                                          <p:spTgt spid="25"/>
                                        </p:tgtEl>
                                        <p:attrNameLst>
                                          <p:attrName>r</p:attrName>
                                        </p:attrNameLst>
                                      </p:cBhvr>
                                    </p:animRot>
                                  </p:childTnLst>
                                </p:cTn>
                              </p:par>
                            </p:childTnLst>
                          </p:cTn>
                        </p:par>
                        <p:par>
                          <p:cTn id="51" fill="hold">
                            <p:stCondLst>
                              <p:cond delay="3750"/>
                            </p:stCondLst>
                            <p:childTnLst>
                              <p:par>
                                <p:cTn id="52" presetID="18" presetClass="entr" presetSubtype="9"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strips(upLeft)">
                                      <p:cBhvr>
                                        <p:cTn id="54" dur="500"/>
                                        <p:tgtEl>
                                          <p:spTgt spid="27"/>
                                        </p:tgtEl>
                                      </p:cBhvr>
                                    </p:animEffect>
                                  </p:childTnLst>
                                </p:cTn>
                              </p:par>
                            </p:childTnLst>
                          </p:cTn>
                        </p:par>
                        <p:par>
                          <p:cTn id="55" fill="hold">
                            <p:stCondLst>
                              <p:cond delay="4250"/>
                            </p:stCondLst>
                            <p:childTnLst>
                              <p:par>
                                <p:cTn id="56" presetID="2" presetClass="entr" presetSubtype="4"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additive="base">
                                        <p:cTn id="58" dur="500" fill="hold"/>
                                        <p:tgtEl>
                                          <p:spTgt spid="24"/>
                                        </p:tgtEl>
                                        <p:attrNameLst>
                                          <p:attrName>ppt_x</p:attrName>
                                        </p:attrNameLst>
                                      </p:cBhvr>
                                      <p:tavLst>
                                        <p:tav tm="0">
                                          <p:val>
                                            <p:strVal val="#ppt_x"/>
                                          </p:val>
                                        </p:tav>
                                        <p:tav tm="100000">
                                          <p:val>
                                            <p:strVal val="#ppt_x"/>
                                          </p:val>
                                        </p:tav>
                                      </p:tavLst>
                                    </p:anim>
                                    <p:anim calcmode="lin" valueType="num">
                                      <p:cBhvr additive="base">
                                        <p:cTn id="59" dur="500" fill="hold"/>
                                        <p:tgtEl>
                                          <p:spTgt spid="24"/>
                                        </p:tgtEl>
                                        <p:attrNameLst>
                                          <p:attrName>ppt_y</p:attrName>
                                        </p:attrNameLst>
                                      </p:cBhvr>
                                      <p:tavLst>
                                        <p:tav tm="0">
                                          <p:val>
                                            <p:strVal val="1+#ppt_h/2"/>
                                          </p:val>
                                        </p:tav>
                                        <p:tav tm="100000">
                                          <p:val>
                                            <p:strVal val="#ppt_y"/>
                                          </p:val>
                                        </p:tav>
                                      </p:tavLst>
                                    </p:anim>
                                  </p:childTnLst>
                                </p:cTn>
                              </p:par>
                            </p:childTnLst>
                          </p:cTn>
                        </p:par>
                        <p:par>
                          <p:cTn id="60" fill="hold">
                            <p:stCondLst>
                              <p:cond delay="4750"/>
                            </p:stCondLst>
                            <p:childTnLst>
                              <p:par>
                                <p:cTn id="61" presetID="32" presetClass="emph" presetSubtype="0" fill="hold" grpId="1" nodeType="afterEffect">
                                  <p:stCondLst>
                                    <p:cond delay="0"/>
                                  </p:stCondLst>
                                  <p:childTnLst>
                                    <p:animRot by="120000">
                                      <p:cBhvr>
                                        <p:cTn id="62" dur="50" fill="hold">
                                          <p:stCondLst>
                                            <p:cond delay="0"/>
                                          </p:stCondLst>
                                        </p:cTn>
                                        <p:tgtEl>
                                          <p:spTgt spid="24"/>
                                        </p:tgtEl>
                                        <p:attrNameLst>
                                          <p:attrName>r</p:attrName>
                                        </p:attrNameLst>
                                      </p:cBhvr>
                                    </p:animRot>
                                    <p:animRot by="-240000">
                                      <p:cBhvr>
                                        <p:cTn id="63" dur="100" fill="hold">
                                          <p:stCondLst>
                                            <p:cond delay="100"/>
                                          </p:stCondLst>
                                        </p:cTn>
                                        <p:tgtEl>
                                          <p:spTgt spid="24"/>
                                        </p:tgtEl>
                                        <p:attrNameLst>
                                          <p:attrName>r</p:attrName>
                                        </p:attrNameLst>
                                      </p:cBhvr>
                                    </p:animRot>
                                    <p:animRot by="240000">
                                      <p:cBhvr>
                                        <p:cTn id="64" dur="100" fill="hold">
                                          <p:stCondLst>
                                            <p:cond delay="200"/>
                                          </p:stCondLst>
                                        </p:cTn>
                                        <p:tgtEl>
                                          <p:spTgt spid="24"/>
                                        </p:tgtEl>
                                        <p:attrNameLst>
                                          <p:attrName>r</p:attrName>
                                        </p:attrNameLst>
                                      </p:cBhvr>
                                    </p:animRot>
                                    <p:animRot by="-240000">
                                      <p:cBhvr>
                                        <p:cTn id="65" dur="100" fill="hold">
                                          <p:stCondLst>
                                            <p:cond delay="300"/>
                                          </p:stCondLst>
                                        </p:cTn>
                                        <p:tgtEl>
                                          <p:spTgt spid="24"/>
                                        </p:tgtEl>
                                        <p:attrNameLst>
                                          <p:attrName>r</p:attrName>
                                        </p:attrNameLst>
                                      </p:cBhvr>
                                    </p:animRot>
                                    <p:animRot by="120000">
                                      <p:cBhvr>
                                        <p:cTn id="66" dur="100" fill="hold">
                                          <p:stCondLst>
                                            <p:cond delay="400"/>
                                          </p:stCondLst>
                                        </p:cTn>
                                        <p:tgtEl>
                                          <p:spTgt spid="24"/>
                                        </p:tgtEl>
                                        <p:attrNameLst>
                                          <p:attrName>r</p:attrName>
                                        </p:attrNameLst>
                                      </p:cBhvr>
                                    </p:animRot>
                                  </p:childTnLst>
                                </p:cTn>
                              </p:par>
                            </p:childTnLst>
                          </p:cTn>
                        </p:par>
                        <p:par>
                          <p:cTn id="67" fill="hold">
                            <p:stCondLst>
                              <p:cond delay="5250"/>
                            </p:stCondLst>
                            <p:childTnLst>
                              <p:par>
                                <p:cTn id="68" presetID="18" presetClass="entr" presetSubtype="9"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strips(upLeft)">
                                      <p:cBhvr>
                                        <p:cTn id="70" dur="500"/>
                                        <p:tgtEl>
                                          <p:spTgt spid="26"/>
                                        </p:tgtEl>
                                      </p:cBhvr>
                                    </p:animEffect>
                                  </p:childTnLst>
                                </p:cTn>
                              </p:par>
                            </p:childTnLst>
                          </p:cTn>
                        </p:par>
                        <p:par>
                          <p:cTn id="71" fill="hold">
                            <p:stCondLst>
                              <p:cond delay="5750"/>
                            </p:stCondLst>
                            <p:childTnLst>
                              <p:par>
                                <p:cTn id="72" presetID="2" presetClass="entr" presetSubtype="1" fill="hold" grpId="0" nodeType="afterEffect">
                                  <p:stCondLst>
                                    <p:cond delay="0"/>
                                  </p:stCondLst>
                                  <p:childTnLst>
                                    <p:set>
                                      <p:cBhvr>
                                        <p:cTn id="73" dur="1" fill="hold">
                                          <p:stCondLst>
                                            <p:cond delay="0"/>
                                          </p:stCondLst>
                                        </p:cTn>
                                        <p:tgtEl>
                                          <p:spTgt spid="28"/>
                                        </p:tgtEl>
                                        <p:attrNameLst>
                                          <p:attrName>style.visibility</p:attrName>
                                        </p:attrNameLst>
                                      </p:cBhvr>
                                      <p:to>
                                        <p:strVal val="visible"/>
                                      </p:to>
                                    </p:set>
                                    <p:anim calcmode="lin" valueType="num">
                                      <p:cBhvr additive="base">
                                        <p:cTn id="74" dur="500" fill="hold"/>
                                        <p:tgtEl>
                                          <p:spTgt spid="28"/>
                                        </p:tgtEl>
                                        <p:attrNameLst>
                                          <p:attrName>ppt_x</p:attrName>
                                        </p:attrNameLst>
                                      </p:cBhvr>
                                      <p:tavLst>
                                        <p:tav tm="0">
                                          <p:val>
                                            <p:strVal val="#ppt_x"/>
                                          </p:val>
                                        </p:tav>
                                        <p:tav tm="100000">
                                          <p:val>
                                            <p:strVal val="#ppt_x"/>
                                          </p:val>
                                        </p:tav>
                                      </p:tavLst>
                                    </p:anim>
                                    <p:anim calcmode="lin" valueType="num">
                                      <p:cBhvr additive="base">
                                        <p:cTn id="75" dur="500" fill="hold"/>
                                        <p:tgtEl>
                                          <p:spTgt spid="28"/>
                                        </p:tgtEl>
                                        <p:attrNameLst>
                                          <p:attrName>ppt_y</p:attrName>
                                        </p:attrNameLst>
                                      </p:cBhvr>
                                      <p:tavLst>
                                        <p:tav tm="0">
                                          <p:val>
                                            <p:strVal val="0-#ppt_h/2"/>
                                          </p:val>
                                        </p:tav>
                                        <p:tav tm="100000">
                                          <p:val>
                                            <p:strVal val="#ppt_y"/>
                                          </p:val>
                                        </p:tav>
                                      </p:tavLst>
                                    </p:anim>
                                  </p:childTnLst>
                                </p:cTn>
                              </p:par>
                            </p:childTnLst>
                          </p:cTn>
                        </p:par>
                        <p:par>
                          <p:cTn id="76" fill="hold">
                            <p:stCondLst>
                              <p:cond delay="6250"/>
                            </p:stCondLst>
                            <p:childTnLst>
                              <p:par>
                                <p:cTn id="77" presetID="32" presetClass="emph" presetSubtype="0" fill="hold" grpId="1" nodeType="afterEffect">
                                  <p:stCondLst>
                                    <p:cond delay="0"/>
                                  </p:stCondLst>
                                  <p:childTnLst>
                                    <p:animRot by="120000">
                                      <p:cBhvr>
                                        <p:cTn id="78" dur="50" fill="hold">
                                          <p:stCondLst>
                                            <p:cond delay="0"/>
                                          </p:stCondLst>
                                        </p:cTn>
                                        <p:tgtEl>
                                          <p:spTgt spid="28"/>
                                        </p:tgtEl>
                                        <p:attrNameLst>
                                          <p:attrName>r</p:attrName>
                                        </p:attrNameLst>
                                      </p:cBhvr>
                                    </p:animRot>
                                    <p:animRot by="-240000">
                                      <p:cBhvr>
                                        <p:cTn id="79" dur="100" fill="hold">
                                          <p:stCondLst>
                                            <p:cond delay="100"/>
                                          </p:stCondLst>
                                        </p:cTn>
                                        <p:tgtEl>
                                          <p:spTgt spid="28"/>
                                        </p:tgtEl>
                                        <p:attrNameLst>
                                          <p:attrName>r</p:attrName>
                                        </p:attrNameLst>
                                      </p:cBhvr>
                                    </p:animRot>
                                    <p:animRot by="240000">
                                      <p:cBhvr>
                                        <p:cTn id="80" dur="100" fill="hold">
                                          <p:stCondLst>
                                            <p:cond delay="200"/>
                                          </p:stCondLst>
                                        </p:cTn>
                                        <p:tgtEl>
                                          <p:spTgt spid="28"/>
                                        </p:tgtEl>
                                        <p:attrNameLst>
                                          <p:attrName>r</p:attrName>
                                        </p:attrNameLst>
                                      </p:cBhvr>
                                    </p:animRot>
                                    <p:animRot by="-240000">
                                      <p:cBhvr>
                                        <p:cTn id="81" dur="100" fill="hold">
                                          <p:stCondLst>
                                            <p:cond delay="300"/>
                                          </p:stCondLst>
                                        </p:cTn>
                                        <p:tgtEl>
                                          <p:spTgt spid="28"/>
                                        </p:tgtEl>
                                        <p:attrNameLst>
                                          <p:attrName>r</p:attrName>
                                        </p:attrNameLst>
                                      </p:cBhvr>
                                    </p:animRot>
                                    <p:animRot by="120000">
                                      <p:cBhvr>
                                        <p:cTn id="82" dur="100" fill="hold">
                                          <p:stCondLst>
                                            <p:cond delay="400"/>
                                          </p:stCondLst>
                                        </p:cTn>
                                        <p:tgtEl>
                                          <p:spTgt spid="28"/>
                                        </p:tgtEl>
                                        <p:attrNameLst>
                                          <p:attrName>r</p:attrName>
                                        </p:attrNameLst>
                                      </p:cBhvr>
                                    </p:animRot>
                                  </p:childTnLst>
                                </p:cTn>
                              </p:par>
                            </p:childTnLst>
                          </p:cTn>
                        </p:par>
                        <p:par>
                          <p:cTn id="83" fill="hold">
                            <p:stCondLst>
                              <p:cond delay="6750"/>
                            </p:stCondLst>
                            <p:childTnLst>
                              <p:par>
                                <p:cTn id="84" presetID="18" presetClass="entr" presetSubtype="9" fill="hold" grpId="0" nodeType="after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strips(upLeft)">
                                      <p:cBhvr>
                                        <p:cTn id="86" dur="500"/>
                                        <p:tgtEl>
                                          <p:spTgt spid="29"/>
                                        </p:tgtEl>
                                      </p:cBhvr>
                                    </p:animEffect>
                                  </p:childTnLst>
                                </p:cTn>
                              </p:par>
                            </p:childTnLst>
                          </p:cTn>
                        </p:par>
                        <p:par>
                          <p:cTn id="87" fill="hold">
                            <p:stCondLst>
                              <p:cond delay="7250"/>
                            </p:stCondLst>
                            <p:childTnLst>
                              <p:par>
                                <p:cTn id="88" presetID="2" presetClass="entr" presetSubtype="4" fill="hold" grpId="0" nodeType="after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additive="base">
                                        <p:cTn id="90" dur="500" fill="hold"/>
                                        <p:tgtEl>
                                          <p:spTgt spid="30"/>
                                        </p:tgtEl>
                                        <p:attrNameLst>
                                          <p:attrName>ppt_x</p:attrName>
                                        </p:attrNameLst>
                                      </p:cBhvr>
                                      <p:tavLst>
                                        <p:tav tm="0">
                                          <p:val>
                                            <p:strVal val="#ppt_x"/>
                                          </p:val>
                                        </p:tav>
                                        <p:tav tm="100000">
                                          <p:val>
                                            <p:strVal val="#ppt_x"/>
                                          </p:val>
                                        </p:tav>
                                      </p:tavLst>
                                    </p:anim>
                                    <p:anim calcmode="lin" valueType="num">
                                      <p:cBhvr additive="base">
                                        <p:cTn id="91" dur="500" fill="hold"/>
                                        <p:tgtEl>
                                          <p:spTgt spid="30"/>
                                        </p:tgtEl>
                                        <p:attrNameLst>
                                          <p:attrName>ppt_y</p:attrName>
                                        </p:attrNameLst>
                                      </p:cBhvr>
                                      <p:tavLst>
                                        <p:tav tm="0">
                                          <p:val>
                                            <p:strVal val="1+#ppt_h/2"/>
                                          </p:val>
                                        </p:tav>
                                        <p:tav tm="100000">
                                          <p:val>
                                            <p:strVal val="#ppt_y"/>
                                          </p:val>
                                        </p:tav>
                                      </p:tavLst>
                                    </p:anim>
                                  </p:childTnLst>
                                </p:cTn>
                              </p:par>
                            </p:childTnLst>
                          </p:cTn>
                        </p:par>
                        <p:par>
                          <p:cTn id="92" fill="hold">
                            <p:stCondLst>
                              <p:cond delay="7750"/>
                            </p:stCondLst>
                            <p:childTnLst>
                              <p:par>
                                <p:cTn id="93" presetID="32" presetClass="emph" presetSubtype="0" fill="hold" grpId="1" nodeType="afterEffect">
                                  <p:stCondLst>
                                    <p:cond delay="0"/>
                                  </p:stCondLst>
                                  <p:childTnLst>
                                    <p:animRot by="120000">
                                      <p:cBhvr>
                                        <p:cTn id="94" dur="50" fill="hold">
                                          <p:stCondLst>
                                            <p:cond delay="0"/>
                                          </p:stCondLst>
                                        </p:cTn>
                                        <p:tgtEl>
                                          <p:spTgt spid="30"/>
                                        </p:tgtEl>
                                        <p:attrNameLst>
                                          <p:attrName>r</p:attrName>
                                        </p:attrNameLst>
                                      </p:cBhvr>
                                    </p:animRot>
                                    <p:animRot by="-240000">
                                      <p:cBhvr>
                                        <p:cTn id="95" dur="100" fill="hold">
                                          <p:stCondLst>
                                            <p:cond delay="100"/>
                                          </p:stCondLst>
                                        </p:cTn>
                                        <p:tgtEl>
                                          <p:spTgt spid="30"/>
                                        </p:tgtEl>
                                        <p:attrNameLst>
                                          <p:attrName>r</p:attrName>
                                        </p:attrNameLst>
                                      </p:cBhvr>
                                    </p:animRot>
                                    <p:animRot by="240000">
                                      <p:cBhvr>
                                        <p:cTn id="96" dur="100" fill="hold">
                                          <p:stCondLst>
                                            <p:cond delay="200"/>
                                          </p:stCondLst>
                                        </p:cTn>
                                        <p:tgtEl>
                                          <p:spTgt spid="30"/>
                                        </p:tgtEl>
                                        <p:attrNameLst>
                                          <p:attrName>r</p:attrName>
                                        </p:attrNameLst>
                                      </p:cBhvr>
                                    </p:animRot>
                                    <p:animRot by="-240000">
                                      <p:cBhvr>
                                        <p:cTn id="97" dur="100" fill="hold">
                                          <p:stCondLst>
                                            <p:cond delay="300"/>
                                          </p:stCondLst>
                                        </p:cTn>
                                        <p:tgtEl>
                                          <p:spTgt spid="30"/>
                                        </p:tgtEl>
                                        <p:attrNameLst>
                                          <p:attrName>r</p:attrName>
                                        </p:attrNameLst>
                                      </p:cBhvr>
                                    </p:animRot>
                                    <p:animRot by="120000">
                                      <p:cBhvr>
                                        <p:cTn id="98" dur="100" fill="hold">
                                          <p:stCondLst>
                                            <p:cond delay="400"/>
                                          </p:stCondLst>
                                        </p:cTn>
                                        <p:tgtEl>
                                          <p:spTgt spid="30"/>
                                        </p:tgtEl>
                                        <p:attrNameLst>
                                          <p:attrName>r</p:attrName>
                                        </p:attrNameLst>
                                      </p:cBhvr>
                                    </p:animRot>
                                  </p:childTnLst>
                                </p:cTn>
                              </p:par>
                            </p:childTnLst>
                          </p:cTn>
                        </p:par>
                        <p:par>
                          <p:cTn id="99" fill="hold">
                            <p:stCondLst>
                              <p:cond delay="8250"/>
                            </p:stCondLst>
                            <p:childTnLst>
                              <p:par>
                                <p:cTn id="100" presetID="18" presetClass="entr" presetSubtype="9" fill="hold" grpId="0" nodeType="after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strips(upLeft)">
                                      <p:cBhvr>
                                        <p:cTn id="10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 grpId="0" animBg="1"/>
      <p:bldP spid="24" grpId="0" animBg="1"/>
      <p:bldP spid="24" grpId="1" animBg="1"/>
      <p:bldP spid="25" grpId="0" animBg="1"/>
      <p:bldP spid="25" grpId="1" animBg="1"/>
      <p:bldP spid="26" grpId="0"/>
      <p:bldP spid="27" grpId="0"/>
      <p:bldP spid="28" grpId="0" animBg="1"/>
      <p:bldP spid="28" grpId="1" animBg="1"/>
      <p:bldP spid="29" grpId="0"/>
      <p:bldP spid="30" grpId="0" animBg="1"/>
      <p:bldP spid="30" grpId="1" animBg="1"/>
      <p:bldP spid="3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
        <p:nvSpPr>
          <p:cNvPr id="3" name="流程图: 可选过程 2"/>
          <p:cNvSpPr>
            <a:spLocks noChangeArrowheads="1"/>
          </p:cNvSpPr>
          <p:nvPr/>
        </p:nvSpPr>
        <p:spPr bwMode="auto">
          <a:xfrm>
            <a:off x="3168650" y="1527175"/>
            <a:ext cx="5256213" cy="288925"/>
          </a:xfrm>
          <a:prstGeom prst="flowChartAlternateProcess">
            <a:avLst/>
          </a:prstGeom>
          <a:solidFill>
            <a:srgbClr val="000000">
              <a:alpha val="14000"/>
            </a:srgbClr>
          </a:soli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a:endParaRPr lang="zh-CN" altLang="zh-CN">
              <a:solidFill>
                <a:srgbClr val="C00000"/>
              </a:solidFill>
              <a:latin typeface="宋体" pitchFamily="2" charset="-122"/>
              <a:sym typeface="宋体" pitchFamily="2" charset="-122"/>
            </a:endParaRPr>
          </a:p>
        </p:txBody>
      </p:sp>
      <p:sp>
        <p:nvSpPr>
          <p:cNvPr id="4" name="流程图: 可选过程 3"/>
          <p:cNvSpPr>
            <a:spLocks noChangeArrowheads="1"/>
          </p:cNvSpPr>
          <p:nvPr/>
        </p:nvSpPr>
        <p:spPr bwMode="auto">
          <a:xfrm>
            <a:off x="3168650" y="1546225"/>
            <a:ext cx="3667125" cy="250825"/>
          </a:xfrm>
          <a:prstGeom prst="flowChartAlternateProcess">
            <a:avLst/>
          </a:prstGeom>
          <a:solidFill>
            <a:srgbClr val="0070C0"/>
          </a:solidFill>
          <a:ln>
            <a:noFill/>
          </a:ln>
          <a:extLst/>
        </p:spPr>
        <p:txBody>
          <a:bodyPr anchor="ctr"/>
          <a:lstStyle/>
          <a:p>
            <a:pPr algn="ctr"/>
            <a:endParaRPr lang="zh-CN" altLang="zh-CN">
              <a:solidFill>
                <a:srgbClr val="C00000"/>
              </a:solidFill>
              <a:latin typeface="宋体" pitchFamily="2" charset="-122"/>
              <a:sym typeface="宋体" pitchFamily="2" charset="-122"/>
            </a:endParaRPr>
          </a:p>
        </p:txBody>
      </p:sp>
      <p:sp>
        <p:nvSpPr>
          <p:cNvPr id="5" name="圆角矩形标注 4"/>
          <p:cNvSpPr>
            <a:spLocks noChangeArrowheads="1"/>
          </p:cNvSpPr>
          <p:nvPr/>
        </p:nvSpPr>
        <p:spPr bwMode="auto">
          <a:xfrm>
            <a:off x="5651500" y="1995488"/>
            <a:ext cx="504825" cy="252412"/>
          </a:xfrm>
          <a:prstGeom prst="wedgeRoundRectCallout">
            <a:avLst>
              <a:gd name="adj1" fmla="val -24569"/>
              <a:gd name="adj2" fmla="val 69968"/>
              <a:gd name="adj3" fmla="val 16667"/>
            </a:avLst>
          </a:prstGeom>
          <a:solidFill>
            <a:srgbClr val="E97117"/>
          </a:solidFill>
          <a:ln>
            <a:noFill/>
          </a:ln>
        </p:spPr>
        <p:txBody>
          <a:bodyPr anchor="ctr"/>
          <a:lstStyle/>
          <a:p>
            <a:pPr algn="ctr"/>
            <a:r>
              <a:rPr lang="en-US">
                <a:solidFill>
                  <a:srgbClr val="000000"/>
                </a:solidFill>
                <a:latin typeface="Calibri" pitchFamily="34" charset="0"/>
                <a:cs typeface="Calibri" pitchFamily="34" charset="0"/>
                <a:sym typeface="Calibri" pitchFamily="34" charset="0"/>
              </a:rPr>
              <a:t>50</a:t>
            </a:r>
            <a:endParaRPr lang="zh-CN" altLang="en-US">
              <a:solidFill>
                <a:srgbClr val="000000"/>
              </a:solidFill>
            </a:endParaRPr>
          </a:p>
        </p:txBody>
      </p:sp>
      <p:sp>
        <p:nvSpPr>
          <p:cNvPr id="6" name="流程图: 可选过程 5"/>
          <p:cNvSpPr>
            <a:spLocks noChangeArrowheads="1"/>
          </p:cNvSpPr>
          <p:nvPr/>
        </p:nvSpPr>
        <p:spPr bwMode="auto">
          <a:xfrm>
            <a:off x="3168650" y="2319338"/>
            <a:ext cx="5256213" cy="288925"/>
          </a:xfrm>
          <a:prstGeom prst="flowChartAlternateProcess">
            <a:avLst/>
          </a:prstGeom>
          <a:solidFill>
            <a:srgbClr val="000000">
              <a:alpha val="14000"/>
            </a:srgbClr>
          </a:soli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a:endParaRPr lang="zh-CN" altLang="zh-CN">
              <a:solidFill>
                <a:srgbClr val="C00000"/>
              </a:solidFill>
              <a:latin typeface="宋体" pitchFamily="2" charset="-122"/>
              <a:sym typeface="宋体" pitchFamily="2" charset="-122"/>
            </a:endParaRPr>
          </a:p>
        </p:txBody>
      </p:sp>
      <p:sp>
        <p:nvSpPr>
          <p:cNvPr id="7" name="流程图: 可选过程 6"/>
          <p:cNvSpPr>
            <a:spLocks noChangeArrowheads="1"/>
          </p:cNvSpPr>
          <p:nvPr/>
        </p:nvSpPr>
        <p:spPr bwMode="auto">
          <a:xfrm>
            <a:off x="3168650" y="2336800"/>
            <a:ext cx="2627313" cy="252413"/>
          </a:xfrm>
          <a:prstGeom prst="flowChartAlternateProcess">
            <a:avLst/>
          </a:prstGeom>
          <a:solidFill>
            <a:srgbClr val="E97117"/>
          </a:solidFill>
          <a:ln>
            <a:noFill/>
          </a:ln>
        </p:spPr>
        <p:txBody>
          <a:bodyPr anchor="ctr"/>
          <a:lstStyle/>
          <a:p>
            <a:pPr algn="ctr"/>
            <a:endParaRPr lang="zh-CN" altLang="zh-CN">
              <a:solidFill>
                <a:srgbClr val="C00000"/>
              </a:solidFill>
              <a:latin typeface="宋体" pitchFamily="2" charset="-122"/>
              <a:sym typeface="宋体" pitchFamily="2" charset="-122"/>
            </a:endParaRPr>
          </a:p>
        </p:txBody>
      </p:sp>
      <p:sp>
        <p:nvSpPr>
          <p:cNvPr id="8" name="流程图: 可选过程 7"/>
          <p:cNvSpPr>
            <a:spLocks noChangeArrowheads="1"/>
          </p:cNvSpPr>
          <p:nvPr/>
        </p:nvSpPr>
        <p:spPr bwMode="auto">
          <a:xfrm>
            <a:off x="3203575" y="3040063"/>
            <a:ext cx="5256213" cy="287337"/>
          </a:xfrm>
          <a:prstGeom prst="flowChartAlternateProcess">
            <a:avLst/>
          </a:prstGeom>
          <a:solidFill>
            <a:srgbClr val="000000">
              <a:alpha val="14000"/>
            </a:srgbClr>
          </a:soli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a:endParaRPr lang="zh-CN" altLang="zh-CN">
              <a:solidFill>
                <a:srgbClr val="C00000"/>
              </a:solidFill>
              <a:latin typeface="宋体" pitchFamily="2" charset="-122"/>
              <a:sym typeface="宋体" pitchFamily="2" charset="-122"/>
            </a:endParaRPr>
          </a:p>
        </p:txBody>
      </p:sp>
      <p:sp>
        <p:nvSpPr>
          <p:cNvPr id="9" name="流程图: 可选过程 8"/>
          <p:cNvSpPr>
            <a:spLocks noChangeArrowheads="1"/>
          </p:cNvSpPr>
          <p:nvPr/>
        </p:nvSpPr>
        <p:spPr bwMode="auto">
          <a:xfrm>
            <a:off x="3203575" y="3057525"/>
            <a:ext cx="1797050" cy="252413"/>
          </a:xfrm>
          <a:prstGeom prst="flowChartAlternateProcess">
            <a:avLst/>
          </a:prstGeom>
          <a:solidFill>
            <a:schemeClr val="accent4"/>
          </a:solidFill>
          <a:ln>
            <a:noFill/>
          </a:ln>
        </p:spPr>
        <p:txBody>
          <a:bodyPr anchor="ctr"/>
          <a:lstStyle/>
          <a:p>
            <a:pPr algn="ctr"/>
            <a:endParaRPr lang="zh-CN" altLang="zh-CN">
              <a:solidFill>
                <a:srgbClr val="C00000"/>
              </a:solidFill>
              <a:latin typeface="宋体" pitchFamily="2" charset="-122"/>
              <a:sym typeface="宋体" pitchFamily="2" charset="-122"/>
            </a:endParaRPr>
          </a:p>
        </p:txBody>
      </p:sp>
      <p:sp>
        <p:nvSpPr>
          <p:cNvPr id="10" name="流程图: 可选过程 9"/>
          <p:cNvSpPr>
            <a:spLocks noChangeArrowheads="1"/>
          </p:cNvSpPr>
          <p:nvPr/>
        </p:nvSpPr>
        <p:spPr bwMode="auto">
          <a:xfrm>
            <a:off x="3203575" y="3832225"/>
            <a:ext cx="5256213" cy="287338"/>
          </a:xfrm>
          <a:prstGeom prst="flowChartAlternateProcess">
            <a:avLst/>
          </a:prstGeom>
          <a:solidFill>
            <a:srgbClr val="000000">
              <a:alpha val="14000"/>
            </a:srgbClr>
          </a:solidFill>
          <a:ln>
            <a:noFill/>
          </a:ln>
          <a:extLst>
            <a:ext uri="{91240B29-F687-4F45-9708-019B960494DF}">
              <a14:hiddenLine xmlns:a14="http://schemas.microsoft.com/office/drawing/2010/main" w="25400" cap="flat" cmpd="sng">
                <a:solidFill>
                  <a:srgbClr val="395E8A"/>
                </a:solidFill>
                <a:miter lim="800000"/>
                <a:headEnd/>
                <a:tailEnd/>
              </a14:hiddenLine>
            </a:ext>
          </a:extLst>
        </p:spPr>
        <p:txBody>
          <a:bodyPr anchor="ctr"/>
          <a:lstStyle/>
          <a:p>
            <a:pPr algn="ctr"/>
            <a:endParaRPr lang="zh-CN" altLang="zh-CN">
              <a:solidFill>
                <a:srgbClr val="C00000"/>
              </a:solidFill>
              <a:latin typeface="宋体" pitchFamily="2" charset="-122"/>
              <a:sym typeface="宋体" pitchFamily="2" charset="-122"/>
            </a:endParaRPr>
          </a:p>
        </p:txBody>
      </p:sp>
      <p:sp>
        <p:nvSpPr>
          <p:cNvPr id="11" name="流程图: 可选过程 10"/>
          <p:cNvSpPr>
            <a:spLocks noChangeArrowheads="1"/>
          </p:cNvSpPr>
          <p:nvPr/>
        </p:nvSpPr>
        <p:spPr bwMode="auto">
          <a:xfrm>
            <a:off x="3203575" y="3849688"/>
            <a:ext cx="4464050" cy="252412"/>
          </a:xfrm>
          <a:prstGeom prst="flowChartAlternateProcess">
            <a:avLst/>
          </a:prstGeom>
          <a:solidFill>
            <a:srgbClr val="0070C0"/>
          </a:solidFill>
          <a:ln>
            <a:noFill/>
          </a:ln>
        </p:spPr>
        <p:txBody>
          <a:bodyPr anchor="ctr"/>
          <a:lstStyle/>
          <a:p>
            <a:pPr algn="ctr"/>
            <a:endParaRPr lang="zh-CN" altLang="zh-CN">
              <a:solidFill>
                <a:srgbClr val="C00000"/>
              </a:solidFill>
              <a:latin typeface="宋体" pitchFamily="2" charset="-122"/>
              <a:sym typeface="宋体" pitchFamily="2" charset="-122"/>
            </a:endParaRPr>
          </a:p>
        </p:txBody>
      </p:sp>
      <p:sp>
        <p:nvSpPr>
          <p:cNvPr id="12" name="圆角矩形标注 11"/>
          <p:cNvSpPr>
            <a:spLocks noChangeArrowheads="1"/>
          </p:cNvSpPr>
          <p:nvPr/>
        </p:nvSpPr>
        <p:spPr bwMode="auto">
          <a:xfrm>
            <a:off x="4860925" y="2716213"/>
            <a:ext cx="503238" cy="252412"/>
          </a:xfrm>
          <a:prstGeom prst="wedgeRoundRectCallout">
            <a:avLst>
              <a:gd name="adj1" fmla="val -24569"/>
              <a:gd name="adj2" fmla="val 69968"/>
              <a:gd name="adj3" fmla="val 16667"/>
            </a:avLst>
          </a:prstGeom>
          <a:solidFill>
            <a:schemeClr val="accent4"/>
          </a:solidFill>
          <a:ln>
            <a:noFill/>
          </a:ln>
        </p:spPr>
        <p:txBody>
          <a:bodyPr anchor="ctr"/>
          <a:lstStyle/>
          <a:p>
            <a:pPr algn="ctr"/>
            <a:r>
              <a:rPr lang="en-US" dirty="0">
                <a:solidFill>
                  <a:srgbClr val="000000"/>
                </a:solidFill>
                <a:latin typeface="Calibri" pitchFamily="34" charset="0"/>
                <a:cs typeface="Calibri" pitchFamily="34" charset="0"/>
                <a:sym typeface="Calibri" pitchFamily="34" charset="0"/>
              </a:rPr>
              <a:t>30</a:t>
            </a:r>
            <a:endParaRPr lang="zh-CN" altLang="en-US" dirty="0">
              <a:solidFill>
                <a:srgbClr val="000000"/>
              </a:solidFill>
            </a:endParaRPr>
          </a:p>
        </p:txBody>
      </p:sp>
      <p:sp>
        <p:nvSpPr>
          <p:cNvPr id="13" name="圆角矩形标注 12"/>
          <p:cNvSpPr>
            <a:spLocks noChangeArrowheads="1"/>
          </p:cNvSpPr>
          <p:nvPr/>
        </p:nvSpPr>
        <p:spPr bwMode="auto">
          <a:xfrm>
            <a:off x="6661150" y="1203325"/>
            <a:ext cx="503238" cy="252413"/>
          </a:xfrm>
          <a:prstGeom prst="wedgeRoundRectCallout">
            <a:avLst>
              <a:gd name="adj1" fmla="val -24569"/>
              <a:gd name="adj2" fmla="val 69968"/>
              <a:gd name="adj3" fmla="val 16667"/>
            </a:avLst>
          </a:prstGeom>
          <a:solidFill>
            <a:srgbClr val="0070C0"/>
          </a:solidFill>
          <a:ln>
            <a:noFill/>
          </a:ln>
          <a:extLst/>
        </p:spPr>
        <p:txBody>
          <a:bodyPr anchor="ctr"/>
          <a:lstStyle/>
          <a:p>
            <a:pPr algn="ctr"/>
            <a:r>
              <a:rPr lang="en-US">
                <a:solidFill>
                  <a:schemeClr val="bg1"/>
                </a:solidFill>
                <a:latin typeface="Calibri" pitchFamily="34" charset="0"/>
                <a:cs typeface="Calibri" pitchFamily="34" charset="0"/>
                <a:sym typeface="Calibri" pitchFamily="34" charset="0"/>
              </a:rPr>
              <a:t>65</a:t>
            </a:r>
            <a:endParaRPr lang="zh-CN" altLang="en-US">
              <a:solidFill>
                <a:schemeClr val="bg1"/>
              </a:solidFill>
            </a:endParaRPr>
          </a:p>
        </p:txBody>
      </p:sp>
      <p:sp>
        <p:nvSpPr>
          <p:cNvPr id="14" name="圆角矩形标注 13"/>
          <p:cNvSpPr>
            <a:spLocks noChangeArrowheads="1"/>
          </p:cNvSpPr>
          <p:nvPr/>
        </p:nvSpPr>
        <p:spPr bwMode="auto">
          <a:xfrm>
            <a:off x="7524750" y="3471863"/>
            <a:ext cx="503238" cy="252412"/>
          </a:xfrm>
          <a:prstGeom prst="wedgeRoundRectCallout">
            <a:avLst>
              <a:gd name="adj1" fmla="val -24569"/>
              <a:gd name="adj2" fmla="val 69968"/>
              <a:gd name="adj3" fmla="val 16667"/>
            </a:avLst>
          </a:prstGeom>
          <a:solidFill>
            <a:srgbClr val="0070C0"/>
          </a:solidFill>
          <a:ln>
            <a:noFill/>
          </a:ln>
        </p:spPr>
        <p:txBody>
          <a:bodyPr anchor="ctr"/>
          <a:lstStyle/>
          <a:p>
            <a:pPr algn="ctr"/>
            <a:r>
              <a:rPr lang="en-US">
                <a:solidFill>
                  <a:schemeClr val="bg1"/>
                </a:solidFill>
                <a:latin typeface="Calibri" pitchFamily="34" charset="0"/>
                <a:cs typeface="Calibri" pitchFamily="34" charset="0"/>
                <a:sym typeface="Calibri" pitchFamily="34" charset="0"/>
              </a:rPr>
              <a:t>80</a:t>
            </a:r>
            <a:endParaRPr lang="zh-CN" altLang="en-US">
              <a:solidFill>
                <a:schemeClr val="bg1"/>
              </a:solidFill>
            </a:endParaRPr>
          </a:p>
        </p:txBody>
      </p:sp>
      <p:sp>
        <p:nvSpPr>
          <p:cNvPr id="15" name="直接连接符 14"/>
          <p:cNvSpPr>
            <a:spLocks noChangeShapeType="1"/>
          </p:cNvSpPr>
          <p:nvPr/>
        </p:nvSpPr>
        <p:spPr bwMode="auto">
          <a:xfrm>
            <a:off x="2987675" y="1419225"/>
            <a:ext cx="0" cy="2774950"/>
          </a:xfrm>
          <a:prstGeom prst="line">
            <a:avLst/>
          </a:prstGeom>
          <a:noFill/>
          <a:ln w="28575" cap="flat" cmpd="sng">
            <a:solidFill>
              <a:srgbClr val="625348"/>
            </a:solidFill>
            <a:round/>
            <a:headEnd/>
            <a:tailEnd/>
          </a:ln>
          <a:extLst>
            <a:ext uri="{909E8E84-426E-40DD-AFC4-6F175D3DCCD1}">
              <a14:hiddenFill xmlns:a14="http://schemas.microsoft.com/office/drawing/2010/main">
                <a:noFill/>
              </a14:hiddenFill>
            </a:ext>
          </a:extLst>
        </p:spPr>
        <p:txBody>
          <a:bodyPr/>
          <a:lstStyle/>
          <a:p>
            <a:endParaRPr lang="zh-CN" altLang="en-US">
              <a:solidFill>
                <a:srgbClr val="C00000"/>
              </a:solidFill>
            </a:endParaRPr>
          </a:p>
        </p:txBody>
      </p:sp>
      <p:sp>
        <p:nvSpPr>
          <p:cNvPr id="16" name="TextBox 16"/>
          <p:cNvSpPr>
            <a:spLocks noChangeArrowheads="1"/>
          </p:cNvSpPr>
          <p:nvPr/>
        </p:nvSpPr>
        <p:spPr bwMode="auto">
          <a:xfrm>
            <a:off x="755799" y="1203598"/>
            <a:ext cx="2232025"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300000"/>
              </a:lnSpc>
            </a:pPr>
            <a:r>
              <a:rPr lang="zh-CN" altLang="en-US" sz="1600" b="1" dirty="0">
                <a:solidFill>
                  <a:srgbClr val="0070C0"/>
                </a:solidFill>
                <a:latin typeface="微软雅黑" pitchFamily="34" charset="-122"/>
                <a:ea typeface="微软雅黑" pitchFamily="34" charset="-122"/>
                <a:sym typeface="微软雅黑" pitchFamily="34" charset="-122"/>
              </a:rPr>
              <a:t>点击添加图表说明</a:t>
            </a:r>
          </a:p>
          <a:p>
            <a:pPr algn="ctr">
              <a:lnSpc>
                <a:spcPct val="300000"/>
              </a:lnSpc>
            </a:pPr>
            <a:r>
              <a:rPr lang="zh-CN" altLang="en-US" sz="1600" b="1" dirty="0">
                <a:solidFill>
                  <a:srgbClr val="0070C0"/>
                </a:solidFill>
                <a:latin typeface="微软雅黑" pitchFamily="34" charset="-122"/>
                <a:ea typeface="微软雅黑" pitchFamily="34" charset="-122"/>
                <a:sym typeface="微软雅黑" pitchFamily="34" charset="-122"/>
              </a:rPr>
              <a:t>点击添加图表说明</a:t>
            </a:r>
          </a:p>
          <a:p>
            <a:pPr algn="ctr">
              <a:lnSpc>
                <a:spcPct val="300000"/>
              </a:lnSpc>
            </a:pPr>
            <a:r>
              <a:rPr lang="zh-CN" altLang="en-US" sz="1600" b="1" dirty="0" smtClean="0">
                <a:solidFill>
                  <a:srgbClr val="0070C0"/>
                </a:solidFill>
                <a:latin typeface="微软雅黑" pitchFamily="34" charset="-122"/>
                <a:ea typeface="微软雅黑" pitchFamily="34" charset="-122"/>
                <a:sym typeface="微软雅黑" pitchFamily="34" charset="-122"/>
              </a:rPr>
              <a:t>点击添加图表说明</a:t>
            </a:r>
            <a:endParaRPr lang="en-US" altLang="zh-CN" sz="1600" b="1" dirty="0" smtClean="0">
              <a:solidFill>
                <a:srgbClr val="0070C0"/>
              </a:solidFill>
              <a:latin typeface="微软雅黑" pitchFamily="34" charset="-122"/>
              <a:ea typeface="微软雅黑" pitchFamily="34" charset="-122"/>
              <a:sym typeface="微软雅黑" pitchFamily="34" charset="-122"/>
            </a:endParaRPr>
          </a:p>
          <a:p>
            <a:pPr algn="ctr">
              <a:lnSpc>
                <a:spcPct val="300000"/>
              </a:lnSpc>
            </a:pPr>
            <a:r>
              <a:rPr lang="zh-CN" altLang="en-US" sz="1600" b="1" dirty="0" smtClean="0">
                <a:solidFill>
                  <a:srgbClr val="0070C0"/>
                </a:solidFill>
                <a:latin typeface="微软雅黑" pitchFamily="34" charset="-122"/>
                <a:ea typeface="微软雅黑" pitchFamily="34" charset="-122"/>
                <a:sym typeface="微软雅黑" pitchFamily="34" charset="-122"/>
              </a:rPr>
              <a:t>点击</a:t>
            </a:r>
            <a:r>
              <a:rPr lang="zh-CN" altLang="en-US" sz="1600" b="1" dirty="0">
                <a:solidFill>
                  <a:srgbClr val="0070C0"/>
                </a:solidFill>
                <a:latin typeface="微软雅黑" pitchFamily="34" charset="-122"/>
                <a:ea typeface="微软雅黑" pitchFamily="34" charset="-122"/>
                <a:sym typeface="微软雅黑" pitchFamily="34" charset="-122"/>
              </a:rPr>
              <a:t>添加图表</a:t>
            </a:r>
            <a:r>
              <a:rPr lang="zh-CN" altLang="en-US" sz="1600" b="1" dirty="0" smtClean="0">
                <a:solidFill>
                  <a:srgbClr val="0070C0"/>
                </a:solidFill>
                <a:latin typeface="微软雅黑" pitchFamily="34" charset="-122"/>
                <a:ea typeface="微软雅黑" pitchFamily="34" charset="-122"/>
                <a:sym typeface="微软雅黑" pitchFamily="34" charset="-122"/>
              </a:rPr>
              <a:t>说明</a:t>
            </a:r>
            <a:endParaRPr lang="zh-CN" altLang="en-US" sz="1600" b="1" dirty="0">
              <a:solidFill>
                <a:srgbClr val="0070C0"/>
              </a:solidFill>
            </a:endParaRPr>
          </a:p>
        </p:txBody>
      </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22" presetClass="entr" presetSubtype="8" fill="hold" grpId="0" nodeType="withEffect">
                                  <p:stCondLst>
                                    <p:cond delay="50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par>
                                <p:cTn id="42" presetID="10" presetClass="entr" presetSubtype="0" fill="hold" grpId="0" nodeType="withEffect">
                                  <p:stCondLst>
                                    <p:cond delay="100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childTnLst>
                                </p:cTn>
                              </p:par>
                              <p:par>
                                <p:cTn id="45" presetID="22" presetClass="entr" presetSubtype="8" fill="hold" grpId="0" nodeType="withEffect">
                                  <p:stCondLst>
                                    <p:cond delay="100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par>
                                <p:cTn id="48" presetID="10" presetClass="entr" presetSubtype="0" fill="hold" grpId="0" nodeType="withEffect">
                                  <p:stCondLst>
                                    <p:cond delay="150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par>
                                <p:cTn id="51" presetID="22" presetClass="entr" presetSubtype="8" fill="hold" grpId="0" nodeType="withEffect">
                                  <p:stCondLst>
                                    <p:cond delay="150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par>
                                <p:cTn id="54" presetID="10" presetClass="entr" presetSubtype="0" fill="hold" grpId="0" nodeType="withEffect">
                                  <p:stCondLst>
                                    <p:cond delay="200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grpSp>
        <p:nvGrpSpPr>
          <p:cNvPr id="3" name="组合 2"/>
          <p:cNvGrpSpPr/>
          <p:nvPr/>
        </p:nvGrpSpPr>
        <p:grpSpPr>
          <a:xfrm>
            <a:off x="2822451" y="1914326"/>
            <a:ext cx="3436987" cy="2534939"/>
            <a:chOff x="2822451" y="1511544"/>
            <a:chExt cx="3436987" cy="2534939"/>
          </a:xfrm>
        </p:grpSpPr>
        <p:sp>
          <p:nvSpPr>
            <p:cNvPr id="4" name="同心圆 3"/>
            <p:cNvSpPr/>
            <p:nvPr/>
          </p:nvSpPr>
          <p:spPr>
            <a:xfrm>
              <a:off x="2834283" y="2380774"/>
              <a:ext cx="1656184" cy="1656184"/>
            </a:xfrm>
            <a:prstGeom prst="don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同心圆 4"/>
            <p:cNvSpPr/>
            <p:nvPr/>
          </p:nvSpPr>
          <p:spPr>
            <a:xfrm>
              <a:off x="4600575" y="2380774"/>
              <a:ext cx="1656184" cy="1656184"/>
            </a:xfrm>
            <a:prstGeom prst="don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空心弧 5"/>
            <p:cNvSpPr/>
            <p:nvPr/>
          </p:nvSpPr>
          <p:spPr>
            <a:xfrm>
              <a:off x="2822451" y="2380774"/>
              <a:ext cx="1659632" cy="1659632"/>
            </a:xfrm>
            <a:prstGeom prst="blockArc">
              <a:avLst>
                <a:gd name="adj1" fmla="val 12177134"/>
                <a:gd name="adj2" fmla="val 18987082"/>
                <a:gd name="adj3" fmla="val 25010"/>
              </a:avLst>
            </a:prstGeom>
            <a:gradFill>
              <a:gsLst>
                <a:gs pos="17000">
                  <a:schemeClr val="tx1">
                    <a:alpha val="0"/>
                  </a:schemeClr>
                </a:gs>
                <a:gs pos="100000">
                  <a:schemeClr val="tx1">
                    <a:alpha val="69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空心弧 6"/>
            <p:cNvSpPr/>
            <p:nvPr/>
          </p:nvSpPr>
          <p:spPr>
            <a:xfrm>
              <a:off x="4599806" y="2386851"/>
              <a:ext cx="1659632" cy="1659632"/>
            </a:xfrm>
            <a:prstGeom prst="blockArc">
              <a:avLst>
                <a:gd name="adj1" fmla="val 13523642"/>
                <a:gd name="adj2" fmla="val 18987082"/>
                <a:gd name="adj3" fmla="val 25010"/>
              </a:avLst>
            </a:prstGeom>
            <a:gradFill>
              <a:gsLst>
                <a:gs pos="69000">
                  <a:schemeClr val="tx1">
                    <a:alpha val="0"/>
                  </a:schemeClr>
                </a:gs>
                <a:gs pos="0">
                  <a:schemeClr val="tx1">
                    <a:alpha val="63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同心圆 3"/>
            <p:cNvSpPr/>
            <p:nvPr/>
          </p:nvSpPr>
          <p:spPr>
            <a:xfrm>
              <a:off x="3717429" y="1511544"/>
              <a:ext cx="1656184" cy="1653404"/>
            </a:xfrm>
            <a:custGeom>
              <a:avLst/>
              <a:gdLst/>
              <a:ahLst/>
              <a:cxnLst/>
              <a:rect l="l" t="t" r="r" b="b"/>
              <a:pathLst>
                <a:path w="1656184" h="1653404">
                  <a:moveTo>
                    <a:pt x="828092" y="0"/>
                  </a:moveTo>
                  <a:cubicBezTo>
                    <a:pt x="1285435" y="0"/>
                    <a:pt x="1656184" y="370749"/>
                    <a:pt x="1656184" y="828092"/>
                  </a:cubicBezTo>
                  <a:cubicBezTo>
                    <a:pt x="1656184" y="1266914"/>
                    <a:pt x="1314856" y="1626014"/>
                    <a:pt x="883146" y="1653404"/>
                  </a:cubicBezTo>
                  <a:lnTo>
                    <a:pt x="883146" y="1643879"/>
                  </a:lnTo>
                  <a:cubicBezTo>
                    <a:pt x="883898" y="1643939"/>
                    <a:pt x="884634" y="1643854"/>
                    <a:pt x="885369" y="1643767"/>
                  </a:cubicBezTo>
                  <a:cubicBezTo>
                    <a:pt x="894368" y="1453078"/>
                    <a:pt x="968777" y="1279516"/>
                    <a:pt x="1089169" y="1147020"/>
                  </a:cubicBezTo>
                  <a:cubicBezTo>
                    <a:pt x="1183020" y="1072556"/>
                    <a:pt x="1242138" y="957228"/>
                    <a:pt x="1242138" y="828092"/>
                  </a:cubicBezTo>
                  <a:cubicBezTo>
                    <a:pt x="1242138" y="599421"/>
                    <a:pt x="1056763" y="414046"/>
                    <a:pt x="828092" y="414046"/>
                  </a:cubicBezTo>
                  <a:cubicBezTo>
                    <a:pt x="599421" y="414046"/>
                    <a:pt x="414046" y="599421"/>
                    <a:pt x="414046" y="828092"/>
                  </a:cubicBezTo>
                  <a:cubicBezTo>
                    <a:pt x="414046" y="957226"/>
                    <a:pt x="473163" y="1072553"/>
                    <a:pt x="567012" y="1147017"/>
                  </a:cubicBezTo>
                  <a:cubicBezTo>
                    <a:pt x="687404" y="1279514"/>
                    <a:pt x="761815" y="1453076"/>
                    <a:pt x="770814" y="1643767"/>
                  </a:cubicBezTo>
                  <a:lnTo>
                    <a:pt x="771711" y="1643812"/>
                  </a:lnTo>
                  <a:lnTo>
                    <a:pt x="771711" y="1653337"/>
                  </a:lnTo>
                  <a:cubicBezTo>
                    <a:pt x="340629" y="1625277"/>
                    <a:pt x="0" y="1266464"/>
                    <a:pt x="0" y="828092"/>
                  </a:cubicBezTo>
                  <a:cubicBezTo>
                    <a:pt x="0" y="370749"/>
                    <a:pt x="370749" y="0"/>
                    <a:pt x="828092"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TextBox 8"/>
            <p:cNvSpPr txBox="1"/>
            <p:nvPr/>
          </p:nvSpPr>
          <p:spPr>
            <a:xfrm>
              <a:off x="3394177" y="2974851"/>
              <a:ext cx="527709" cy="461665"/>
            </a:xfrm>
            <a:prstGeom prst="rect">
              <a:avLst/>
            </a:prstGeom>
            <a:noFill/>
          </p:spPr>
          <p:txBody>
            <a:bodyPr wrap="none" rtlCol="0">
              <a:spAutoFit/>
            </a:bodyPr>
            <a:lstStyle/>
            <a:p>
              <a:r>
                <a:rPr lang="en-US" altLang="zh-CN" sz="2400" b="1" dirty="0" smtClean="0">
                  <a:solidFill>
                    <a:schemeClr val="tx1">
                      <a:lumMod val="65000"/>
                      <a:lumOff val="35000"/>
                    </a:schemeClr>
                  </a:solidFill>
                </a:rPr>
                <a:t>01</a:t>
              </a:r>
              <a:endParaRPr lang="zh-CN" altLang="en-US" sz="2400" b="1" dirty="0">
                <a:solidFill>
                  <a:schemeClr val="tx1">
                    <a:lumMod val="65000"/>
                    <a:lumOff val="35000"/>
                  </a:schemeClr>
                </a:solidFill>
              </a:endParaRPr>
            </a:p>
          </p:txBody>
        </p:sp>
        <p:sp>
          <p:nvSpPr>
            <p:cNvPr id="10" name="TextBox 9"/>
            <p:cNvSpPr txBox="1"/>
            <p:nvPr/>
          </p:nvSpPr>
          <p:spPr>
            <a:xfrm>
              <a:off x="4277323" y="2096430"/>
              <a:ext cx="527709" cy="461665"/>
            </a:xfrm>
            <a:prstGeom prst="rect">
              <a:avLst/>
            </a:prstGeom>
            <a:noFill/>
          </p:spPr>
          <p:txBody>
            <a:bodyPr wrap="none" rtlCol="0">
              <a:spAutoFit/>
            </a:bodyPr>
            <a:lstStyle/>
            <a:p>
              <a:r>
                <a:rPr lang="en-US" altLang="zh-CN" sz="2400" b="1" dirty="0" smtClean="0">
                  <a:solidFill>
                    <a:schemeClr val="tx1">
                      <a:lumMod val="65000"/>
                      <a:lumOff val="35000"/>
                    </a:schemeClr>
                  </a:solidFill>
                </a:rPr>
                <a:t>02</a:t>
              </a:r>
              <a:endParaRPr lang="zh-CN" altLang="en-US" sz="2400" b="1" dirty="0">
                <a:solidFill>
                  <a:schemeClr val="tx1">
                    <a:lumMod val="65000"/>
                    <a:lumOff val="35000"/>
                  </a:schemeClr>
                </a:solidFill>
              </a:endParaRPr>
            </a:p>
          </p:txBody>
        </p:sp>
        <p:sp>
          <p:nvSpPr>
            <p:cNvPr id="11" name="TextBox 10"/>
            <p:cNvSpPr txBox="1"/>
            <p:nvPr/>
          </p:nvSpPr>
          <p:spPr>
            <a:xfrm>
              <a:off x="5160469" y="2974851"/>
              <a:ext cx="527709" cy="461665"/>
            </a:xfrm>
            <a:prstGeom prst="rect">
              <a:avLst/>
            </a:prstGeom>
            <a:noFill/>
          </p:spPr>
          <p:txBody>
            <a:bodyPr wrap="none" rtlCol="0">
              <a:spAutoFit/>
            </a:bodyPr>
            <a:lstStyle/>
            <a:p>
              <a:r>
                <a:rPr lang="en-US" altLang="zh-CN" sz="2400" b="1" dirty="0" smtClean="0">
                  <a:solidFill>
                    <a:schemeClr val="tx1">
                      <a:lumMod val="65000"/>
                      <a:lumOff val="35000"/>
                    </a:schemeClr>
                  </a:solidFill>
                </a:rPr>
                <a:t>03</a:t>
              </a:r>
              <a:endParaRPr lang="zh-CN" altLang="en-US" sz="2400" b="1" dirty="0">
                <a:solidFill>
                  <a:schemeClr val="tx1">
                    <a:lumMod val="65000"/>
                    <a:lumOff val="35000"/>
                  </a:schemeClr>
                </a:solidFill>
              </a:endParaRPr>
            </a:p>
          </p:txBody>
        </p:sp>
      </p:grpSp>
      <p:grpSp>
        <p:nvGrpSpPr>
          <p:cNvPr id="12" name="组合 11"/>
          <p:cNvGrpSpPr/>
          <p:nvPr/>
        </p:nvGrpSpPr>
        <p:grpSpPr>
          <a:xfrm>
            <a:off x="3575720" y="1095830"/>
            <a:ext cx="1860376" cy="798200"/>
            <a:chOff x="3635896" y="568578"/>
            <a:chExt cx="1860376" cy="798200"/>
          </a:xfrm>
        </p:grpSpPr>
        <p:sp>
          <p:nvSpPr>
            <p:cNvPr id="13" name="矩形 12"/>
            <p:cNvSpPr/>
            <p:nvPr/>
          </p:nvSpPr>
          <p:spPr>
            <a:xfrm flipH="1">
              <a:off x="3635896" y="843558"/>
              <a:ext cx="1860376" cy="523220"/>
            </a:xfrm>
            <a:prstGeom prst="rect">
              <a:avLst/>
            </a:prstGeom>
          </p:spPr>
          <p:txBody>
            <a:bodyPr wrap="square">
              <a:spAutoFit/>
            </a:bodyPr>
            <a:lstStyle/>
            <a:p>
              <a:pPr algn="ctr"/>
              <a:r>
                <a:rPr lang="zh-CN" altLang="en-US" sz="1400" dirty="0">
                  <a:solidFill>
                    <a:schemeClr val="tx1">
                      <a:lumMod val="65000"/>
                      <a:lumOff val="35000"/>
                    </a:schemeClr>
                  </a:solidFill>
                </a:rPr>
                <a:t>单击此处添加文本</a:t>
              </a:r>
              <a:endParaRPr lang="en-US" altLang="zh-CN" sz="1400" dirty="0">
                <a:solidFill>
                  <a:schemeClr val="tx1">
                    <a:lumMod val="65000"/>
                    <a:lumOff val="35000"/>
                  </a:schemeClr>
                </a:solidFill>
              </a:endParaRPr>
            </a:p>
            <a:p>
              <a:pPr algn="ctr"/>
              <a:r>
                <a:rPr lang="zh-CN" altLang="en-US" sz="1400" dirty="0">
                  <a:solidFill>
                    <a:schemeClr val="tx1">
                      <a:lumMod val="65000"/>
                      <a:lumOff val="35000"/>
                    </a:schemeClr>
                  </a:solidFill>
                </a:rPr>
                <a:t>单击此处添加文本</a:t>
              </a:r>
              <a:endParaRPr lang="en-US" altLang="zh-CN" sz="1400" dirty="0">
                <a:solidFill>
                  <a:schemeClr val="tx1">
                    <a:lumMod val="65000"/>
                    <a:lumOff val="35000"/>
                  </a:schemeClr>
                </a:solidFill>
              </a:endParaRPr>
            </a:p>
          </p:txBody>
        </p:sp>
        <p:sp>
          <p:nvSpPr>
            <p:cNvPr id="14" name="TextBox 13"/>
            <p:cNvSpPr txBox="1"/>
            <p:nvPr/>
          </p:nvSpPr>
          <p:spPr>
            <a:xfrm flipH="1">
              <a:off x="3821815" y="568578"/>
              <a:ext cx="1447412" cy="307777"/>
            </a:xfrm>
            <a:prstGeom prst="rect">
              <a:avLst/>
            </a:prstGeom>
            <a:noFill/>
          </p:spPr>
          <p:txBody>
            <a:bodyPr wrap="square" rtlCol="0">
              <a:spAutoFit/>
            </a:bodyPr>
            <a:lstStyle/>
            <a:p>
              <a:pPr algn="ctr"/>
              <a:r>
                <a:rPr lang="zh-CN" altLang="en-US" sz="1400" b="1" dirty="0" smtClean="0">
                  <a:solidFill>
                    <a:schemeClr val="tx1">
                      <a:lumMod val="65000"/>
                      <a:lumOff val="35000"/>
                    </a:schemeClr>
                  </a:solidFill>
                </a:rPr>
                <a:t>单击添加标题</a:t>
              </a:r>
              <a:endParaRPr lang="zh-CN" altLang="en-US" sz="1400" b="1" dirty="0">
                <a:solidFill>
                  <a:schemeClr val="tx1">
                    <a:lumMod val="65000"/>
                    <a:lumOff val="35000"/>
                  </a:schemeClr>
                </a:solidFill>
              </a:endParaRPr>
            </a:p>
          </p:txBody>
        </p:sp>
      </p:grpSp>
      <p:grpSp>
        <p:nvGrpSpPr>
          <p:cNvPr id="15" name="组合 14"/>
          <p:cNvGrpSpPr/>
          <p:nvPr/>
        </p:nvGrpSpPr>
        <p:grpSpPr>
          <a:xfrm>
            <a:off x="1043608" y="3799337"/>
            <a:ext cx="1860376" cy="802528"/>
            <a:chOff x="1043608" y="3324929"/>
            <a:chExt cx="1860376" cy="802528"/>
          </a:xfrm>
        </p:grpSpPr>
        <p:sp>
          <p:nvSpPr>
            <p:cNvPr id="16" name="矩形 15"/>
            <p:cNvSpPr/>
            <p:nvPr/>
          </p:nvSpPr>
          <p:spPr>
            <a:xfrm flipH="1">
              <a:off x="1043608" y="3604237"/>
              <a:ext cx="1860376" cy="523220"/>
            </a:xfrm>
            <a:prstGeom prst="rect">
              <a:avLst/>
            </a:prstGeom>
          </p:spPr>
          <p:txBody>
            <a:bodyPr wrap="square">
              <a:spAutoFit/>
            </a:bodyPr>
            <a:lstStyle/>
            <a:p>
              <a:pPr algn="r"/>
              <a:r>
                <a:rPr lang="zh-CN" altLang="en-US" sz="1400" dirty="0">
                  <a:solidFill>
                    <a:schemeClr val="tx1">
                      <a:lumMod val="65000"/>
                      <a:lumOff val="35000"/>
                    </a:schemeClr>
                  </a:solidFill>
                </a:rPr>
                <a:t>单击此处添加文本</a:t>
              </a:r>
              <a:endParaRPr lang="en-US" altLang="zh-CN" sz="1400" dirty="0">
                <a:solidFill>
                  <a:schemeClr val="tx1">
                    <a:lumMod val="65000"/>
                    <a:lumOff val="35000"/>
                  </a:schemeClr>
                </a:solidFill>
              </a:endParaRPr>
            </a:p>
            <a:p>
              <a:pPr algn="r"/>
              <a:r>
                <a:rPr lang="zh-CN" altLang="en-US" sz="1400" dirty="0">
                  <a:solidFill>
                    <a:schemeClr val="tx1">
                      <a:lumMod val="65000"/>
                      <a:lumOff val="35000"/>
                    </a:schemeClr>
                  </a:solidFill>
                </a:rPr>
                <a:t>单击此处添加文本</a:t>
              </a:r>
              <a:endParaRPr lang="en-US" altLang="zh-CN" sz="1400" dirty="0">
                <a:solidFill>
                  <a:schemeClr val="tx1">
                    <a:lumMod val="65000"/>
                    <a:lumOff val="35000"/>
                  </a:schemeClr>
                </a:solidFill>
              </a:endParaRPr>
            </a:p>
          </p:txBody>
        </p:sp>
        <p:sp>
          <p:nvSpPr>
            <p:cNvPr id="17" name="TextBox 16"/>
            <p:cNvSpPr txBox="1"/>
            <p:nvPr/>
          </p:nvSpPr>
          <p:spPr>
            <a:xfrm flipH="1">
              <a:off x="1331640" y="3324929"/>
              <a:ext cx="1447412" cy="307777"/>
            </a:xfrm>
            <a:prstGeom prst="rect">
              <a:avLst/>
            </a:prstGeom>
            <a:noFill/>
          </p:spPr>
          <p:txBody>
            <a:bodyPr wrap="square" rtlCol="0">
              <a:spAutoFit/>
            </a:bodyPr>
            <a:lstStyle/>
            <a:p>
              <a:pPr algn="ctr"/>
              <a:r>
                <a:rPr lang="zh-CN" altLang="en-US" sz="1400" b="1" dirty="0" smtClean="0">
                  <a:solidFill>
                    <a:schemeClr val="tx1">
                      <a:lumMod val="65000"/>
                      <a:lumOff val="35000"/>
                    </a:schemeClr>
                  </a:solidFill>
                </a:rPr>
                <a:t>单击添加标题</a:t>
              </a:r>
              <a:endParaRPr lang="zh-CN" altLang="en-US" sz="1400" b="1" dirty="0">
                <a:solidFill>
                  <a:schemeClr val="tx1">
                    <a:lumMod val="65000"/>
                    <a:lumOff val="35000"/>
                  </a:schemeClr>
                </a:solidFill>
              </a:endParaRPr>
            </a:p>
          </p:txBody>
        </p:sp>
      </p:grpSp>
      <p:grpSp>
        <p:nvGrpSpPr>
          <p:cNvPr id="18" name="组合 17"/>
          <p:cNvGrpSpPr/>
          <p:nvPr/>
        </p:nvGrpSpPr>
        <p:grpSpPr>
          <a:xfrm>
            <a:off x="6168008" y="3838246"/>
            <a:ext cx="1860376" cy="792470"/>
            <a:chOff x="6084168" y="3363456"/>
            <a:chExt cx="1860376" cy="792470"/>
          </a:xfrm>
        </p:grpSpPr>
        <p:sp>
          <p:nvSpPr>
            <p:cNvPr id="19" name="矩形 18"/>
            <p:cNvSpPr/>
            <p:nvPr/>
          </p:nvSpPr>
          <p:spPr>
            <a:xfrm flipH="1">
              <a:off x="6084168" y="3632706"/>
              <a:ext cx="1860376" cy="523220"/>
            </a:xfrm>
            <a:prstGeom prst="rect">
              <a:avLst/>
            </a:prstGeom>
          </p:spPr>
          <p:txBody>
            <a:bodyPr wrap="square">
              <a:spAutoFit/>
            </a:bodyPr>
            <a:lstStyle/>
            <a:p>
              <a:r>
                <a:rPr lang="zh-CN" altLang="en-US" sz="1400" dirty="0">
                  <a:solidFill>
                    <a:schemeClr val="tx1">
                      <a:lumMod val="65000"/>
                      <a:lumOff val="35000"/>
                    </a:schemeClr>
                  </a:solidFill>
                </a:rPr>
                <a:t>单击此处添加文本</a:t>
              </a:r>
              <a:endParaRPr lang="en-US" altLang="zh-CN" sz="1400" dirty="0">
                <a:solidFill>
                  <a:schemeClr val="tx1">
                    <a:lumMod val="65000"/>
                    <a:lumOff val="35000"/>
                  </a:schemeClr>
                </a:solidFill>
              </a:endParaRPr>
            </a:p>
            <a:p>
              <a:r>
                <a:rPr lang="zh-CN" altLang="en-US" sz="1400" dirty="0">
                  <a:solidFill>
                    <a:schemeClr val="tx1">
                      <a:lumMod val="65000"/>
                      <a:lumOff val="35000"/>
                    </a:schemeClr>
                  </a:solidFill>
                </a:rPr>
                <a:t>单击此处添加文本</a:t>
              </a:r>
              <a:endParaRPr lang="en-US" altLang="zh-CN" sz="1400" dirty="0">
                <a:solidFill>
                  <a:schemeClr val="tx1">
                    <a:lumMod val="65000"/>
                    <a:lumOff val="35000"/>
                  </a:schemeClr>
                </a:solidFill>
              </a:endParaRPr>
            </a:p>
          </p:txBody>
        </p:sp>
        <p:sp>
          <p:nvSpPr>
            <p:cNvPr id="20" name="TextBox 19"/>
            <p:cNvSpPr txBox="1"/>
            <p:nvPr/>
          </p:nvSpPr>
          <p:spPr>
            <a:xfrm flipH="1">
              <a:off x="6156176" y="3363456"/>
              <a:ext cx="1447412" cy="307777"/>
            </a:xfrm>
            <a:prstGeom prst="rect">
              <a:avLst/>
            </a:prstGeom>
            <a:noFill/>
          </p:spPr>
          <p:txBody>
            <a:bodyPr wrap="square" rtlCol="0">
              <a:spAutoFit/>
            </a:bodyPr>
            <a:lstStyle/>
            <a:p>
              <a:pPr algn="ctr"/>
              <a:r>
                <a:rPr lang="zh-CN" altLang="en-US" sz="1400" b="1" dirty="0" smtClean="0">
                  <a:solidFill>
                    <a:schemeClr val="tx1">
                      <a:lumMod val="65000"/>
                      <a:lumOff val="35000"/>
                    </a:schemeClr>
                  </a:solidFill>
                </a:rPr>
                <a:t>单击添加标题</a:t>
              </a:r>
              <a:endParaRPr lang="zh-CN" altLang="en-US" sz="1400" b="1" dirty="0">
                <a:solidFill>
                  <a:schemeClr val="tx1">
                    <a:lumMod val="65000"/>
                    <a:lumOff val="35000"/>
                  </a:schemeClr>
                </a:solidFill>
              </a:endParaRPr>
            </a:p>
          </p:txBody>
        </p:sp>
      </p:grpSp>
    </p:spTree>
    <p:extLst>
      <p:ext uri="{BB962C8B-B14F-4D97-AF65-F5344CB8AC3E}">
        <p14:creationId xmlns:p14="http://schemas.microsoft.com/office/powerpoint/2010/main" val="31908432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par>
                                <p:cTn id="21" presetID="22" presetClass="entr" presetSubtype="2"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500"/>
                                        <p:tgtEl>
                                          <p:spTgt spid="15"/>
                                        </p:tgtEl>
                                      </p:cBhvr>
                                    </p:animEffect>
                                  </p:childTnLst>
                                </p:cTn>
                              </p:par>
                              <p:par>
                                <p:cTn id="24" presetID="22" presetClass="entr" presetSubtype="8"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84213" y="2416036"/>
            <a:ext cx="7848600" cy="2303760"/>
            <a:chOff x="684213" y="3250163"/>
            <a:chExt cx="7848600" cy="2303760"/>
          </a:xfrm>
        </p:grpSpPr>
        <p:sp>
          <p:nvSpPr>
            <p:cNvPr id="5" name="椭圆​​ 8"/>
            <p:cNvSpPr/>
            <p:nvPr/>
          </p:nvSpPr>
          <p:spPr>
            <a:xfrm>
              <a:off x="899592" y="4689827"/>
              <a:ext cx="1080120" cy="354102"/>
            </a:xfrm>
            <a:prstGeom prst="ellipse">
              <a:avLst/>
            </a:prstGeom>
            <a:gradFill flip="none" rotWithShape="1">
              <a:gsLst>
                <a:gs pos="35000">
                  <a:schemeClr val="bg1">
                    <a:lumMod val="50000"/>
                    <a:alpha val="72000"/>
                  </a:schemeClr>
                </a:gs>
                <a:gs pos="100000">
                  <a:schemeClr val="bg1">
                    <a:lumMod val="95000"/>
                    <a:alpha val="0"/>
                  </a:schemeClr>
                </a:gs>
                <a:gs pos="0">
                  <a:schemeClr val="tx1">
                    <a:lumMod val="50000"/>
                    <a:lumOff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sp>
          <p:nvSpPr>
            <p:cNvPr id="6" name="椭圆​​ 9"/>
            <p:cNvSpPr/>
            <p:nvPr/>
          </p:nvSpPr>
          <p:spPr>
            <a:xfrm>
              <a:off x="7236296" y="4703147"/>
              <a:ext cx="1080120" cy="354102"/>
            </a:xfrm>
            <a:prstGeom prst="ellipse">
              <a:avLst/>
            </a:prstGeom>
            <a:gradFill flip="none" rotWithShape="1">
              <a:gsLst>
                <a:gs pos="35000">
                  <a:schemeClr val="bg1">
                    <a:lumMod val="50000"/>
                    <a:alpha val="72000"/>
                  </a:schemeClr>
                </a:gs>
                <a:gs pos="100000">
                  <a:schemeClr val="bg1">
                    <a:lumMod val="95000"/>
                    <a:alpha val="0"/>
                  </a:schemeClr>
                </a:gs>
                <a:gs pos="0">
                  <a:schemeClr val="tx1">
                    <a:lumMod val="50000"/>
                    <a:lumOff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sp>
          <p:nvSpPr>
            <p:cNvPr id="7" name="椭圆​​ 10"/>
            <p:cNvSpPr/>
            <p:nvPr/>
          </p:nvSpPr>
          <p:spPr>
            <a:xfrm>
              <a:off x="3923928" y="5058179"/>
              <a:ext cx="1512168" cy="495744"/>
            </a:xfrm>
            <a:prstGeom prst="ellipse">
              <a:avLst/>
            </a:prstGeom>
            <a:gradFill flip="none" rotWithShape="1">
              <a:gsLst>
                <a:gs pos="35000">
                  <a:schemeClr val="bg1">
                    <a:lumMod val="50000"/>
                    <a:alpha val="72000"/>
                  </a:schemeClr>
                </a:gs>
                <a:gs pos="100000">
                  <a:schemeClr val="bg1">
                    <a:lumMod val="95000"/>
                    <a:alpha val="0"/>
                  </a:schemeClr>
                </a:gs>
                <a:gs pos="0">
                  <a:schemeClr val="tx1">
                    <a:lumMod val="50000"/>
                    <a:lumOff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sp>
          <p:nvSpPr>
            <p:cNvPr id="8" name="矩形​​ 5"/>
            <p:cNvSpPr/>
            <p:nvPr/>
          </p:nvSpPr>
          <p:spPr>
            <a:xfrm>
              <a:off x="1187450" y="3647038"/>
              <a:ext cx="7021513" cy="715963"/>
            </a:xfrm>
            <a:prstGeom prst="rect">
              <a:avLst/>
            </a:prstGeom>
            <a:solidFill>
              <a:schemeClr val="bg1">
                <a:lumMod val="75000"/>
              </a:schemeClr>
            </a:soli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sp>
          <p:nvSpPr>
            <p:cNvPr id="9" name="椭圆​​ 2"/>
            <p:cNvSpPr/>
            <p:nvPr/>
          </p:nvSpPr>
          <p:spPr>
            <a:xfrm>
              <a:off x="684213" y="3250163"/>
              <a:ext cx="1511300" cy="1511300"/>
            </a:xfrm>
            <a:prstGeom prst="ellipse">
              <a:avLst/>
            </a:prstGeom>
            <a:solidFill>
              <a:srgbClr val="FE6E0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schemeClr val="bg1"/>
                </a:solidFill>
                <a:latin typeface="微软雅黑" pitchFamily="34" charset="-122"/>
                <a:ea typeface="微软雅黑" pitchFamily="34" charset="-122"/>
              </a:endParaRPr>
            </a:p>
          </p:txBody>
        </p:sp>
        <p:sp>
          <p:nvSpPr>
            <p:cNvPr id="10" name="椭圆​​ 3"/>
            <p:cNvSpPr/>
            <p:nvPr/>
          </p:nvSpPr>
          <p:spPr>
            <a:xfrm>
              <a:off x="3725863" y="3259688"/>
              <a:ext cx="1944687" cy="1943100"/>
            </a:xfrm>
            <a:prstGeom prst="ellipse">
              <a:avLst/>
            </a:prstGeom>
            <a:solidFill>
              <a:schemeClr val="accent1">
                <a:lumMod val="7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schemeClr val="bg1"/>
                </a:solidFill>
                <a:latin typeface="微软雅黑" pitchFamily="34" charset="-122"/>
                <a:ea typeface="微软雅黑" pitchFamily="34" charset="-122"/>
              </a:endParaRPr>
            </a:p>
          </p:txBody>
        </p:sp>
        <p:sp>
          <p:nvSpPr>
            <p:cNvPr id="11" name="椭圆​​ 4"/>
            <p:cNvSpPr/>
            <p:nvPr/>
          </p:nvSpPr>
          <p:spPr>
            <a:xfrm>
              <a:off x="7019925" y="3250163"/>
              <a:ext cx="1512888" cy="1511300"/>
            </a:xfrm>
            <a:prstGeom prst="ellipse">
              <a:avLst/>
            </a:prstGeom>
            <a:solidFill>
              <a:srgbClr val="E9711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solidFill>
                  <a:schemeClr val="bg1"/>
                </a:solidFill>
                <a:latin typeface="微软雅黑" pitchFamily="34" charset="-122"/>
                <a:ea typeface="微软雅黑" pitchFamily="34" charset="-122"/>
              </a:endParaRPr>
            </a:p>
          </p:txBody>
        </p:sp>
        <p:sp>
          <p:nvSpPr>
            <p:cNvPr id="12" name="燕尾形 11"/>
            <p:cNvSpPr/>
            <p:nvPr/>
          </p:nvSpPr>
          <p:spPr>
            <a:xfrm>
              <a:off x="2808288" y="3754988"/>
              <a:ext cx="431800" cy="542925"/>
            </a:xfrm>
            <a:prstGeom prst="chevron">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sp>
          <p:nvSpPr>
            <p:cNvPr id="13" name="燕尾形 12"/>
            <p:cNvSpPr/>
            <p:nvPr/>
          </p:nvSpPr>
          <p:spPr>
            <a:xfrm rot="10800000">
              <a:off x="5975350" y="3754988"/>
              <a:ext cx="433388" cy="542925"/>
            </a:xfrm>
            <a:prstGeom prst="chevron">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bg1"/>
                </a:solidFill>
              </a:endParaRPr>
            </a:p>
          </p:txBody>
        </p:sp>
        <p:sp>
          <p:nvSpPr>
            <p:cNvPr id="14" name="矩形​​ 11"/>
            <p:cNvSpPr>
              <a:spLocks noChangeArrowheads="1"/>
            </p:cNvSpPr>
            <p:nvPr/>
          </p:nvSpPr>
          <p:spPr bwMode="auto">
            <a:xfrm>
              <a:off x="885071" y="3802613"/>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smtClean="0">
                  <a:solidFill>
                    <a:schemeClr val="bg1"/>
                  </a:solidFill>
                  <a:latin typeface="微软雅黑" pitchFamily="34" charset="-122"/>
                  <a:ea typeface="微软雅黑" pitchFamily="34" charset="-122"/>
                  <a:cs typeface="Arial Unicode MS" pitchFamily="34" charset="-122"/>
                </a:rPr>
                <a:t>录</a:t>
              </a:r>
              <a:r>
                <a:rPr lang="zh-CN" altLang="en-US" dirty="0">
                  <a:solidFill>
                    <a:schemeClr val="bg1"/>
                  </a:solidFill>
                  <a:latin typeface="微软雅黑" pitchFamily="34" charset="-122"/>
                  <a:ea typeface="微软雅黑" pitchFamily="34" charset="-122"/>
                  <a:cs typeface="Arial Unicode MS" pitchFamily="34" charset="-122"/>
                </a:rPr>
                <a:t>入内容</a:t>
              </a:r>
            </a:p>
          </p:txBody>
        </p:sp>
        <p:sp>
          <p:nvSpPr>
            <p:cNvPr id="15" name="矩形​​ 12"/>
            <p:cNvSpPr>
              <a:spLocks noChangeArrowheads="1"/>
            </p:cNvSpPr>
            <p:nvPr/>
          </p:nvSpPr>
          <p:spPr bwMode="auto">
            <a:xfrm>
              <a:off x="4112756" y="4037563"/>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000" dirty="0" smtClean="0">
                  <a:solidFill>
                    <a:schemeClr val="bg1"/>
                  </a:solidFill>
                  <a:latin typeface="微软雅黑" pitchFamily="34" charset="-122"/>
                  <a:ea typeface="微软雅黑" pitchFamily="34" charset="-122"/>
                  <a:cs typeface="Arial Unicode MS" pitchFamily="34" charset="-122"/>
                </a:rPr>
                <a:t>录</a:t>
              </a:r>
              <a:r>
                <a:rPr lang="zh-CN" altLang="en-US" sz="2000" dirty="0">
                  <a:solidFill>
                    <a:schemeClr val="bg1"/>
                  </a:solidFill>
                  <a:latin typeface="微软雅黑" pitchFamily="34" charset="-122"/>
                  <a:ea typeface="微软雅黑" pitchFamily="34" charset="-122"/>
                  <a:cs typeface="Arial Unicode MS" pitchFamily="34" charset="-122"/>
                </a:rPr>
                <a:t>入内容</a:t>
              </a:r>
            </a:p>
          </p:txBody>
        </p:sp>
        <p:sp>
          <p:nvSpPr>
            <p:cNvPr id="16" name="矩形​​ 13"/>
            <p:cNvSpPr>
              <a:spLocks noChangeArrowheads="1"/>
            </p:cNvSpPr>
            <p:nvPr/>
          </p:nvSpPr>
          <p:spPr bwMode="auto">
            <a:xfrm>
              <a:off x="7250946" y="3821663"/>
              <a:ext cx="11079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smtClean="0">
                  <a:solidFill>
                    <a:schemeClr val="bg1"/>
                  </a:solidFill>
                  <a:latin typeface="微软雅黑" pitchFamily="34" charset="-122"/>
                  <a:ea typeface="微软雅黑" pitchFamily="34" charset="-122"/>
                  <a:cs typeface="Arial Unicode MS" pitchFamily="34" charset="-122"/>
                </a:rPr>
                <a:t>录</a:t>
              </a:r>
              <a:r>
                <a:rPr lang="zh-CN" altLang="en-US" dirty="0">
                  <a:solidFill>
                    <a:schemeClr val="bg1"/>
                  </a:solidFill>
                  <a:latin typeface="微软雅黑" pitchFamily="34" charset="-122"/>
                  <a:ea typeface="微软雅黑" pitchFamily="34" charset="-122"/>
                  <a:cs typeface="Arial Unicode MS" pitchFamily="34" charset="-122"/>
                </a:rPr>
                <a:t>入内容</a:t>
              </a:r>
            </a:p>
          </p:txBody>
        </p:sp>
      </p:grpSp>
      <p:sp>
        <p:nvSpPr>
          <p:cNvPr id="17" name="矩形 16"/>
          <p:cNvSpPr/>
          <p:nvPr/>
        </p:nvSpPr>
        <p:spPr>
          <a:xfrm>
            <a:off x="683568" y="1419622"/>
            <a:ext cx="7767339" cy="707886"/>
          </a:xfrm>
          <a:prstGeom prst="rect">
            <a:avLst/>
          </a:prstGeom>
        </p:spPr>
        <p:txBody>
          <a:bodyPr wrap="square">
            <a:spAutoFit/>
          </a:bodyPr>
          <a:lstStyle/>
          <a:p>
            <a:pPr algn="just">
              <a:lnSpc>
                <a:spcPts val="1600"/>
              </a:lnSpc>
            </a:pPr>
            <a:r>
              <a:rPr lang="en-US" altLang="zh-CN" sz="1200" dirty="0" smtClean="0">
                <a:solidFill>
                  <a:schemeClr val="tx1">
                    <a:lumMod val="50000"/>
                    <a:lumOff val="50000"/>
                  </a:schemeClr>
                </a:solidFill>
                <a:latin typeface="微软雅黑" pitchFamily="34" charset="-122"/>
                <a:ea typeface="微软雅黑" pitchFamily="34" charset="-122"/>
              </a:rPr>
              <a:t>XX</a:t>
            </a:r>
            <a:r>
              <a:rPr lang="zh-CN" altLang="en-US" sz="1200" dirty="0" smtClean="0">
                <a:solidFill>
                  <a:schemeClr val="tx1">
                    <a:lumMod val="50000"/>
                    <a:lumOff val="50000"/>
                  </a:schemeClr>
                </a:solidFill>
                <a:latin typeface="微软雅黑" pitchFamily="34" charset="-122"/>
                <a:ea typeface="微软雅黑" pitchFamily="34" charset="-122"/>
              </a:rPr>
              <a:t>公司，</a:t>
            </a:r>
            <a:r>
              <a:rPr lang="zh-CN" altLang="en-US" sz="1200" dirty="0">
                <a:solidFill>
                  <a:schemeClr val="tx1">
                    <a:lumMod val="50000"/>
                    <a:lumOff val="50000"/>
                  </a:schemeClr>
                </a:solidFill>
                <a:latin typeface="微软雅黑" pitchFamily="34" charset="-122"/>
                <a:ea typeface="微软雅黑" pitchFamily="34" charset="-122"/>
              </a:rPr>
              <a:t>中国首家演示设计交易平台。基于演示设计的一站式在线演示、素材销售、服务交易系统。诞生于</a:t>
            </a:r>
            <a:r>
              <a:rPr lang="en-US" altLang="zh-CN" sz="1200" dirty="0">
                <a:solidFill>
                  <a:schemeClr val="tx1">
                    <a:lumMod val="50000"/>
                    <a:lumOff val="50000"/>
                  </a:schemeClr>
                </a:solidFill>
                <a:latin typeface="微软雅黑" pitchFamily="34" charset="-122"/>
                <a:ea typeface="微软雅黑" pitchFamily="34" charset="-122"/>
              </a:rPr>
              <a:t>2013</a:t>
            </a:r>
            <a:r>
              <a:rPr lang="zh-CN" altLang="en-US" sz="1200" dirty="0">
                <a:solidFill>
                  <a:schemeClr val="tx1">
                    <a:lumMod val="50000"/>
                    <a:lumOff val="50000"/>
                  </a:schemeClr>
                </a:solidFill>
                <a:latin typeface="微软雅黑" pitchFamily="34" charset="-122"/>
                <a:ea typeface="微软雅黑" pitchFamily="34" charset="-122"/>
              </a:rPr>
              <a:t>年，由中国专业</a:t>
            </a:r>
            <a:r>
              <a:rPr lang="en-US" altLang="zh-CN" sz="1200" dirty="0">
                <a:solidFill>
                  <a:schemeClr val="tx1">
                    <a:lumMod val="50000"/>
                    <a:lumOff val="50000"/>
                  </a:schemeClr>
                </a:solidFill>
                <a:latin typeface="微软雅黑" pitchFamily="34" charset="-122"/>
                <a:ea typeface="微软雅黑" pitchFamily="34" charset="-122"/>
              </a:rPr>
              <a:t>PPT</a:t>
            </a:r>
            <a:r>
              <a:rPr lang="zh-CN" altLang="en-US" sz="1200" dirty="0">
                <a:solidFill>
                  <a:schemeClr val="tx1">
                    <a:lumMod val="50000"/>
                    <a:lumOff val="50000"/>
                  </a:schemeClr>
                </a:solidFill>
                <a:latin typeface="微软雅黑" pitchFamily="34" charset="-122"/>
                <a:ea typeface="微软雅黑" pitchFamily="34" charset="-122"/>
              </a:rPr>
              <a:t>设计领跑者上</a:t>
            </a:r>
            <a:r>
              <a:rPr lang="zh-CN" altLang="en-US" sz="1200" dirty="0" smtClean="0">
                <a:solidFill>
                  <a:schemeClr val="tx1">
                    <a:lumMod val="50000"/>
                    <a:lumOff val="50000"/>
                  </a:schemeClr>
                </a:solidFill>
                <a:latin typeface="微软雅黑" pitchFamily="34" charset="-122"/>
                <a:ea typeface="微软雅黑" pitchFamily="34" charset="-122"/>
              </a:rPr>
              <a:t>海</a:t>
            </a:r>
            <a:r>
              <a:rPr lang="en-US" altLang="zh-CN" sz="1200" dirty="0" smtClean="0">
                <a:solidFill>
                  <a:schemeClr val="tx1">
                    <a:lumMod val="50000"/>
                    <a:lumOff val="50000"/>
                  </a:schemeClr>
                </a:solidFill>
                <a:latin typeface="微软雅黑" pitchFamily="34" charset="-122"/>
                <a:ea typeface="微软雅黑" pitchFamily="34" charset="-122"/>
              </a:rPr>
              <a:t>XXXX</a:t>
            </a:r>
            <a:r>
              <a:rPr lang="zh-CN" altLang="en-US" sz="1200" dirty="0" smtClean="0">
                <a:solidFill>
                  <a:schemeClr val="tx1">
                    <a:lumMod val="50000"/>
                    <a:lumOff val="50000"/>
                  </a:schemeClr>
                </a:solidFill>
                <a:latin typeface="微软雅黑" pitchFamily="34" charset="-122"/>
                <a:ea typeface="微软雅黑" pitchFamily="34" charset="-122"/>
              </a:rPr>
              <a:t>有</a:t>
            </a:r>
            <a:r>
              <a:rPr lang="zh-CN" altLang="en-US" sz="1200" dirty="0">
                <a:solidFill>
                  <a:schemeClr val="tx1">
                    <a:lumMod val="50000"/>
                    <a:lumOff val="50000"/>
                  </a:schemeClr>
                </a:solidFill>
                <a:latin typeface="微软雅黑" pitchFamily="34" charset="-122"/>
                <a:ea typeface="微软雅黑" pitchFamily="34" charset="-122"/>
              </a:rPr>
              <a:t>限公司整</a:t>
            </a:r>
            <a:r>
              <a:rPr lang="zh-CN" altLang="en-US" sz="1200" dirty="0" smtClean="0">
                <a:solidFill>
                  <a:schemeClr val="tx1">
                    <a:lumMod val="50000"/>
                    <a:lumOff val="50000"/>
                  </a:schemeClr>
                </a:solidFill>
                <a:latin typeface="微软雅黑" pitchFamily="34" charset="-122"/>
                <a:ea typeface="微软雅黑" pitchFamily="34" charset="-122"/>
              </a:rPr>
              <a:t>合</a:t>
            </a:r>
            <a:r>
              <a:rPr lang="en-US" altLang="zh-CN" sz="1200" dirty="0" smtClean="0">
                <a:solidFill>
                  <a:schemeClr val="tx1">
                    <a:lumMod val="50000"/>
                    <a:lumOff val="50000"/>
                  </a:schemeClr>
                </a:solidFill>
                <a:latin typeface="微软雅黑" pitchFamily="34" charset="-122"/>
                <a:ea typeface="微软雅黑" pitchFamily="34" charset="-122"/>
              </a:rPr>
              <a:t>XXPPT</a:t>
            </a:r>
            <a:r>
              <a:rPr lang="zh-CN" altLang="en-US" sz="1200" dirty="0">
                <a:solidFill>
                  <a:schemeClr val="tx1">
                    <a:lumMod val="50000"/>
                    <a:lumOff val="50000"/>
                  </a:schemeClr>
                </a:solidFill>
                <a:latin typeface="微软雅黑" pitchFamily="34" charset="-122"/>
                <a:ea typeface="微软雅黑" pitchFamily="34" charset="-122"/>
              </a:rPr>
              <a:t>设计</a:t>
            </a:r>
            <a:r>
              <a:rPr lang="zh-CN" altLang="en-US" sz="1200" dirty="0" smtClean="0">
                <a:solidFill>
                  <a:schemeClr val="tx1">
                    <a:lumMod val="50000"/>
                    <a:lumOff val="50000"/>
                  </a:schemeClr>
                </a:solidFill>
                <a:latin typeface="微软雅黑" pitchFamily="34" charset="-122"/>
                <a:ea typeface="微软雅黑" pitchFamily="34" charset="-122"/>
              </a:rPr>
              <a:t>、</a:t>
            </a:r>
            <a:r>
              <a:rPr lang="en-US" altLang="zh-CN" sz="1200" dirty="0" smtClean="0">
                <a:solidFill>
                  <a:schemeClr val="tx1">
                    <a:lumMod val="50000"/>
                    <a:lumOff val="50000"/>
                  </a:schemeClr>
                </a:solidFill>
                <a:latin typeface="微软雅黑" pitchFamily="34" charset="-122"/>
                <a:ea typeface="微软雅黑" pitchFamily="34" charset="-122"/>
              </a:rPr>
              <a:t>XXPPT</a:t>
            </a:r>
            <a:r>
              <a:rPr lang="zh-CN" altLang="en-US" sz="1200" dirty="0">
                <a:solidFill>
                  <a:schemeClr val="tx1">
                    <a:lumMod val="50000"/>
                    <a:lumOff val="50000"/>
                  </a:schemeClr>
                </a:solidFill>
                <a:latin typeface="微软雅黑" pitchFamily="34" charset="-122"/>
                <a:ea typeface="微软雅黑" pitchFamily="34" charset="-122"/>
              </a:rPr>
              <a:t>论坛</a:t>
            </a:r>
            <a:r>
              <a:rPr lang="zh-CN" altLang="en-US" sz="1200" dirty="0" smtClean="0">
                <a:solidFill>
                  <a:schemeClr val="tx1">
                    <a:lumMod val="50000"/>
                    <a:lumOff val="50000"/>
                  </a:schemeClr>
                </a:solidFill>
                <a:latin typeface="微软雅黑" pitchFamily="34" charset="-122"/>
                <a:ea typeface="微软雅黑" pitchFamily="34" charset="-122"/>
              </a:rPr>
              <a:t>、</a:t>
            </a:r>
            <a:r>
              <a:rPr lang="en-US" altLang="zh-CN" sz="1200" dirty="0" smtClean="0">
                <a:solidFill>
                  <a:schemeClr val="tx1">
                    <a:lumMod val="50000"/>
                    <a:lumOff val="50000"/>
                  </a:schemeClr>
                </a:solidFill>
                <a:latin typeface="微软雅黑" pitchFamily="34" charset="-122"/>
                <a:ea typeface="微软雅黑" pitchFamily="34" charset="-122"/>
              </a:rPr>
              <a:t>XXPPT</a:t>
            </a:r>
            <a:r>
              <a:rPr lang="zh-CN" altLang="en-US" sz="1200" dirty="0">
                <a:solidFill>
                  <a:schemeClr val="tx1">
                    <a:lumMod val="50000"/>
                    <a:lumOff val="50000"/>
                  </a:schemeClr>
                </a:solidFill>
                <a:latin typeface="微软雅黑" pitchFamily="34" charset="-122"/>
                <a:ea typeface="微软雅黑" pitchFamily="34" charset="-122"/>
              </a:rPr>
              <a:t>商城</a:t>
            </a:r>
            <a:r>
              <a:rPr lang="zh-CN" altLang="en-US" sz="1200" dirty="0" smtClean="0">
                <a:solidFill>
                  <a:schemeClr val="tx1">
                    <a:lumMod val="50000"/>
                    <a:lumOff val="50000"/>
                  </a:schemeClr>
                </a:solidFill>
                <a:latin typeface="微软雅黑" pitchFamily="34" charset="-122"/>
                <a:ea typeface="微软雅黑" pitchFamily="34" charset="-122"/>
              </a:rPr>
              <a:t>、</a:t>
            </a:r>
            <a:r>
              <a:rPr lang="en-US" altLang="zh-CN" sz="1200" dirty="0" smtClean="0">
                <a:solidFill>
                  <a:schemeClr val="tx1">
                    <a:lumMod val="50000"/>
                    <a:lumOff val="50000"/>
                  </a:schemeClr>
                </a:solidFill>
                <a:latin typeface="微软雅黑" pitchFamily="34" charset="-122"/>
                <a:ea typeface="微软雅黑" pitchFamily="34" charset="-122"/>
              </a:rPr>
              <a:t>XXPPT</a:t>
            </a:r>
            <a:r>
              <a:rPr lang="zh-CN" altLang="en-US" sz="1200" dirty="0">
                <a:solidFill>
                  <a:schemeClr val="tx1">
                    <a:lumMod val="50000"/>
                    <a:lumOff val="50000"/>
                  </a:schemeClr>
                </a:solidFill>
                <a:latin typeface="微软雅黑" pitchFamily="34" charset="-122"/>
                <a:ea typeface="微软雅黑" pitchFamily="34" charset="-122"/>
              </a:rPr>
              <a:t>市场等资源组建成立</a:t>
            </a:r>
            <a:r>
              <a:rPr lang="zh-CN" altLang="en-US" sz="1200" dirty="0" smtClean="0">
                <a:solidFill>
                  <a:schemeClr val="tx1">
                    <a:lumMod val="50000"/>
                    <a:lumOff val="50000"/>
                  </a:schemeClr>
                </a:solidFill>
                <a:latin typeface="微软雅黑" pitchFamily="34" charset="-122"/>
                <a:ea typeface="微软雅黑" pitchFamily="34" charset="-122"/>
              </a:rPr>
              <a:t>。</a:t>
            </a:r>
            <a:endParaRPr lang="en-US" altLang="zh-CN" sz="1200" dirty="0" smtClean="0">
              <a:solidFill>
                <a:schemeClr val="tx1">
                  <a:lumMod val="50000"/>
                  <a:lumOff val="50000"/>
                </a:schemeClr>
              </a:solidFill>
              <a:latin typeface="微软雅黑" pitchFamily="34" charset="-122"/>
              <a:ea typeface="微软雅黑" pitchFamily="34" charset="-122"/>
            </a:endParaRPr>
          </a:p>
        </p:txBody>
      </p:sp>
      <p:sp>
        <p:nvSpPr>
          <p:cNvPr id="18" name="文本框 17"/>
          <p:cNvSpPr txBox="1"/>
          <p:nvPr/>
        </p:nvSpPr>
        <p:spPr>
          <a:xfrm>
            <a:off x="684475" y="199491"/>
            <a:ext cx="2723823" cy="369332"/>
          </a:xfrm>
          <a:prstGeom prst="rect">
            <a:avLst/>
          </a:prstGeom>
          <a:noFill/>
        </p:spPr>
        <p:txBody>
          <a:bodyPr wrap="none" rtlCol="0">
            <a:spAutoFit/>
          </a:bodyPr>
          <a:lstStyle/>
          <a:p>
            <a:r>
              <a:rPr lang="zh-CN" altLang="en-US" sz="1800" dirty="0"/>
              <a:t>请在此处添加幻灯片标题</a:t>
            </a:r>
          </a:p>
        </p:txBody>
      </p:sp>
    </p:spTree>
    <p:extLst>
      <p:ext uri="{BB962C8B-B14F-4D97-AF65-F5344CB8AC3E}">
        <p14:creationId xmlns:p14="http://schemas.microsoft.com/office/powerpoint/2010/main" val="145193761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by="(-#ppt_w*2)" calcmode="lin" valueType="num">
                                      <p:cBhvr rctx="PPT">
                                        <p:cTn id="7" dur="250" autoRev="1" fill="hold">
                                          <p:stCondLst>
                                            <p:cond delay="0"/>
                                          </p:stCondLst>
                                        </p:cTn>
                                        <p:tgtEl>
                                          <p:spTgt spid="18"/>
                                        </p:tgtEl>
                                        <p:attrNameLst>
                                          <p:attrName>ppt_w</p:attrName>
                                        </p:attrNameLst>
                                      </p:cBhvr>
                                    </p:anim>
                                    <p:anim by="(#ppt_w*0.50)" calcmode="lin" valueType="num">
                                      <p:cBhvr>
                                        <p:cTn id="8" dur="250" decel="50000" autoRev="1" fill="hold">
                                          <p:stCondLst>
                                            <p:cond delay="0"/>
                                          </p:stCondLst>
                                        </p:cTn>
                                        <p:tgtEl>
                                          <p:spTgt spid="18"/>
                                        </p:tgtEl>
                                        <p:attrNameLst>
                                          <p:attrName>ppt_x</p:attrName>
                                        </p:attrNameLst>
                                      </p:cBhvr>
                                    </p:anim>
                                    <p:anim from="(-#ppt_h/2)" to="(#ppt_y)" calcmode="lin" valueType="num">
                                      <p:cBhvr>
                                        <p:cTn id="9" dur="500" fill="hold">
                                          <p:stCondLst>
                                            <p:cond delay="0"/>
                                          </p:stCondLst>
                                        </p:cTn>
                                        <p:tgtEl>
                                          <p:spTgt spid="18"/>
                                        </p:tgtEl>
                                        <p:attrNameLst>
                                          <p:attrName>ppt_y</p:attrName>
                                        </p:attrNameLst>
                                      </p:cBhvr>
                                    </p:anim>
                                    <p:animRot by="21600000">
                                      <p:cBhvr>
                                        <p:cTn id="10" dur="500" fill="hold">
                                          <p:stCondLst>
                                            <p:cond delay="0"/>
                                          </p:stCondLst>
                                        </p:cTn>
                                        <p:tgtEl>
                                          <p:spTgt spid="18"/>
                                        </p:tgtEl>
                                        <p:attrNameLst>
                                          <p:attrName>r</p:attrName>
                                        </p:attrNameLst>
                                      </p:cBhvr>
                                    </p:animRo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8" y="3027"/>
            <a:ext cx="9144000" cy="5143500"/>
          </a:xfrm>
          <a:prstGeom prst="rect">
            <a:avLst/>
          </a:prstGeom>
        </p:spPr>
      </p:pic>
      <p:sp>
        <p:nvSpPr>
          <p:cNvPr id="7" name="矩形 6"/>
          <p:cNvSpPr/>
          <p:nvPr/>
        </p:nvSpPr>
        <p:spPr>
          <a:xfrm>
            <a:off x="1677194" y="1696244"/>
            <a:ext cx="5976664" cy="923330"/>
          </a:xfrm>
          <a:prstGeom prst="rect">
            <a:avLst/>
          </a:prstGeom>
        </p:spPr>
        <p:txBody>
          <a:bodyPr wrap="square">
            <a:spAutoFit/>
          </a:bodyPr>
          <a:lstStyle/>
          <a:p>
            <a:pPr algn="ctr"/>
            <a:r>
              <a:rPr lang="en-US" altLang="zh-CN" sz="5400" b="1" dirty="0" smtClean="0">
                <a:solidFill>
                  <a:schemeClr val="bg1"/>
                </a:solidFill>
                <a:latin typeface="微软雅黑" panose="020B0503020204020204" pitchFamily="34" charset="-122"/>
                <a:ea typeface="微软雅黑" panose="020B0503020204020204" pitchFamily="34" charset="-122"/>
              </a:rPr>
              <a:t>[ </a:t>
            </a:r>
            <a:r>
              <a:rPr lang="zh-CN" altLang="en-US" sz="5400" b="1" dirty="0" smtClean="0">
                <a:solidFill>
                  <a:schemeClr val="bg1"/>
                </a:solidFill>
                <a:latin typeface="微软雅黑" panose="020B0503020204020204" pitchFamily="34" charset="-122"/>
                <a:ea typeface="微软雅黑" panose="020B0503020204020204" pitchFamily="34" charset="-122"/>
              </a:rPr>
              <a:t>谢谢观看 </a:t>
            </a:r>
            <a:r>
              <a:rPr lang="en-US" altLang="zh-CN" sz="5400" b="1" dirty="0" smtClean="0">
                <a:solidFill>
                  <a:schemeClr val="bg1"/>
                </a:solidFill>
                <a:latin typeface="微软雅黑" panose="020B0503020204020204" pitchFamily="34" charset="-122"/>
                <a:ea typeface="微软雅黑" panose="020B0503020204020204" pitchFamily="34" charset="-122"/>
              </a:rPr>
              <a:t>]</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3504508" y="2697024"/>
            <a:ext cx="2287486" cy="523220"/>
          </a:xfrm>
          <a:prstGeom prst="rect">
            <a:avLst/>
          </a:prstGeom>
          <a:noFill/>
        </p:spPr>
        <p:txBody>
          <a:bodyPr wrap="none" rtlCol="0">
            <a:spAutoFit/>
          </a:bodyPr>
          <a:lstStyle/>
          <a:p>
            <a:r>
              <a:rPr lang="en-US" altLang="zh-CN" sz="2800" dirty="0" smtClean="0">
                <a:solidFill>
                  <a:schemeClr val="bg1"/>
                </a:solidFill>
                <a:latin typeface="微软雅黑" pitchFamily="34" charset="-122"/>
                <a:ea typeface="微软雅黑" pitchFamily="34" charset="-122"/>
              </a:rPr>
              <a:t>Thank  You !</a:t>
            </a:r>
            <a:endParaRPr lang="zh-CN" altLang="en-US" sz="2800" dirty="0">
              <a:solidFill>
                <a:schemeClr val="bg1"/>
              </a:solidFill>
              <a:latin typeface="微软雅黑" pitchFamily="34" charset="-122"/>
              <a:ea typeface="微软雅黑" pitchFamily="34" charset="-122"/>
            </a:endParaRPr>
          </a:p>
        </p:txBody>
      </p:sp>
      <p:sp>
        <p:nvSpPr>
          <p:cNvPr id="5" name="矩形 4"/>
          <p:cNvSpPr/>
          <p:nvPr/>
        </p:nvSpPr>
        <p:spPr>
          <a:xfrm>
            <a:off x="3571234" y="4746658"/>
            <a:ext cx="2393148" cy="307777"/>
          </a:xfrm>
          <a:prstGeom prst="rect">
            <a:avLst/>
          </a:prstGeom>
        </p:spPr>
        <p:txBody>
          <a:bodyPr wrap="square">
            <a:spAutoFit/>
          </a:bodyPr>
          <a:lstStyle/>
          <a:p>
            <a:pPr algn="ctr"/>
            <a:r>
              <a:rPr lang="zh-CN" altLang="en-US" dirty="0" smtClean="0">
                <a:solidFill>
                  <a:schemeClr val="bg1"/>
                </a:solidFill>
              </a:rPr>
              <a:t>汇报人：代用名</a:t>
            </a:r>
            <a:endParaRPr lang="zh-CN" altLang="en-US" dirty="0">
              <a:solidFill>
                <a:schemeClr val="bg1"/>
              </a:solidFill>
            </a:endParaRPr>
          </a:p>
        </p:txBody>
      </p:sp>
    </p:spTree>
    <p:extLst>
      <p:ext uri="{BB962C8B-B14F-4D97-AF65-F5344CB8AC3E}">
        <p14:creationId xmlns:p14="http://schemas.microsoft.com/office/powerpoint/2010/main" val="319319488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5" grpId="0"/>
    </p:bldLst>
  </p:timing>
</p:sld>
</file>

<file path=ppt/theme/theme1.xml><?xml version="1.0" encoding="utf-8"?>
<a:theme xmlns:a="http://schemas.openxmlformats.org/drawingml/2006/main" name="1_版式">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标准字体">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474</TotalTime>
  <Words>5979</Words>
  <Application>Microsoft Office PowerPoint</Application>
  <PresentationFormat>自定义</PresentationFormat>
  <Paragraphs>454</Paragraphs>
  <Slides>42</Slides>
  <Notes>2</Notes>
  <HiddenSlides>0</HiddenSlides>
  <MMClips>1</MMClips>
  <ScaleCrop>false</ScaleCrop>
  <HeadingPairs>
    <vt:vector size="4" baseType="variant">
      <vt:variant>
        <vt:lpstr>主题</vt:lpstr>
      </vt:variant>
      <vt:variant>
        <vt:i4>1</vt:i4>
      </vt:variant>
      <vt:variant>
        <vt:lpstr>幻灯片标题</vt:lpstr>
      </vt:variant>
      <vt:variant>
        <vt:i4>42</vt:i4>
      </vt:variant>
    </vt:vector>
  </HeadingPairs>
  <TitlesOfParts>
    <vt:vector size="43" baseType="lpstr">
      <vt:lpstr>1_版式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zh Yang</cp:lastModifiedBy>
  <cp:revision>53</cp:revision>
  <dcterms:created xsi:type="dcterms:W3CDTF">2014-12-24T03:19:07Z</dcterms:created>
  <dcterms:modified xsi:type="dcterms:W3CDTF">2017-07-19T04:04:51Z</dcterms:modified>
</cp:coreProperties>
</file>