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39" r:id="rId2"/>
    <p:sldId id="328" r:id="rId3"/>
    <p:sldId id="333" r:id="rId4"/>
    <p:sldId id="332" r:id="rId5"/>
    <p:sldId id="267" r:id="rId6"/>
    <p:sldId id="304" r:id="rId7"/>
    <p:sldId id="305" r:id="rId8"/>
    <p:sldId id="306" r:id="rId9"/>
    <p:sldId id="326" r:id="rId10"/>
    <p:sldId id="308" r:id="rId11"/>
    <p:sldId id="335" r:id="rId12"/>
    <p:sldId id="310" r:id="rId13"/>
    <p:sldId id="311" r:id="rId14"/>
    <p:sldId id="312" r:id="rId15"/>
    <p:sldId id="313" r:id="rId16"/>
    <p:sldId id="314" r:id="rId17"/>
    <p:sldId id="315" r:id="rId18"/>
    <p:sldId id="336" r:id="rId19"/>
    <p:sldId id="316" r:id="rId20"/>
    <p:sldId id="317" r:id="rId21"/>
    <p:sldId id="318" r:id="rId22"/>
    <p:sldId id="319" r:id="rId23"/>
    <p:sldId id="320" r:id="rId24"/>
    <p:sldId id="321" r:id="rId25"/>
    <p:sldId id="337" r:id="rId26"/>
    <p:sldId id="324" r:id="rId27"/>
    <p:sldId id="323" r:id="rId28"/>
    <p:sldId id="325" r:id="rId29"/>
    <p:sldId id="307" r:id="rId30"/>
    <p:sldId id="327" r:id="rId31"/>
    <p:sldId id="338" r:id="rId32"/>
    <p:sldId id="334"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65" userDrawn="1">
          <p15:clr>
            <a:srgbClr val="A4A3A4"/>
          </p15:clr>
        </p15:guide>
        <p15:guide id="2" pos="5790" userDrawn="1">
          <p15:clr>
            <a:srgbClr val="A4A3A4"/>
          </p15:clr>
        </p15:guide>
        <p15:guide id="3" orient="horz" pos="3226" userDrawn="1">
          <p15:clr>
            <a:srgbClr val="A4A3A4"/>
          </p15:clr>
        </p15:guide>
        <p15:guide id="4" pos="22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8A57"/>
    <a:srgbClr val="F7F59D"/>
    <a:srgbClr val="D4B375"/>
    <a:srgbClr val="C9A86D"/>
    <a:srgbClr val="DABA7A"/>
    <a:srgbClr val="AC9E44"/>
    <a:srgbClr val="FFCC99"/>
    <a:srgbClr val="A95E21"/>
    <a:srgbClr val="AF1B21"/>
    <a:srgbClr val="363E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151" autoAdjust="0"/>
  </p:normalViewPr>
  <p:slideViewPr>
    <p:cSldViewPr snapToGrid="0" showGuides="1">
      <p:cViewPr>
        <p:scale>
          <a:sx n="70" d="100"/>
          <a:sy n="70" d="100"/>
        </p:scale>
        <p:origin x="942" y="924"/>
      </p:cViewPr>
      <p:guideLst>
        <p:guide orient="horz" pos="1865"/>
        <p:guide pos="5790"/>
        <p:guide orient="horz" pos="3226"/>
        <p:guide pos="2207"/>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EC3539-FAB8-4431-809F-B55EBF1966C5}" type="datetimeFigureOut">
              <a:rPr lang="zh-CN" altLang="en-US" smtClean="0"/>
              <a:t>2016/3/29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524453-470A-4A9F-A57A-E70C9F0A8DA2}" type="slidenum">
              <a:rPr lang="zh-CN" altLang="en-US" smtClean="0"/>
              <a:t>‹#›</a:t>
            </a:fld>
            <a:endParaRPr lang="zh-CN" altLang="en-US"/>
          </a:p>
        </p:txBody>
      </p:sp>
    </p:spTree>
    <p:extLst>
      <p:ext uri="{BB962C8B-B14F-4D97-AF65-F5344CB8AC3E}">
        <p14:creationId xmlns:p14="http://schemas.microsoft.com/office/powerpoint/2010/main" val="3237813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a:t>
            </a:fld>
            <a:endParaRPr lang="zh-CN" altLang="en-US"/>
          </a:p>
        </p:txBody>
      </p:sp>
    </p:spTree>
    <p:extLst>
      <p:ext uri="{BB962C8B-B14F-4D97-AF65-F5344CB8AC3E}">
        <p14:creationId xmlns:p14="http://schemas.microsoft.com/office/powerpoint/2010/main" val="2245221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a:t>
            </a:fld>
            <a:endParaRPr lang="zh-CN" altLang="en-US"/>
          </a:p>
        </p:txBody>
      </p:sp>
    </p:spTree>
    <p:extLst>
      <p:ext uri="{BB962C8B-B14F-4D97-AF65-F5344CB8AC3E}">
        <p14:creationId xmlns:p14="http://schemas.microsoft.com/office/powerpoint/2010/main" val="3869178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3</a:t>
            </a:fld>
            <a:endParaRPr lang="zh-CN" altLang="en-US"/>
          </a:p>
        </p:txBody>
      </p:sp>
    </p:spTree>
    <p:extLst>
      <p:ext uri="{BB962C8B-B14F-4D97-AF65-F5344CB8AC3E}">
        <p14:creationId xmlns:p14="http://schemas.microsoft.com/office/powerpoint/2010/main" val="3806537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4</a:t>
            </a:fld>
            <a:endParaRPr lang="zh-CN" altLang="en-US"/>
          </a:p>
        </p:txBody>
      </p:sp>
    </p:spTree>
    <p:extLst>
      <p:ext uri="{BB962C8B-B14F-4D97-AF65-F5344CB8AC3E}">
        <p14:creationId xmlns:p14="http://schemas.microsoft.com/office/powerpoint/2010/main" val="1111384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5</a:t>
            </a:fld>
            <a:endParaRPr lang="zh-CN" altLang="en-US"/>
          </a:p>
        </p:txBody>
      </p:sp>
    </p:spTree>
    <p:extLst>
      <p:ext uri="{BB962C8B-B14F-4D97-AF65-F5344CB8AC3E}">
        <p14:creationId xmlns:p14="http://schemas.microsoft.com/office/powerpoint/2010/main" val="432278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6</a:t>
            </a:fld>
            <a:endParaRPr lang="zh-CN" altLang="en-US"/>
          </a:p>
        </p:txBody>
      </p:sp>
    </p:spTree>
    <p:extLst>
      <p:ext uri="{BB962C8B-B14F-4D97-AF65-F5344CB8AC3E}">
        <p14:creationId xmlns:p14="http://schemas.microsoft.com/office/powerpoint/2010/main" val="2987846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7</a:t>
            </a:fld>
            <a:endParaRPr lang="zh-CN" altLang="en-US"/>
          </a:p>
        </p:txBody>
      </p:sp>
    </p:spTree>
    <p:extLst>
      <p:ext uri="{BB962C8B-B14F-4D97-AF65-F5344CB8AC3E}">
        <p14:creationId xmlns:p14="http://schemas.microsoft.com/office/powerpoint/2010/main" val="4026652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8</a:t>
            </a:fld>
            <a:endParaRPr lang="zh-CN" altLang="en-US"/>
          </a:p>
        </p:txBody>
      </p:sp>
    </p:spTree>
    <p:extLst>
      <p:ext uri="{BB962C8B-B14F-4D97-AF65-F5344CB8AC3E}">
        <p14:creationId xmlns:p14="http://schemas.microsoft.com/office/powerpoint/2010/main" val="1726776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9</a:t>
            </a:fld>
            <a:endParaRPr lang="zh-CN" altLang="en-US"/>
          </a:p>
        </p:txBody>
      </p:sp>
    </p:spTree>
    <p:extLst>
      <p:ext uri="{BB962C8B-B14F-4D97-AF65-F5344CB8AC3E}">
        <p14:creationId xmlns:p14="http://schemas.microsoft.com/office/powerpoint/2010/main" val="4026177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10</a:t>
            </a:fld>
            <a:endParaRPr lang="zh-CN" altLang="en-US"/>
          </a:p>
        </p:txBody>
      </p:sp>
    </p:spTree>
    <p:extLst>
      <p:ext uri="{BB962C8B-B14F-4D97-AF65-F5344CB8AC3E}">
        <p14:creationId xmlns:p14="http://schemas.microsoft.com/office/powerpoint/2010/main" val="3433712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11</a:t>
            </a:fld>
            <a:endParaRPr lang="zh-CN" altLang="en-US"/>
          </a:p>
        </p:txBody>
      </p:sp>
    </p:spTree>
    <p:extLst>
      <p:ext uri="{BB962C8B-B14F-4D97-AF65-F5344CB8AC3E}">
        <p14:creationId xmlns:p14="http://schemas.microsoft.com/office/powerpoint/2010/main" val="1478677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12</a:t>
            </a:fld>
            <a:endParaRPr lang="zh-CN" altLang="en-US"/>
          </a:p>
        </p:txBody>
      </p:sp>
    </p:spTree>
    <p:extLst>
      <p:ext uri="{BB962C8B-B14F-4D97-AF65-F5344CB8AC3E}">
        <p14:creationId xmlns:p14="http://schemas.microsoft.com/office/powerpoint/2010/main" val="1083091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13</a:t>
            </a:fld>
            <a:endParaRPr lang="zh-CN" altLang="en-US"/>
          </a:p>
        </p:txBody>
      </p:sp>
    </p:spTree>
    <p:extLst>
      <p:ext uri="{BB962C8B-B14F-4D97-AF65-F5344CB8AC3E}">
        <p14:creationId xmlns:p14="http://schemas.microsoft.com/office/powerpoint/2010/main" val="447872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14</a:t>
            </a:fld>
            <a:endParaRPr lang="zh-CN" altLang="en-US"/>
          </a:p>
        </p:txBody>
      </p:sp>
    </p:spTree>
    <p:extLst>
      <p:ext uri="{BB962C8B-B14F-4D97-AF65-F5344CB8AC3E}">
        <p14:creationId xmlns:p14="http://schemas.microsoft.com/office/powerpoint/2010/main" val="1597380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15</a:t>
            </a:fld>
            <a:endParaRPr lang="zh-CN" altLang="en-US"/>
          </a:p>
        </p:txBody>
      </p:sp>
    </p:spTree>
    <p:extLst>
      <p:ext uri="{BB962C8B-B14F-4D97-AF65-F5344CB8AC3E}">
        <p14:creationId xmlns:p14="http://schemas.microsoft.com/office/powerpoint/2010/main" val="3214882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16</a:t>
            </a:fld>
            <a:endParaRPr lang="zh-CN" altLang="en-US"/>
          </a:p>
        </p:txBody>
      </p:sp>
    </p:spTree>
    <p:extLst>
      <p:ext uri="{BB962C8B-B14F-4D97-AF65-F5344CB8AC3E}">
        <p14:creationId xmlns:p14="http://schemas.microsoft.com/office/powerpoint/2010/main" val="3792541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17</a:t>
            </a:fld>
            <a:endParaRPr lang="zh-CN" altLang="en-US"/>
          </a:p>
        </p:txBody>
      </p:sp>
    </p:spTree>
    <p:extLst>
      <p:ext uri="{BB962C8B-B14F-4D97-AF65-F5344CB8AC3E}">
        <p14:creationId xmlns:p14="http://schemas.microsoft.com/office/powerpoint/2010/main" val="4204709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18</a:t>
            </a:fld>
            <a:endParaRPr lang="zh-CN" altLang="en-US"/>
          </a:p>
        </p:txBody>
      </p:sp>
    </p:spTree>
    <p:extLst>
      <p:ext uri="{BB962C8B-B14F-4D97-AF65-F5344CB8AC3E}">
        <p14:creationId xmlns:p14="http://schemas.microsoft.com/office/powerpoint/2010/main" val="1311147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19</a:t>
            </a:fld>
            <a:endParaRPr lang="zh-CN" altLang="en-US"/>
          </a:p>
        </p:txBody>
      </p:sp>
    </p:spTree>
    <p:extLst>
      <p:ext uri="{BB962C8B-B14F-4D97-AF65-F5344CB8AC3E}">
        <p14:creationId xmlns:p14="http://schemas.microsoft.com/office/powerpoint/2010/main" val="288706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20</a:t>
            </a:fld>
            <a:endParaRPr lang="zh-CN" altLang="en-US"/>
          </a:p>
        </p:txBody>
      </p:sp>
    </p:spTree>
    <p:extLst>
      <p:ext uri="{BB962C8B-B14F-4D97-AF65-F5344CB8AC3E}">
        <p14:creationId xmlns:p14="http://schemas.microsoft.com/office/powerpoint/2010/main" val="2000102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21</a:t>
            </a:fld>
            <a:endParaRPr lang="zh-CN" altLang="en-US"/>
          </a:p>
        </p:txBody>
      </p:sp>
    </p:spTree>
    <p:extLst>
      <p:ext uri="{BB962C8B-B14F-4D97-AF65-F5344CB8AC3E}">
        <p14:creationId xmlns:p14="http://schemas.microsoft.com/office/powerpoint/2010/main" val="3436842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22</a:t>
            </a:fld>
            <a:endParaRPr lang="zh-CN" altLang="en-US"/>
          </a:p>
        </p:txBody>
      </p:sp>
    </p:spTree>
    <p:extLst>
      <p:ext uri="{BB962C8B-B14F-4D97-AF65-F5344CB8AC3E}">
        <p14:creationId xmlns:p14="http://schemas.microsoft.com/office/powerpoint/2010/main" val="3294991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23</a:t>
            </a:fld>
            <a:endParaRPr lang="zh-CN" altLang="en-US"/>
          </a:p>
        </p:txBody>
      </p:sp>
    </p:spTree>
    <p:extLst>
      <p:ext uri="{BB962C8B-B14F-4D97-AF65-F5344CB8AC3E}">
        <p14:creationId xmlns:p14="http://schemas.microsoft.com/office/powerpoint/2010/main" val="3582219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24</a:t>
            </a:fld>
            <a:endParaRPr lang="zh-CN" altLang="en-US"/>
          </a:p>
        </p:txBody>
      </p:sp>
    </p:spTree>
    <p:extLst>
      <p:ext uri="{BB962C8B-B14F-4D97-AF65-F5344CB8AC3E}">
        <p14:creationId xmlns:p14="http://schemas.microsoft.com/office/powerpoint/2010/main" val="189484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25</a:t>
            </a:fld>
            <a:endParaRPr lang="zh-CN" altLang="en-US"/>
          </a:p>
        </p:txBody>
      </p:sp>
    </p:spTree>
    <p:extLst>
      <p:ext uri="{BB962C8B-B14F-4D97-AF65-F5344CB8AC3E}">
        <p14:creationId xmlns:p14="http://schemas.microsoft.com/office/powerpoint/2010/main" val="3994654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26</a:t>
            </a:fld>
            <a:endParaRPr lang="zh-CN" altLang="en-US"/>
          </a:p>
        </p:txBody>
      </p:sp>
    </p:spTree>
    <p:extLst>
      <p:ext uri="{BB962C8B-B14F-4D97-AF65-F5344CB8AC3E}">
        <p14:creationId xmlns:p14="http://schemas.microsoft.com/office/powerpoint/2010/main" val="1996300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27</a:t>
            </a:fld>
            <a:endParaRPr lang="zh-CN" altLang="en-US"/>
          </a:p>
        </p:txBody>
      </p:sp>
    </p:spTree>
    <p:extLst>
      <p:ext uri="{BB962C8B-B14F-4D97-AF65-F5344CB8AC3E}">
        <p14:creationId xmlns:p14="http://schemas.microsoft.com/office/powerpoint/2010/main" val="2377361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28</a:t>
            </a:fld>
            <a:endParaRPr lang="zh-CN" altLang="en-US"/>
          </a:p>
        </p:txBody>
      </p:sp>
    </p:spTree>
    <p:extLst>
      <p:ext uri="{BB962C8B-B14F-4D97-AF65-F5344CB8AC3E}">
        <p14:creationId xmlns:p14="http://schemas.microsoft.com/office/powerpoint/2010/main" val="4231634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29</a:t>
            </a:fld>
            <a:endParaRPr lang="zh-CN" altLang="en-US"/>
          </a:p>
        </p:txBody>
      </p:sp>
    </p:spTree>
    <p:extLst>
      <p:ext uri="{BB962C8B-B14F-4D97-AF65-F5344CB8AC3E}">
        <p14:creationId xmlns:p14="http://schemas.microsoft.com/office/powerpoint/2010/main" val="18870274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30</a:t>
            </a:fld>
            <a:endParaRPr lang="zh-CN" altLang="en-US"/>
          </a:p>
        </p:txBody>
      </p:sp>
    </p:spTree>
    <p:extLst>
      <p:ext uri="{BB962C8B-B14F-4D97-AF65-F5344CB8AC3E}">
        <p14:creationId xmlns:p14="http://schemas.microsoft.com/office/powerpoint/2010/main" val="173345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31</a:t>
            </a:fld>
            <a:endParaRPr lang="zh-CN" altLang="en-US"/>
          </a:p>
        </p:txBody>
      </p:sp>
    </p:spTree>
    <p:extLst>
      <p:ext uri="{BB962C8B-B14F-4D97-AF65-F5344CB8AC3E}">
        <p14:creationId xmlns:p14="http://schemas.microsoft.com/office/powerpoint/2010/main" val="30728786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524453-470A-4A9F-A57A-E70C9F0A8DA2}" type="slidenum">
              <a:rPr lang="zh-CN" altLang="en-US" smtClean="0"/>
              <a:t>32</a:t>
            </a:fld>
            <a:endParaRPr lang="zh-CN" altLang="en-US"/>
          </a:p>
        </p:txBody>
      </p:sp>
    </p:spTree>
    <p:extLst>
      <p:ext uri="{BB962C8B-B14F-4D97-AF65-F5344CB8AC3E}">
        <p14:creationId xmlns:p14="http://schemas.microsoft.com/office/powerpoint/2010/main" val="2970717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2376627193"/>
      </p:ext>
    </p:extLst>
  </p:cSld>
  <p:clrMapOvr>
    <a:masterClrMapping/>
  </p:clrMapOvr>
  <p:transition spd="slow" advClick="0" advTm="300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3713413169"/>
      </p:ext>
    </p:extLst>
  </p:cSld>
  <p:clrMapOvr>
    <a:masterClrMapping/>
  </p:clrMapOvr>
  <p:transition spd="slow" advClick="0" advTm="300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2410629036"/>
      </p:ext>
    </p:extLst>
  </p:cSld>
  <p:clrMapOvr>
    <a:masterClrMapping/>
  </p:clrMapOvr>
  <p:transition spd="slow" advClick="0" advTm="300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35523061"/>
      </p:ext>
    </p:extLst>
  </p:cSld>
  <p:clrMapOvr>
    <a:masterClrMapping/>
  </p:clrMapOvr>
  <p:transition spd="slow" advClick="0" advTm="300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36499460"/>
      </p:ext>
    </p:extLst>
  </p:cSld>
  <p:clrMapOvr>
    <a:masterClrMapping/>
  </p:clrMapOvr>
  <p:transition spd="slow" advClick="0" advTm="300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3304073828"/>
      </p:ext>
    </p:extLst>
  </p:cSld>
  <p:clrMapOvr>
    <a:masterClrMapping/>
  </p:clrMapOvr>
  <p:transition spd="slow" advClick="0" advTm="300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D0E8B8F-A757-4C2A-BB53-311FC8193B37}" type="slidenum">
              <a:rPr lang="zh-CN" altLang="en-US" smtClean="0"/>
              <a:t>‹#›</a:t>
            </a:fld>
            <a:endParaRPr lang="zh-CN" altLang="en-US"/>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6444" y="312766"/>
            <a:ext cx="1020416" cy="633620"/>
          </a:xfrm>
          <a:prstGeom prst="rect">
            <a:avLst/>
          </a:prstGeom>
        </p:spPr>
      </p:pic>
      <p:cxnSp>
        <p:nvCxnSpPr>
          <p:cNvPr id="7" name="直接连接符 6"/>
          <p:cNvCxnSpPr/>
          <p:nvPr userDrawn="1"/>
        </p:nvCxnSpPr>
        <p:spPr>
          <a:xfrm>
            <a:off x="1950640" y="897541"/>
            <a:ext cx="8897889" cy="0"/>
          </a:xfrm>
          <a:prstGeom prst="line">
            <a:avLst/>
          </a:prstGeom>
          <a:ln>
            <a:solidFill>
              <a:srgbClr val="D4B3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733576"/>
      </p:ext>
    </p:extLst>
  </p:cSld>
  <p:clrMapOvr>
    <a:masterClrMapping/>
  </p:clrMapOvr>
  <p:transition spd="slow" advClick="0" advTm="3000">
    <p:pull/>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D0E8B8F-A757-4C2A-BB53-311FC8193B37}" type="slidenum">
              <a:rPr lang="zh-CN" altLang="en-US" smtClean="0"/>
              <a:t>‹#›</a:t>
            </a:fld>
            <a:endParaRPr lang="zh-CN" altLang="en-US"/>
          </a:p>
        </p:txBody>
      </p:sp>
      <p:pic>
        <p:nvPicPr>
          <p:cNvPr id="5" name="图片 4"/>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17605975"/>
      </p:ext>
    </p:extLst>
  </p:cSld>
  <p:clrMapOvr>
    <a:masterClrMapping/>
  </p:clrMapOvr>
  <p:transition spd="slow" advClick="0" advTm="3000">
    <p:pull/>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830988937"/>
      </p:ext>
    </p:extLst>
  </p:cSld>
  <p:clrMapOvr>
    <a:masterClrMapping/>
  </p:clrMapOvr>
  <p:transition spd="slow" advClick="0" advTm="300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1202036779"/>
      </p:ext>
    </p:extLst>
  </p:cSld>
  <p:clrMapOvr>
    <a:masterClrMapping/>
  </p:clrMapOvr>
  <p:transition spd="slow" advClick="0" advTm="300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245672006"/>
      </p:ext>
    </p:extLst>
  </p:cSld>
  <p:clrMapOvr>
    <a:masterClrMapping/>
  </p:clrMapOvr>
  <p:transition spd="slow" advClick="0" advTm="300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D959896-40B6-42C1-B006-8FA66A625D23}" type="datetimeFigureOut">
              <a:rPr lang="zh-CN" altLang="en-US" smtClean="0"/>
              <a:t>2016/3/29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1752027160"/>
      </p:ext>
    </p:extLst>
  </p:cSld>
  <p:clrMapOvr>
    <a:masterClrMapping/>
  </p:clrMapOvr>
  <p:transition spd="slow" advClick="0" advTm="3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959896-40B6-42C1-B006-8FA66A625D23}" type="datetimeFigureOut">
              <a:rPr lang="zh-CN" altLang="en-US" smtClean="0"/>
              <a:t>2016/3/29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0E8B8F-A757-4C2A-BB53-311FC8193B37}" type="slidenum">
              <a:rPr lang="zh-CN" altLang="en-US" smtClean="0"/>
              <a:t>‹#›</a:t>
            </a:fld>
            <a:endParaRPr lang="zh-CN" altLang="en-US"/>
          </a:p>
        </p:txBody>
      </p:sp>
    </p:spTree>
    <p:extLst>
      <p:ext uri="{BB962C8B-B14F-4D97-AF65-F5344CB8AC3E}">
        <p14:creationId xmlns:p14="http://schemas.microsoft.com/office/powerpoint/2010/main" val="4743803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61" r:id="rId8"/>
    <p:sldLayoutId id="2147483656" r:id="rId9"/>
    <p:sldLayoutId id="2147483657" r:id="rId10"/>
    <p:sldLayoutId id="2147483658" r:id="rId11"/>
    <p:sldLayoutId id="2147483659" r:id="rId12"/>
  </p:sldLayoutIdLst>
  <p:transition spd="slow" advClick="0" advTm="3000">
    <p:pull/>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4.xml"/><Relationship Id="rId7"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image" Target="../media/image22.png"/><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notesSlide" Target="../notesSlides/notesSlide31.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slideLayout" Target="../slideLayouts/slideLayout7.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10" Type="http://schemas.openxmlformats.org/officeDocument/2006/relationships/tags" Target="../tags/tag17.xml"/><Relationship Id="rId19" Type="http://schemas.openxmlformats.org/officeDocument/2006/relationships/tags" Target="../tags/tag26.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microsoft.com/office/2007/relationships/hdphoto" Target="../media/hdphoto3.wdp"/></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0" y="498879"/>
            <a:ext cx="7807060" cy="5739758"/>
            <a:chOff x="123043" y="498879"/>
            <a:chExt cx="7807060" cy="5739758"/>
          </a:xfrm>
        </p:grpSpPr>
        <p:pic>
          <p:nvPicPr>
            <p:cNvPr id="17" name="图片 16"/>
            <p:cNvPicPr>
              <a:picLocks noChangeAspect="1"/>
            </p:cNvPicPr>
            <p:nvPr/>
          </p:nvPicPr>
          <p:blipFill rotWithShape="1">
            <a:blip r:embed="rId5" cstate="print">
              <a:extLst>
                <a:ext uri="{28A0092B-C50C-407E-A947-70E740481C1C}">
                  <a14:useLocalDpi xmlns:a14="http://schemas.microsoft.com/office/drawing/2010/main" val="0"/>
                </a:ext>
              </a:extLst>
            </a:blip>
            <a:srcRect t="62708" b="24792"/>
            <a:stretch/>
          </p:blipFill>
          <p:spPr>
            <a:xfrm>
              <a:off x="1190066" y="5159625"/>
              <a:ext cx="5673014" cy="1079012"/>
            </a:xfrm>
            <a:prstGeom prst="rect">
              <a:avLst/>
            </a:prstGeom>
          </p:spPr>
        </p:pic>
        <p:pic>
          <p:nvPicPr>
            <p:cNvPr id="18" name="图片 17"/>
            <p:cNvPicPr>
              <a:picLocks noChangeAspect="1"/>
            </p:cNvPicPr>
            <p:nvPr/>
          </p:nvPicPr>
          <p:blipFill rotWithShape="1">
            <a:blip r:embed="rId6" cstate="print">
              <a:extLst>
                <a:ext uri="{28A0092B-C50C-407E-A947-70E740481C1C}">
                  <a14:useLocalDpi xmlns:a14="http://schemas.microsoft.com/office/drawing/2010/main"/>
                </a:ext>
              </a:extLst>
            </a:blip>
            <a:srcRect t="25417" b="29375"/>
            <a:stretch/>
          </p:blipFill>
          <p:spPr>
            <a:xfrm>
              <a:off x="123043" y="498879"/>
              <a:ext cx="7807060" cy="5370426"/>
            </a:xfrm>
            <a:prstGeom prst="rect">
              <a:avLst/>
            </a:prstGeom>
          </p:spPr>
        </p:pic>
      </p:grpSp>
      <p:sp>
        <p:nvSpPr>
          <p:cNvPr id="12" name="矩形 11" hidden="1"/>
          <p:cNvSpPr/>
          <p:nvPr/>
        </p:nvSpPr>
        <p:spPr>
          <a:xfrm>
            <a:off x="-4854" y="0"/>
            <a:ext cx="12192000" cy="6858000"/>
          </a:xfrm>
          <a:prstGeom prst="rect">
            <a:avLst/>
          </a:prstGeom>
          <a:gradFill>
            <a:gsLst>
              <a:gs pos="100000">
                <a:schemeClr val="bg1">
                  <a:alpha val="60000"/>
                </a:schemeClr>
              </a:gs>
              <a:gs pos="42000">
                <a:schemeClr val="bg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火的战车（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84997" y="7007163"/>
            <a:ext cx="609600" cy="609600"/>
          </a:xfrm>
          <a:prstGeom prst="rect">
            <a:avLst/>
          </a:prstGeom>
        </p:spPr>
      </p:pic>
      <p:grpSp>
        <p:nvGrpSpPr>
          <p:cNvPr id="20" name="组合 19"/>
          <p:cNvGrpSpPr/>
          <p:nvPr/>
        </p:nvGrpSpPr>
        <p:grpSpPr>
          <a:xfrm>
            <a:off x="4400551" y="790427"/>
            <a:ext cx="2026894" cy="381148"/>
            <a:chOff x="4100513" y="790427"/>
            <a:chExt cx="2026894" cy="381148"/>
          </a:xfrm>
        </p:grpSpPr>
        <p:sp>
          <p:nvSpPr>
            <p:cNvPr id="21" name="矩形 20"/>
            <p:cNvSpPr/>
            <p:nvPr/>
          </p:nvSpPr>
          <p:spPr>
            <a:xfrm>
              <a:off x="5327188" y="790427"/>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诚信</a:t>
              </a:r>
              <a:r>
                <a:rPr lang="zh-CN" altLang="zh-CN" sz="1200" kern="100" dirty="0" smtClean="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立足</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100513" y="887105"/>
              <a:ext cx="1258599" cy="284470"/>
              <a:chOff x="4100513" y="887105"/>
              <a:chExt cx="1258599" cy="284470"/>
            </a:xfrm>
            <a:solidFill>
              <a:schemeClr val="bg1">
                <a:lumMod val="75000"/>
              </a:schemeClr>
            </a:solidFill>
          </p:grpSpPr>
          <p:cxnSp>
            <p:nvCxnSpPr>
              <p:cNvPr id="23" name="直接连接符 22"/>
              <p:cNvCxnSpPr/>
              <p:nvPr/>
            </p:nvCxnSpPr>
            <p:spPr>
              <a:xfrm flipV="1">
                <a:off x="4100513" y="928688"/>
                <a:ext cx="242887" cy="242887"/>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343400" y="928688"/>
                <a:ext cx="902368"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5267078" y="887105"/>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 name="组合 25"/>
          <p:cNvGrpSpPr/>
          <p:nvPr/>
        </p:nvGrpSpPr>
        <p:grpSpPr>
          <a:xfrm>
            <a:off x="6427445" y="1680252"/>
            <a:ext cx="1773472" cy="1149002"/>
            <a:chOff x="6127407" y="1680252"/>
            <a:chExt cx="1773472" cy="1149002"/>
          </a:xfrm>
        </p:grpSpPr>
        <p:sp>
          <p:nvSpPr>
            <p:cNvPr id="27" name="矩形 26"/>
            <p:cNvSpPr/>
            <p:nvPr/>
          </p:nvSpPr>
          <p:spPr>
            <a:xfrm>
              <a:off x="7100660" y="1680252"/>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创新致</a:t>
              </a:r>
              <a:r>
                <a:rPr lang="zh-CN" altLang="zh-CN" sz="1200" kern="100" dirty="0" smtClean="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远</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6127407" y="1772735"/>
              <a:ext cx="1012860" cy="1056519"/>
              <a:chOff x="4100513" y="115059"/>
              <a:chExt cx="1012860" cy="1056519"/>
            </a:xfrm>
            <a:solidFill>
              <a:schemeClr val="bg1">
                <a:lumMod val="75000"/>
              </a:schemeClr>
            </a:solidFill>
          </p:grpSpPr>
          <p:cxnSp>
            <p:nvCxnSpPr>
              <p:cNvPr id="29" name="直接连接符 28"/>
              <p:cNvCxnSpPr/>
              <p:nvPr/>
            </p:nvCxnSpPr>
            <p:spPr>
              <a:xfrm flipV="1">
                <a:off x="4100513" y="161076"/>
                <a:ext cx="469155" cy="1010502"/>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69668" y="161076"/>
                <a:ext cx="452537"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5021339" y="115059"/>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a:off x="4052978" y="5074703"/>
            <a:ext cx="2094844" cy="358765"/>
            <a:chOff x="3752940" y="5074703"/>
            <a:chExt cx="2094844" cy="358765"/>
          </a:xfrm>
        </p:grpSpPr>
        <p:sp>
          <p:nvSpPr>
            <p:cNvPr id="33" name="矩形 32"/>
            <p:cNvSpPr/>
            <p:nvPr/>
          </p:nvSpPr>
          <p:spPr>
            <a:xfrm>
              <a:off x="5047565" y="5156469"/>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追求卓越</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52940" y="5074703"/>
              <a:ext cx="1340642" cy="280189"/>
              <a:chOff x="3752940" y="5074703"/>
              <a:chExt cx="1340642" cy="280189"/>
            </a:xfrm>
            <a:solidFill>
              <a:schemeClr val="bg1">
                <a:lumMod val="75000"/>
              </a:schemeClr>
            </a:solidFill>
          </p:grpSpPr>
          <p:cxnSp>
            <p:nvCxnSpPr>
              <p:cNvPr id="35" name="直接连接符 34"/>
              <p:cNvCxnSpPr/>
              <p:nvPr/>
            </p:nvCxnSpPr>
            <p:spPr>
              <a:xfrm>
                <a:off x="3752940" y="5074703"/>
                <a:ext cx="347573" cy="229738"/>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03874" y="5304441"/>
                <a:ext cx="902368"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5001548" y="5262858"/>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8" name="文本框 37"/>
          <p:cNvSpPr txBox="1"/>
          <p:nvPr/>
        </p:nvSpPr>
        <p:spPr>
          <a:xfrm>
            <a:off x="7348271" y="2438051"/>
            <a:ext cx="4575291" cy="923330"/>
          </a:xfrm>
          <a:prstGeom prst="rect">
            <a:avLst/>
          </a:prstGeom>
          <a:noFill/>
        </p:spPr>
        <p:txBody>
          <a:bodyPr wrap="none" rtlCol="0">
            <a:spAutoFit/>
          </a:bodyPr>
          <a:lstStyle/>
          <a:p>
            <a:r>
              <a:rPr lang="zh-CN" altLang="en-US" sz="5400" dirty="0" smtClean="0">
                <a:solidFill>
                  <a:srgbClr val="AE8A57"/>
                </a:solidFill>
                <a:latin typeface="方正正中黑简体" panose="02000000000000000000" pitchFamily="2" charset="-122"/>
                <a:ea typeface="方正正中黑简体" panose="02000000000000000000" pitchFamily="2" charset="-122"/>
              </a:rPr>
              <a:t>总结汇报</a:t>
            </a:r>
            <a:r>
              <a:rPr lang="en-US" altLang="zh-CN" sz="5400" dirty="0" smtClean="0">
                <a:solidFill>
                  <a:srgbClr val="AE8A57"/>
                </a:solidFill>
                <a:latin typeface="方正正中黑简体" panose="02000000000000000000" pitchFamily="2" charset="-122"/>
                <a:ea typeface="方正正中黑简体" panose="02000000000000000000" pitchFamily="2" charset="-122"/>
              </a:rPr>
              <a:t>PPT</a:t>
            </a:r>
            <a:endParaRPr lang="zh-CN" altLang="en-US" sz="5400" dirty="0">
              <a:solidFill>
                <a:srgbClr val="AE8A57"/>
              </a:solidFill>
              <a:latin typeface="方正正中黑简体" panose="02000000000000000000" pitchFamily="2" charset="-122"/>
              <a:ea typeface="方正正中黑简体" panose="02000000000000000000" pitchFamily="2" charset="-122"/>
            </a:endParaRPr>
          </a:p>
        </p:txBody>
      </p:sp>
      <p:sp>
        <p:nvSpPr>
          <p:cNvPr id="39" name="文本框 38"/>
          <p:cNvSpPr txBox="1"/>
          <p:nvPr/>
        </p:nvSpPr>
        <p:spPr>
          <a:xfrm>
            <a:off x="7348271" y="3367446"/>
            <a:ext cx="3877985" cy="584775"/>
          </a:xfrm>
          <a:prstGeom prst="rect">
            <a:avLst/>
          </a:prstGeom>
          <a:noFill/>
        </p:spPr>
        <p:txBody>
          <a:bodyPr wrap="none" rtlCol="0">
            <a:spAutoFit/>
          </a:bodyPr>
          <a:lstStyle/>
          <a:p>
            <a:r>
              <a:rPr lang="zh-CN" altLang="en-US" sz="3200" dirty="0" smtClean="0">
                <a:solidFill>
                  <a:srgbClr val="AE8A57"/>
                </a:solidFill>
                <a:latin typeface="方正正中黑简体" panose="02000000000000000000" pitchFamily="2" charset="-122"/>
                <a:ea typeface="方正正中黑简体" panose="02000000000000000000" pitchFamily="2" charset="-122"/>
              </a:rPr>
              <a:t>点击输入副标题文本</a:t>
            </a:r>
            <a:endParaRPr lang="zh-CN" altLang="en-US" sz="3200" dirty="0">
              <a:solidFill>
                <a:srgbClr val="AE8A57"/>
              </a:solidFill>
              <a:latin typeface="方正正中黑简体" panose="02000000000000000000" pitchFamily="2" charset="-122"/>
              <a:ea typeface="方正正中黑简体" panose="02000000000000000000" pitchFamily="2" charset="-122"/>
            </a:endParaRPr>
          </a:p>
        </p:txBody>
      </p:sp>
      <p:pic>
        <p:nvPicPr>
          <p:cNvPr id="7" name="图片 6"/>
          <p:cNvPicPr>
            <a:picLocks noChangeAspect="1"/>
          </p:cNvPicPr>
          <p:nvPr/>
        </p:nvPicPr>
        <p:blipFill>
          <a:blip r:embed="rId8" cstate="print">
            <a:duotone>
              <a:schemeClr val="accent4">
                <a:shade val="45000"/>
                <a:satMod val="135000"/>
              </a:schemeClr>
              <a:prstClr val="white"/>
            </a:duotone>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081610" y="2713213"/>
            <a:ext cx="901585" cy="998978"/>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3342871617"/>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42"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animEffect transition="in" filter="fade">
                                      <p:cBhvr>
                                        <p:cTn id="9" dur="1000"/>
                                        <p:tgtEl>
                                          <p:spTgt spid="40"/>
                                        </p:tgtEl>
                                      </p:cBhvr>
                                    </p:animEffect>
                                    <p:anim calcmode="lin" valueType="num">
                                      <p:cBhvr>
                                        <p:cTn id="10" dur="1000" fill="hold"/>
                                        <p:tgtEl>
                                          <p:spTgt spid="40"/>
                                        </p:tgtEl>
                                        <p:attrNameLst>
                                          <p:attrName>ppt_x</p:attrName>
                                        </p:attrNameLst>
                                      </p:cBhvr>
                                      <p:tavLst>
                                        <p:tav tm="0">
                                          <p:val>
                                            <p:strVal val="#ppt_x"/>
                                          </p:val>
                                        </p:tav>
                                        <p:tav tm="100000">
                                          <p:val>
                                            <p:strVal val="#ppt_x"/>
                                          </p:val>
                                        </p:tav>
                                      </p:tavLst>
                                    </p:anim>
                                    <p:anim calcmode="lin" valueType="num">
                                      <p:cBhvr>
                                        <p:cTn id="11" dur="1000" fill="hold"/>
                                        <p:tgtEl>
                                          <p:spTgt spid="40"/>
                                        </p:tgtEl>
                                        <p:attrNameLst>
                                          <p:attrName>ppt_y</p:attrName>
                                        </p:attrNameLst>
                                      </p:cBhvr>
                                      <p:tavLst>
                                        <p:tav tm="0">
                                          <p:val>
                                            <p:strVal val="#ppt_y+.1"/>
                                          </p:val>
                                        </p:tav>
                                        <p:tav tm="100000">
                                          <p:val>
                                            <p:strVal val="#ppt_y"/>
                                          </p:val>
                                        </p:tav>
                                      </p:tavLst>
                                    </p:anim>
                                  </p:childTnLst>
                                </p:cTn>
                              </p:par>
                              <p:par>
                                <p:cTn id="12" presetID="52" presetClass="entr" presetSubtype="0" fill="hold" nodeType="withEffect">
                                  <p:stCondLst>
                                    <p:cond delay="50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par>
                                <p:cTn id="24" presetID="22" presetClass="entr" presetSubtype="8"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par>
                                <p:cTn id="27" presetID="2" presetClass="entr" presetSubtype="2" fill="hold" grpId="0" nodeType="withEffect">
                                  <p:stCondLst>
                                    <p:cond delay="0"/>
                                  </p:stCondLst>
                                  <p:iterate type="lt">
                                    <p:tmPct val="10000"/>
                                  </p:iterate>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1+#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childTnLst>
                          </p:cTn>
                        </p:par>
                        <p:par>
                          <p:cTn id="31" fill="hold">
                            <p:stCondLst>
                              <p:cond delay="2300"/>
                            </p:stCondLst>
                            <p:childTnLst>
                              <p:par>
                                <p:cTn id="32" presetID="16" presetClass="entr" presetSubtype="21"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barn(inVertical)">
                                      <p:cBhvr>
                                        <p:cTn id="3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3">
                <p:cTn id="35" repeatCount="indefinite" fill="hold" display="0">
                  <p:stCondLst>
                    <p:cond delay="indefinite"/>
                  </p:stCondLst>
                  <p:endCondLst>
                    <p:cond evt="onStopAudio" delay="0">
                      <p:tgtEl>
                        <p:sldTgt/>
                      </p:tgtEl>
                    </p:cond>
                  </p:endCondLst>
                </p:cTn>
                <p:tgtEl>
                  <p:spTgt spid="5"/>
                </p:tgtEl>
              </p:cMediaNode>
            </p:audio>
          </p:childTnLst>
        </p:cTn>
      </p:par>
    </p:tnLst>
    <p:bldLst>
      <p:bldP spid="38"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圆角矩形 97"/>
          <p:cNvSpPr/>
          <p:nvPr/>
        </p:nvSpPr>
        <p:spPr>
          <a:xfrm>
            <a:off x="1438652" y="1473111"/>
            <a:ext cx="9457097" cy="3640360"/>
          </a:xfrm>
          <a:prstGeom prst="roundRect">
            <a:avLst>
              <a:gd name="adj" fmla="val 35631"/>
            </a:avLst>
          </a:prstGeom>
          <a:noFill/>
          <a:ln w="9525" cap="flat" cmpd="sng" algn="ctr">
            <a:solidFill>
              <a:srgbClr val="D4B375"/>
            </a:solidFill>
            <a:prstDash val="solid"/>
          </a:ln>
          <a:effectLst>
            <a:innerShdw blurRad="63500" dist="50800" dir="13500000">
              <a:prstClr val="black">
                <a:alpha val="50000"/>
              </a:prstClr>
            </a:innerShdw>
          </a:effectLst>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black"/>
              </a:solidFill>
              <a:effectLst/>
              <a:uLnTx/>
              <a:uFillTx/>
              <a:latin typeface="Century Gothic"/>
              <a:ea typeface="微软雅黑" panose="020B0503020204020204" pitchFamily="34" charset="-122"/>
            </a:endParaRPr>
          </a:p>
        </p:txBody>
      </p:sp>
      <p:sp>
        <p:nvSpPr>
          <p:cNvPr id="99" name="TextBox 9"/>
          <p:cNvSpPr txBox="1"/>
          <p:nvPr/>
        </p:nvSpPr>
        <p:spPr>
          <a:xfrm>
            <a:off x="2153231" y="2426866"/>
            <a:ext cx="8044869" cy="1857753"/>
          </a:xfrm>
          <a:prstGeom prst="rect">
            <a:avLst/>
          </a:prstGeom>
          <a:noFill/>
        </p:spPr>
        <p:txBody>
          <a:bodyPr wrap="square" rtlCol="0">
            <a:spAutoFit/>
          </a:bodyPr>
          <a:lstStyle>
            <a:defPPr>
              <a:defRPr lang="en-US"/>
            </a:defPPr>
            <a:lvl1pPr>
              <a:defRPr sz="140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80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kumimoji="0" lang="en-US" altLang="zh-CN" sz="180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xx</a:t>
            </a:r>
            <a:r>
              <a:rPr kumimoji="0" lang="zh-CN" altLang="en-US" sz="180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及</a:t>
            </a:r>
            <a:r>
              <a:rPr kumimoji="0" lang="en-US" altLang="zh-CN" sz="180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xxx</a:t>
            </a:r>
            <a:r>
              <a:rPr kumimoji="0" lang="zh-CN" altLang="en-US" sz="180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的风格、定型还有待进一步探索，尤其是网上的公司产品库充分体现我们</a:t>
            </a:r>
            <a:r>
              <a:rPr kumimoji="0" lang="en-US" altLang="zh-CN" sz="180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xxxxx</a:t>
            </a:r>
            <a:r>
              <a:rPr kumimoji="0" lang="zh-CN" altLang="en-US" sz="180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
        <p:nvSpPr>
          <p:cNvPr id="113" name="椭圆 112"/>
          <p:cNvSpPr/>
          <p:nvPr/>
        </p:nvSpPr>
        <p:spPr>
          <a:xfrm flipH="1">
            <a:off x="776320" y="2261548"/>
            <a:ext cx="535365" cy="53536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20" name="椭圆 119"/>
          <p:cNvSpPr/>
          <p:nvPr/>
        </p:nvSpPr>
        <p:spPr>
          <a:xfrm flipH="1">
            <a:off x="2350331" y="1405296"/>
            <a:ext cx="319702" cy="31970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grpSp>
        <p:nvGrpSpPr>
          <p:cNvPr id="58" name="组合 57"/>
          <p:cNvGrpSpPr/>
          <p:nvPr/>
        </p:nvGrpSpPr>
        <p:grpSpPr>
          <a:xfrm>
            <a:off x="649353" y="621948"/>
            <a:ext cx="1732174" cy="1713974"/>
            <a:chOff x="649353" y="621948"/>
            <a:chExt cx="1732174" cy="1713974"/>
          </a:xfrm>
        </p:grpSpPr>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117" name="文本框 116"/>
            <p:cNvSpPr txBox="1"/>
            <p:nvPr/>
          </p:nvSpPr>
          <p:spPr>
            <a:xfrm>
              <a:off x="1079517" y="1143004"/>
              <a:ext cx="934676" cy="707886"/>
            </a:xfrm>
            <a:prstGeom prst="rect">
              <a:avLst/>
            </a:prstGeom>
            <a:noFill/>
            <a:ln w="9525">
              <a:noFill/>
              <a:round/>
              <a:headEnd/>
              <a:tailEnd/>
            </a:ln>
          </p:spPr>
          <p:txBody>
            <a:bodyPr anchor="ctr"/>
            <a:lstStyle>
              <a:defPPr>
                <a:defRPr lang="zh-CN"/>
              </a:defPPr>
              <a:lvl1pPr>
                <a:defRPr sz="3200">
                  <a:latin typeface="+mj-ea"/>
                  <a:ea typeface="+mj-ea"/>
                </a:defRPr>
              </a:lvl1pPr>
            </a:lstStyle>
            <a:p>
              <a:pPr algn="ctr"/>
              <a:r>
                <a:rPr lang="zh-CN" altLang="en-US" sz="2800" b="1" dirty="0">
                  <a:solidFill>
                    <a:srgbClr val="AE8A57"/>
                  </a:solidFill>
                </a:rPr>
                <a:t>序言</a:t>
              </a:r>
            </a:p>
          </p:txBody>
        </p:sp>
      </p:grpSp>
    </p:spTree>
    <p:extLst>
      <p:ext uri="{BB962C8B-B14F-4D97-AF65-F5344CB8AC3E}">
        <p14:creationId xmlns:p14="http://schemas.microsoft.com/office/powerpoint/2010/main" val="548752047"/>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1500" fill="hold"/>
                                        <p:tgtEl>
                                          <p:spTgt spid="58"/>
                                        </p:tgtEl>
                                        <p:attrNameLst>
                                          <p:attrName>ppt_x</p:attrName>
                                        </p:attrNameLst>
                                      </p:cBhvr>
                                      <p:tavLst>
                                        <p:tav tm="0">
                                          <p:val>
                                            <p:strVal val="0-#ppt_w/2"/>
                                          </p:val>
                                        </p:tav>
                                        <p:tav tm="100000">
                                          <p:val>
                                            <p:strVal val="#ppt_x"/>
                                          </p:val>
                                        </p:tav>
                                      </p:tavLst>
                                    </p:anim>
                                    <p:anim calcmode="lin" valueType="num">
                                      <p:cBhvr additive="base">
                                        <p:cTn id="8" dur="1500" fill="hold"/>
                                        <p:tgtEl>
                                          <p:spTgt spid="58"/>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1500" fill="hold"/>
                                        <p:tgtEl>
                                          <p:spTgt spid="58"/>
                                        </p:tgtEl>
                                        <p:attrNameLst>
                                          <p:attrName>r</p:attrName>
                                        </p:attrNameLst>
                                      </p:cBhvr>
                                    </p:animRot>
                                  </p:childTnLst>
                                </p:cTn>
                              </p:par>
                              <p:par>
                                <p:cTn id="11" presetID="53" presetClass="entr" presetSubtype="16" fill="hold" grpId="0" nodeType="withEffect">
                                  <p:stCondLst>
                                    <p:cond delay="500"/>
                                  </p:stCondLst>
                                  <p:childTnLst>
                                    <p:set>
                                      <p:cBhvr>
                                        <p:cTn id="12" dur="1" fill="hold">
                                          <p:stCondLst>
                                            <p:cond delay="0"/>
                                          </p:stCondLst>
                                        </p:cTn>
                                        <p:tgtEl>
                                          <p:spTgt spid="113"/>
                                        </p:tgtEl>
                                        <p:attrNameLst>
                                          <p:attrName>style.visibility</p:attrName>
                                        </p:attrNameLst>
                                      </p:cBhvr>
                                      <p:to>
                                        <p:strVal val="visible"/>
                                      </p:to>
                                    </p:set>
                                    <p:anim calcmode="lin" valueType="num">
                                      <p:cBhvr>
                                        <p:cTn id="13" dur="500" fill="hold"/>
                                        <p:tgtEl>
                                          <p:spTgt spid="113"/>
                                        </p:tgtEl>
                                        <p:attrNameLst>
                                          <p:attrName>ppt_w</p:attrName>
                                        </p:attrNameLst>
                                      </p:cBhvr>
                                      <p:tavLst>
                                        <p:tav tm="0">
                                          <p:val>
                                            <p:fltVal val="0"/>
                                          </p:val>
                                        </p:tav>
                                        <p:tav tm="100000">
                                          <p:val>
                                            <p:strVal val="#ppt_w"/>
                                          </p:val>
                                        </p:tav>
                                      </p:tavLst>
                                    </p:anim>
                                    <p:anim calcmode="lin" valueType="num">
                                      <p:cBhvr>
                                        <p:cTn id="14" dur="500" fill="hold"/>
                                        <p:tgtEl>
                                          <p:spTgt spid="113"/>
                                        </p:tgtEl>
                                        <p:attrNameLst>
                                          <p:attrName>ppt_h</p:attrName>
                                        </p:attrNameLst>
                                      </p:cBhvr>
                                      <p:tavLst>
                                        <p:tav tm="0">
                                          <p:val>
                                            <p:fltVal val="0"/>
                                          </p:val>
                                        </p:tav>
                                        <p:tav tm="100000">
                                          <p:val>
                                            <p:strVal val="#ppt_h"/>
                                          </p:val>
                                        </p:tav>
                                      </p:tavLst>
                                    </p:anim>
                                    <p:animEffect transition="in" filter="fade">
                                      <p:cBhvr>
                                        <p:cTn id="15" dur="500"/>
                                        <p:tgtEl>
                                          <p:spTgt spid="113"/>
                                        </p:tgtEl>
                                      </p:cBhvr>
                                    </p:animEffect>
                                  </p:childTnLst>
                                </p:cTn>
                              </p:par>
                              <p:par>
                                <p:cTn id="16" presetID="53" presetClass="entr" presetSubtype="16" fill="hold" grpId="0" nodeType="withEffect">
                                  <p:stCondLst>
                                    <p:cond delay="750"/>
                                  </p:stCondLst>
                                  <p:childTnLst>
                                    <p:set>
                                      <p:cBhvr>
                                        <p:cTn id="17" dur="1" fill="hold">
                                          <p:stCondLst>
                                            <p:cond delay="0"/>
                                          </p:stCondLst>
                                        </p:cTn>
                                        <p:tgtEl>
                                          <p:spTgt spid="120"/>
                                        </p:tgtEl>
                                        <p:attrNameLst>
                                          <p:attrName>style.visibility</p:attrName>
                                        </p:attrNameLst>
                                      </p:cBhvr>
                                      <p:to>
                                        <p:strVal val="visible"/>
                                      </p:to>
                                    </p:set>
                                    <p:anim calcmode="lin" valueType="num">
                                      <p:cBhvr>
                                        <p:cTn id="18" dur="500" fill="hold"/>
                                        <p:tgtEl>
                                          <p:spTgt spid="120"/>
                                        </p:tgtEl>
                                        <p:attrNameLst>
                                          <p:attrName>ppt_w</p:attrName>
                                        </p:attrNameLst>
                                      </p:cBhvr>
                                      <p:tavLst>
                                        <p:tav tm="0">
                                          <p:val>
                                            <p:fltVal val="0"/>
                                          </p:val>
                                        </p:tav>
                                        <p:tav tm="100000">
                                          <p:val>
                                            <p:strVal val="#ppt_w"/>
                                          </p:val>
                                        </p:tav>
                                      </p:tavLst>
                                    </p:anim>
                                    <p:anim calcmode="lin" valueType="num">
                                      <p:cBhvr>
                                        <p:cTn id="19" dur="500" fill="hold"/>
                                        <p:tgtEl>
                                          <p:spTgt spid="120"/>
                                        </p:tgtEl>
                                        <p:attrNameLst>
                                          <p:attrName>ppt_h</p:attrName>
                                        </p:attrNameLst>
                                      </p:cBhvr>
                                      <p:tavLst>
                                        <p:tav tm="0">
                                          <p:val>
                                            <p:fltVal val="0"/>
                                          </p:val>
                                        </p:tav>
                                        <p:tav tm="100000">
                                          <p:val>
                                            <p:strVal val="#ppt_h"/>
                                          </p:val>
                                        </p:tav>
                                      </p:tavLst>
                                    </p:anim>
                                    <p:animEffect transition="in" filter="fade">
                                      <p:cBhvr>
                                        <p:cTn id="20" dur="500"/>
                                        <p:tgtEl>
                                          <p:spTgt spid="120"/>
                                        </p:tgtEl>
                                      </p:cBhvr>
                                    </p:animEffect>
                                  </p:childTnLst>
                                </p:cTn>
                              </p:par>
                              <p:par>
                                <p:cTn id="21" presetID="22" presetClass="entr" presetSubtype="4" fill="hold" grpId="0" nodeType="withEffect">
                                  <p:stCondLst>
                                    <p:cond delay="750"/>
                                  </p:stCondLst>
                                  <p:childTnLst>
                                    <p:set>
                                      <p:cBhvr>
                                        <p:cTn id="22" dur="1" fill="hold">
                                          <p:stCondLst>
                                            <p:cond delay="0"/>
                                          </p:stCondLst>
                                        </p:cTn>
                                        <p:tgtEl>
                                          <p:spTgt spid="98"/>
                                        </p:tgtEl>
                                        <p:attrNameLst>
                                          <p:attrName>style.visibility</p:attrName>
                                        </p:attrNameLst>
                                      </p:cBhvr>
                                      <p:to>
                                        <p:strVal val="visible"/>
                                      </p:to>
                                    </p:set>
                                    <p:animEffect transition="in" filter="wipe(down)">
                                      <p:cBhvr>
                                        <p:cTn id="23" dur="500"/>
                                        <p:tgtEl>
                                          <p:spTgt spid="98"/>
                                        </p:tgtEl>
                                      </p:cBhvr>
                                    </p:animEffect>
                                  </p:childTnLst>
                                </p:cTn>
                              </p:par>
                              <p:par>
                                <p:cTn id="24" presetID="10" presetClass="entr" presetSubtype="0" fill="hold" grpId="0" nodeType="withEffect">
                                  <p:stCondLst>
                                    <p:cond delay="1200"/>
                                  </p:stCondLst>
                                  <p:iterate type="lt">
                                    <p:tmPct val="10000"/>
                                  </p:iterate>
                                  <p:childTnLst>
                                    <p:set>
                                      <p:cBhvr>
                                        <p:cTn id="25" dur="1" fill="hold">
                                          <p:stCondLst>
                                            <p:cond delay="0"/>
                                          </p:stCondLst>
                                        </p:cTn>
                                        <p:tgtEl>
                                          <p:spTgt spid="99"/>
                                        </p:tgtEl>
                                        <p:attrNameLst>
                                          <p:attrName>style.visibility</p:attrName>
                                        </p:attrNameLst>
                                      </p:cBhvr>
                                      <p:to>
                                        <p:strVal val="visible"/>
                                      </p:to>
                                    </p:set>
                                    <p:animEffect transition="in" filter="fade">
                                      <p:cBhvr>
                                        <p:cTn id="26" dur="2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p:bldP spid="113" grpId="0" animBg="1"/>
      <p:bldP spid="1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0" y="3037991"/>
            <a:ext cx="12192000" cy="2314350"/>
            <a:chOff x="748229" y="2267719"/>
            <a:chExt cx="12192000" cy="2314350"/>
          </a:xfrm>
        </p:grpSpPr>
        <p:sp>
          <p:nvSpPr>
            <p:cNvPr id="49" name="弧形 48"/>
            <p:cNvSpPr/>
            <p:nvPr/>
          </p:nvSpPr>
          <p:spPr>
            <a:xfrm>
              <a:off x="8495149" y="2280589"/>
              <a:ext cx="2222540" cy="2222540"/>
            </a:xfrm>
            <a:prstGeom prst="arc">
              <a:avLst>
                <a:gd name="adj1" fmla="val 10825666"/>
                <a:gd name="adj2" fmla="val 230231"/>
              </a:avLst>
            </a:prstGeom>
            <a:ln w="12700">
              <a:solidFill>
                <a:srgbClr val="AE8A5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50" name="弧形 49"/>
            <p:cNvSpPr/>
            <p:nvPr/>
          </p:nvSpPr>
          <p:spPr>
            <a:xfrm>
              <a:off x="4050069" y="2359529"/>
              <a:ext cx="2222540" cy="2222540"/>
            </a:xfrm>
            <a:prstGeom prst="arc">
              <a:avLst>
                <a:gd name="adj1" fmla="val 10825666"/>
                <a:gd name="adj2" fmla="val 43626"/>
              </a:avLst>
            </a:prstGeom>
            <a:ln w="12700">
              <a:solidFill>
                <a:srgbClr val="AE8A5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53" name="弧形 52"/>
            <p:cNvSpPr/>
            <p:nvPr/>
          </p:nvSpPr>
          <p:spPr>
            <a:xfrm>
              <a:off x="6272609" y="2267719"/>
              <a:ext cx="2222540" cy="2222540"/>
            </a:xfrm>
            <a:prstGeom prst="arc">
              <a:avLst>
                <a:gd name="adj1" fmla="val 21516100"/>
                <a:gd name="adj2" fmla="val 10610239"/>
              </a:avLst>
            </a:prstGeom>
            <a:ln w="12700">
              <a:solidFill>
                <a:srgbClr val="AE8A5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54" name="弧形 53"/>
            <p:cNvSpPr/>
            <p:nvPr/>
          </p:nvSpPr>
          <p:spPr>
            <a:xfrm>
              <a:off x="1827529" y="2346659"/>
              <a:ext cx="2222540" cy="2222540"/>
            </a:xfrm>
            <a:prstGeom prst="arc">
              <a:avLst>
                <a:gd name="adj1" fmla="val 21520686"/>
                <a:gd name="adj2" fmla="val 5452313"/>
              </a:avLst>
            </a:prstGeom>
            <a:ln w="12700">
              <a:solidFill>
                <a:srgbClr val="AE8A5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cxnSp>
          <p:nvCxnSpPr>
            <p:cNvPr id="55" name="直接连接符 54"/>
            <p:cNvCxnSpPr/>
            <p:nvPr/>
          </p:nvCxnSpPr>
          <p:spPr>
            <a:xfrm flipV="1">
              <a:off x="748229" y="4569199"/>
              <a:ext cx="2190570" cy="9593"/>
            </a:xfrm>
            <a:prstGeom prst="line">
              <a:avLst/>
            </a:prstGeom>
            <a:ln w="12700">
              <a:solidFill>
                <a:srgbClr val="AE8A57"/>
              </a:solidFill>
            </a:ln>
          </p:spPr>
          <p:style>
            <a:lnRef idx="1">
              <a:schemeClr val="accent1"/>
            </a:lnRef>
            <a:fillRef idx="0">
              <a:schemeClr val="accent1"/>
            </a:fillRef>
            <a:effectRef idx="0">
              <a:schemeClr val="accent1"/>
            </a:effectRef>
            <a:fontRef idx="minor">
              <a:schemeClr val="tx1"/>
            </a:fontRef>
          </p:style>
        </p:cxnSp>
        <p:sp>
          <p:nvSpPr>
            <p:cNvPr id="56" name="弧形 55"/>
            <p:cNvSpPr/>
            <p:nvPr/>
          </p:nvSpPr>
          <p:spPr>
            <a:xfrm>
              <a:off x="10717689" y="2359529"/>
              <a:ext cx="2222540" cy="2222540"/>
            </a:xfrm>
            <a:prstGeom prst="arc">
              <a:avLst>
                <a:gd name="adj1" fmla="val 5666925"/>
                <a:gd name="adj2" fmla="val 10820573"/>
              </a:avLst>
            </a:prstGeom>
            <a:ln w="12700">
              <a:solidFill>
                <a:srgbClr val="AE8A5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cxnSp>
          <p:nvCxnSpPr>
            <p:cNvPr id="63" name="直接连接符 62"/>
            <p:cNvCxnSpPr/>
            <p:nvPr/>
          </p:nvCxnSpPr>
          <p:spPr>
            <a:xfrm flipV="1">
              <a:off x="11705592" y="4573385"/>
              <a:ext cx="1234637" cy="5408"/>
            </a:xfrm>
            <a:prstGeom prst="line">
              <a:avLst/>
            </a:prstGeom>
            <a:ln w="12700">
              <a:solidFill>
                <a:srgbClr val="AE8A57"/>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565579" y="2598676"/>
            <a:ext cx="3675673" cy="726646"/>
            <a:chOff x="5679852" y="2067659"/>
            <a:chExt cx="1450030" cy="544986"/>
          </a:xfrm>
        </p:grpSpPr>
        <p:sp>
          <p:nvSpPr>
            <p:cNvPr id="32" name="文本框 31"/>
            <p:cNvSpPr txBox="1"/>
            <p:nvPr/>
          </p:nvSpPr>
          <p:spPr>
            <a:xfrm>
              <a:off x="5723659" y="2067659"/>
              <a:ext cx="1362416" cy="276999"/>
            </a:xfrm>
            <a:prstGeom prst="rect">
              <a:avLst/>
            </a:prstGeom>
            <a:noFill/>
          </p:spPr>
          <p:txBody>
            <a:bodyPr wrap="square" rtlCol="0">
              <a:spAutoFit/>
            </a:bodyPr>
            <a:lstStyle>
              <a:defPPr>
                <a:defRPr lang="zh-CN"/>
              </a:defPPr>
              <a:lvl1pPr>
                <a:defRPr sz="2800" b="1">
                  <a:gradFill>
                    <a:gsLst>
                      <a:gs pos="62500">
                        <a:srgbClr val="FFFFAB"/>
                      </a:gs>
                      <a:gs pos="31000">
                        <a:srgbClr val="A09036"/>
                      </a:gs>
                      <a:gs pos="17000">
                        <a:srgbClr val="FFFFA6"/>
                      </a:gs>
                      <a:gs pos="21000">
                        <a:srgbClr val="A09036"/>
                      </a:gs>
                    </a:gsLst>
                    <a:lin ang="16200000" scaled="0"/>
                  </a:gradFill>
                  <a:latin typeface="+mj-ea"/>
                  <a:ea typeface="+mj-ea"/>
                </a:defRPr>
              </a:lvl1pPr>
            </a:lstStyle>
            <a:p>
              <a:pPr algn="ctr"/>
              <a:r>
                <a:rPr lang="en-US" altLang="zh-CN" sz="1800" b="0" dirty="0">
                  <a:solidFill>
                    <a:srgbClr val="AE8A57"/>
                  </a:solidFill>
                </a:rPr>
                <a:t>PART</a:t>
              </a:r>
              <a:r>
                <a:rPr lang="zh-CN" altLang="en-US" sz="1800" b="0" dirty="0">
                  <a:solidFill>
                    <a:srgbClr val="AE8A57"/>
                  </a:solidFill>
                </a:rPr>
                <a:t> </a:t>
              </a:r>
              <a:r>
                <a:rPr lang="en-US" altLang="zh-CN" sz="1800" b="0" dirty="0">
                  <a:solidFill>
                    <a:srgbClr val="AE8A57"/>
                  </a:solidFill>
                </a:rPr>
                <a:t>ONE</a:t>
              </a:r>
              <a:endParaRPr lang="zh-CN" altLang="en-US" sz="1800" b="0" dirty="0">
                <a:solidFill>
                  <a:srgbClr val="AE8A57"/>
                </a:solidFill>
              </a:endParaRPr>
            </a:p>
          </p:txBody>
        </p:sp>
        <p:sp>
          <p:nvSpPr>
            <p:cNvPr id="33" name="矩形 32"/>
            <p:cNvSpPr/>
            <p:nvPr/>
          </p:nvSpPr>
          <p:spPr>
            <a:xfrm>
              <a:off x="5679852" y="2266395"/>
              <a:ext cx="1450030" cy="346250"/>
            </a:xfrm>
            <a:prstGeom prst="rect">
              <a:avLst/>
            </a:prstGeom>
            <a:noFill/>
          </p:spPr>
          <p:txBody>
            <a:bodyPr wrap="square" rtlCol="0">
              <a:spAutoFit/>
            </a:bodyPr>
            <a:lstStyle/>
            <a:p>
              <a:pPr algn="ctr"/>
              <a:r>
                <a:rPr lang="zh-CN" altLang="en-US" sz="2400" b="1" dirty="0" smtClean="0">
                  <a:solidFill>
                    <a:srgbClr val="AE8A57"/>
                  </a:solidFill>
                  <a:latin typeface="+mj-ea"/>
                  <a:ea typeface="+mj-ea"/>
                </a:rPr>
                <a:t>年度工作概述</a:t>
              </a:r>
              <a:endParaRPr lang="zh-CN" altLang="en-US" sz="2400" b="1" dirty="0">
                <a:solidFill>
                  <a:srgbClr val="AE8A57"/>
                </a:solidFill>
                <a:latin typeface="+mj-ea"/>
                <a:ea typeface="+mj-ea"/>
              </a:endParaRPr>
            </a:p>
          </p:txBody>
        </p:sp>
      </p:grpSp>
      <p:grpSp>
        <p:nvGrpSpPr>
          <p:cNvPr id="35" name="组合 34"/>
          <p:cNvGrpSpPr/>
          <p:nvPr/>
        </p:nvGrpSpPr>
        <p:grpSpPr>
          <a:xfrm>
            <a:off x="2655194" y="5107209"/>
            <a:ext cx="3675673" cy="726646"/>
            <a:chOff x="5679852" y="2067659"/>
            <a:chExt cx="1450030" cy="544986"/>
          </a:xfrm>
        </p:grpSpPr>
        <p:sp>
          <p:nvSpPr>
            <p:cNvPr id="36" name="文本框 35"/>
            <p:cNvSpPr txBox="1"/>
            <p:nvPr/>
          </p:nvSpPr>
          <p:spPr>
            <a:xfrm>
              <a:off x="5723659" y="2067659"/>
              <a:ext cx="1362416" cy="276999"/>
            </a:xfrm>
            <a:prstGeom prst="rect">
              <a:avLst/>
            </a:prstGeom>
            <a:noFill/>
          </p:spPr>
          <p:txBody>
            <a:bodyPr wrap="square" rtlCol="0">
              <a:spAutoFit/>
            </a:bodyPr>
            <a:lstStyle>
              <a:defPPr>
                <a:defRPr lang="zh-CN"/>
              </a:defPPr>
              <a:lvl1pPr>
                <a:defRPr sz="2800" b="1">
                  <a:gradFill>
                    <a:gsLst>
                      <a:gs pos="62500">
                        <a:srgbClr val="FFFFAB"/>
                      </a:gs>
                      <a:gs pos="31000">
                        <a:srgbClr val="A09036"/>
                      </a:gs>
                      <a:gs pos="17000">
                        <a:srgbClr val="FFFFA6"/>
                      </a:gs>
                      <a:gs pos="21000">
                        <a:srgbClr val="A09036"/>
                      </a:gs>
                    </a:gsLst>
                    <a:lin ang="16200000" scaled="0"/>
                  </a:gradFill>
                  <a:latin typeface="+mj-ea"/>
                  <a:ea typeface="+mj-ea"/>
                </a:defRPr>
              </a:lvl1pPr>
            </a:lstStyle>
            <a:p>
              <a:pPr algn="ctr"/>
              <a:r>
                <a:rPr lang="en-US" altLang="zh-CN" sz="1800" b="0" dirty="0">
                  <a:solidFill>
                    <a:srgbClr val="AE8A57"/>
                  </a:solidFill>
                </a:rPr>
                <a:t>PART</a:t>
              </a:r>
              <a:r>
                <a:rPr lang="zh-CN" altLang="en-US" sz="1800" b="0" dirty="0">
                  <a:solidFill>
                    <a:srgbClr val="AE8A57"/>
                  </a:solidFill>
                </a:rPr>
                <a:t> </a:t>
              </a:r>
              <a:r>
                <a:rPr lang="en-US" altLang="zh-CN" sz="1800" b="0" dirty="0" smtClean="0">
                  <a:solidFill>
                    <a:srgbClr val="AE8A57"/>
                  </a:solidFill>
                </a:rPr>
                <a:t>TWO</a:t>
              </a:r>
              <a:endParaRPr lang="zh-CN" altLang="en-US" sz="1800" b="0" dirty="0">
                <a:solidFill>
                  <a:srgbClr val="AE8A57"/>
                </a:solidFill>
              </a:endParaRPr>
            </a:p>
          </p:txBody>
        </p:sp>
        <p:sp>
          <p:nvSpPr>
            <p:cNvPr id="37" name="矩形 36"/>
            <p:cNvSpPr/>
            <p:nvPr/>
          </p:nvSpPr>
          <p:spPr>
            <a:xfrm>
              <a:off x="5679852" y="2266395"/>
              <a:ext cx="1450030" cy="346250"/>
            </a:xfrm>
            <a:prstGeom prst="rect">
              <a:avLst/>
            </a:prstGeom>
            <a:noFill/>
          </p:spPr>
          <p:txBody>
            <a:bodyPr wrap="square" rtlCol="0">
              <a:spAutoFit/>
            </a:bodyPr>
            <a:lstStyle/>
            <a:p>
              <a:pPr algn="ctr"/>
              <a:r>
                <a:rPr lang="zh-CN" altLang="en-US" sz="2400" b="1" dirty="0" smtClean="0">
                  <a:solidFill>
                    <a:srgbClr val="AE8A57"/>
                  </a:solidFill>
                  <a:latin typeface="+mj-ea"/>
                  <a:ea typeface="+mj-ea"/>
                </a:rPr>
                <a:t>工作完成情况</a:t>
              </a:r>
              <a:endParaRPr lang="zh-CN" altLang="en-US" sz="2400" b="1" dirty="0">
                <a:solidFill>
                  <a:srgbClr val="AE8A57"/>
                </a:solidFill>
                <a:latin typeface="+mj-ea"/>
                <a:ea typeface="+mj-ea"/>
              </a:endParaRPr>
            </a:p>
          </p:txBody>
        </p:sp>
      </p:grpSp>
      <p:grpSp>
        <p:nvGrpSpPr>
          <p:cNvPr id="39" name="组合 38"/>
          <p:cNvGrpSpPr/>
          <p:nvPr/>
        </p:nvGrpSpPr>
        <p:grpSpPr>
          <a:xfrm>
            <a:off x="4748030" y="2598676"/>
            <a:ext cx="3675673" cy="726646"/>
            <a:chOff x="5679852" y="2067659"/>
            <a:chExt cx="1450030" cy="544986"/>
          </a:xfrm>
        </p:grpSpPr>
        <p:sp>
          <p:nvSpPr>
            <p:cNvPr id="41" name="文本框 40"/>
            <p:cNvSpPr txBox="1"/>
            <p:nvPr/>
          </p:nvSpPr>
          <p:spPr>
            <a:xfrm>
              <a:off x="5723659" y="2067659"/>
              <a:ext cx="1362416" cy="276999"/>
            </a:xfrm>
            <a:prstGeom prst="rect">
              <a:avLst/>
            </a:prstGeom>
            <a:noFill/>
          </p:spPr>
          <p:txBody>
            <a:bodyPr wrap="square" rtlCol="0">
              <a:spAutoFit/>
            </a:bodyPr>
            <a:lstStyle>
              <a:defPPr>
                <a:defRPr lang="zh-CN"/>
              </a:defPPr>
              <a:lvl1pPr>
                <a:defRPr sz="2800" b="1">
                  <a:gradFill>
                    <a:gsLst>
                      <a:gs pos="62500">
                        <a:srgbClr val="FFFFAB"/>
                      </a:gs>
                      <a:gs pos="31000">
                        <a:srgbClr val="A09036"/>
                      </a:gs>
                      <a:gs pos="17000">
                        <a:srgbClr val="FFFFA6"/>
                      </a:gs>
                      <a:gs pos="21000">
                        <a:srgbClr val="A09036"/>
                      </a:gs>
                    </a:gsLst>
                    <a:lin ang="16200000" scaled="0"/>
                  </a:gradFill>
                  <a:latin typeface="+mj-ea"/>
                  <a:ea typeface="+mj-ea"/>
                </a:defRPr>
              </a:lvl1pPr>
            </a:lstStyle>
            <a:p>
              <a:pPr algn="ctr"/>
              <a:r>
                <a:rPr lang="en-US" altLang="zh-CN" sz="1800" b="0" dirty="0">
                  <a:solidFill>
                    <a:srgbClr val="AE8A57"/>
                  </a:solidFill>
                </a:rPr>
                <a:t>PART</a:t>
              </a:r>
              <a:r>
                <a:rPr lang="zh-CN" altLang="en-US" sz="1800" b="0" dirty="0">
                  <a:solidFill>
                    <a:srgbClr val="AE8A57"/>
                  </a:solidFill>
                </a:rPr>
                <a:t> </a:t>
              </a:r>
              <a:r>
                <a:rPr lang="en-US" altLang="zh-CN" sz="1800" b="0" dirty="0" smtClean="0">
                  <a:solidFill>
                    <a:srgbClr val="AE8A57"/>
                  </a:solidFill>
                </a:rPr>
                <a:t>THREE</a:t>
              </a:r>
              <a:endParaRPr lang="zh-CN" altLang="en-US" sz="1800" b="0" dirty="0">
                <a:solidFill>
                  <a:srgbClr val="AE8A57"/>
                </a:solidFill>
              </a:endParaRPr>
            </a:p>
          </p:txBody>
        </p:sp>
        <p:sp>
          <p:nvSpPr>
            <p:cNvPr id="42" name="矩形 41"/>
            <p:cNvSpPr/>
            <p:nvPr/>
          </p:nvSpPr>
          <p:spPr>
            <a:xfrm>
              <a:off x="5679852" y="2266395"/>
              <a:ext cx="1450030" cy="346250"/>
            </a:xfrm>
            <a:prstGeom prst="rect">
              <a:avLst/>
            </a:prstGeom>
            <a:noFill/>
          </p:spPr>
          <p:txBody>
            <a:bodyPr wrap="square" rtlCol="0">
              <a:spAutoFit/>
            </a:bodyPr>
            <a:lstStyle/>
            <a:p>
              <a:pPr algn="ctr"/>
              <a:r>
                <a:rPr lang="zh-CN" altLang="en-US" sz="2400" b="1" dirty="0" smtClean="0">
                  <a:solidFill>
                    <a:srgbClr val="AE8A57"/>
                  </a:solidFill>
                  <a:latin typeface="+mj-ea"/>
                  <a:ea typeface="+mj-ea"/>
                </a:rPr>
                <a:t>工作经验总结</a:t>
              </a:r>
              <a:endParaRPr lang="zh-CN" altLang="en-US" sz="2400" b="1" dirty="0">
                <a:solidFill>
                  <a:srgbClr val="AE8A57"/>
                </a:solidFill>
                <a:latin typeface="+mj-ea"/>
                <a:ea typeface="+mj-ea"/>
              </a:endParaRPr>
            </a:p>
          </p:txBody>
        </p:sp>
      </p:grpSp>
      <p:grpSp>
        <p:nvGrpSpPr>
          <p:cNvPr id="44" name="组合 43"/>
          <p:cNvGrpSpPr/>
          <p:nvPr/>
        </p:nvGrpSpPr>
        <p:grpSpPr>
          <a:xfrm>
            <a:off x="7130672" y="5107209"/>
            <a:ext cx="3675673" cy="726646"/>
            <a:chOff x="5679852" y="2067659"/>
            <a:chExt cx="1450030" cy="544986"/>
          </a:xfrm>
        </p:grpSpPr>
        <p:sp>
          <p:nvSpPr>
            <p:cNvPr id="45" name="文本框 44"/>
            <p:cNvSpPr txBox="1"/>
            <p:nvPr/>
          </p:nvSpPr>
          <p:spPr>
            <a:xfrm>
              <a:off x="5723659" y="2067659"/>
              <a:ext cx="1362416" cy="276999"/>
            </a:xfrm>
            <a:prstGeom prst="rect">
              <a:avLst/>
            </a:prstGeom>
            <a:noFill/>
          </p:spPr>
          <p:txBody>
            <a:bodyPr wrap="square" rtlCol="0">
              <a:spAutoFit/>
            </a:bodyPr>
            <a:lstStyle>
              <a:defPPr>
                <a:defRPr lang="zh-CN"/>
              </a:defPPr>
              <a:lvl1pPr>
                <a:defRPr sz="2800" b="1">
                  <a:gradFill>
                    <a:gsLst>
                      <a:gs pos="62500">
                        <a:srgbClr val="FFFFAB"/>
                      </a:gs>
                      <a:gs pos="31000">
                        <a:srgbClr val="A09036"/>
                      </a:gs>
                      <a:gs pos="17000">
                        <a:srgbClr val="FFFFA6"/>
                      </a:gs>
                      <a:gs pos="21000">
                        <a:srgbClr val="A09036"/>
                      </a:gs>
                    </a:gsLst>
                    <a:lin ang="16200000" scaled="0"/>
                  </a:gradFill>
                  <a:latin typeface="+mj-ea"/>
                  <a:ea typeface="+mj-ea"/>
                </a:defRPr>
              </a:lvl1pPr>
            </a:lstStyle>
            <a:p>
              <a:pPr algn="ctr"/>
              <a:r>
                <a:rPr lang="en-US" altLang="zh-CN" sz="1800" b="0" dirty="0">
                  <a:solidFill>
                    <a:srgbClr val="AE8A57"/>
                  </a:solidFill>
                </a:rPr>
                <a:t>PART</a:t>
              </a:r>
              <a:r>
                <a:rPr lang="zh-CN" altLang="en-US" sz="1800" b="0" dirty="0">
                  <a:solidFill>
                    <a:srgbClr val="AE8A57"/>
                  </a:solidFill>
                </a:rPr>
                <a:t> </a:t>
              </a:r>
              <a:r>
                <a:rPr lang="en-US" altLang="zh-CN" sz="1800" b="0" dirty="0" smtClean="0">
                  <a:solidFill>
                    <a:srgbClr val="AE8A57"/>
                  </a:solidFill>
                </a:rPr>
                <a:t>FOUR</a:t>
              </a:r>
              <a:endParaRPr lang="zh-CN" altLang="en-US" sz="1800" b="0" dirty="0">
                <a:solidFill>
                  <a:srgbClr val="AE8A57"/>
                </a:solidFill>
              </a:endParaRPr>
            </a:p>
          </p:txBody>
        </p:sp>
        <p:sp>
          <p:nvSpPr>
            <p:cNvPr id="47" name="矩形 46"/>
            <p:cNvSpPr/>
            <p:nvPr/>
          </p:nvSpPr>
          <p:spPr>
            <a:xfrm>
              <a:off x="5679852" y="2266395"/>
              <a:ext cx="1450030" cy="346250"/>
            </a:xfrm>
            <a:prstGeom prst="rect">
              <a:avLst/>
            </a:prstGeom>
            <a:noFill/>
          </p:spPr>
          <p:txBody>
            <a:bodyPr wrap="square" rtlCol="0">
              <a:spAutoFit/>
            </a:bodyPr>
            <a:lstStyle/>
            <a:p>
              <a:pPr algn="ctr"/>
              <a:r>
                <a:rPr lang="zh-CN" altLang="en-US" sz="2400" b="1" dirty="0" smtClean="0">
                  <a:solidFill>
                    <a:srgbClr val="AE8A57"/>
                  </a:solidFill>
                  <a:latin typeface="+mj-ea"/>
                  <a:ea typeface="+mj-ea"/>
                </a:rPr>
                <a:t>未来工作计划</a:t>
              </a:r>
              <a:endParaRPr lang="zh-CN" altLang="en-US" sz="2400" b="1" dirty="0">
                <a:solidFill>
                  <a:srgbClr val="AE8A57"/>
                </a:solidFill>
                <a:latin typeface="+mj-ea"/>
                <a:ea typeface="+mj-ea"/>
              </a:endParaRPr>
            </a:p>
          </p:txBody>
        </p:sp>
      </p:grpSp>
      <p:sp>
        <p:nvSpPr>
          <p:cNvPr id="40" name="椭圆 39"/>
          <p:cNvSpPr/>
          <p:nvPr/>
        </p:nvSpPr>
        <p:spPr>
          <a:xfrm flipH="1">
            <a:off x="776320" y="2261548"/>
            <a:ext cx="535365" cy="53536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46" name="椭圆 45"/>
          <p:cNvSpPr/>
          <p:nvPr/>
        </p:nvSpPr>
        <p:spPr>
          <a:xfrm flipH="1">
            <a:off x="2350331" y="1405296"/>
            <a:ext cx="319702" cy="31970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grpSp>
        <p:nvGrpSpPr>
          <p:cNvPr id="48" name="组合 47"/>
          <p:cNvGrpSpPr/>
          <p:nvPr/>
        </p:nvGrpSpPr>
        <p:grpSpPr>
          <a:xfrm>
            <a:off x="649353" y="621948"/>
            <a:ext cx="1732174" cy="1713974"/>
            <a:chOff x="649353" y="621948"/>
            <a:chExt cx="1732174" cy="1713974"/>
          </a:xfrm>
        </p:grpSpPr>
        <p:pic>
          <p:nvPicPr>
            <p:cNvPr id="51" name="图片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52" name="文本框 51"/>
            <p:cNvSpPr txBox="1"/>
            <p:nvPr/>
          </p:nvSpPr>
          <p:spPr>
            <a:xfrm>
              <a:off x="1079517" y="1143004"/>
              <a:ext cx="934676" cy="707886"/>
            </a:xfrm>
            <a:prstGeom prst="rect">
              <a:avLst/>
            </a:prstGeom>
            <a:noFill/>
            <a:ln w="9525">
              <a:noFill/>
              <a:round/>
              <a:headEnd/>
              <a:tailEnd/>
            </a:ln>
          </p:spPr>
          <p:txBody>
            <a:bodyPr anchor="ctr"/>
            <a:lstStyle>
              <a:defPPr>
                <a:defRPr lang="zh-CN"/>
              </a:defPPr>
              <a:lvl1pPr>
                <a:defRPr sz="3200">
                  <a:latin typeface="+mj-ea"/>
                  <a:ea typeface="+mj-ea"/>
                </a:defRPr>
              </a:lvl1pPr>
            </a:lstStyle>
            <a:p>
              <a:pPr algn="ctr"/>
              <a:r>
                <a:rPr lang="zh-CN" altLang="en-US" sz="2800" b="1" dirty="0" smtClean="0">
                  <a:solidFill>
                    <a:srgbClr val="AE8A57"/>
                  </a:solidFill>
                </a:rPr>
                <a:t>目录</a:t>
              </a:r>
              <a:endParaRPr lang="zh-CN" altLang="en-US" sz="2800" b="1" dirty="0">
                <a:solidFill>
                  <a:srgbClr val="AE8A57"/>
                </a:solidFill>
              </a:endParaRPr>
            </a:p>
          </p:txBody>
        </p:sp>
      </p:grpSp>
      <p:grpSp>
        <p:nvGrpSpPr>
          <p:cNvPr id="57" name="组合 56"/>
          <p:cNvGrpSpPr/>
          <p:nvPr/>
        </p:nvGrpSpPr>
        <p:grpSpPr>
          <a:xfrm>
            <a:off x="1381164" y="3439551"/>
            <a:ext cx="1594048" cy="1577300"/>
            <a:chOff x="649353" y="621948"/>
            <a:chExt cx="1732174" cy="1713974"/>
          </a:xfrm>
        </p:grpSpPr>
        <p:pic>
          <p:nvPicPr>
            <p:cNvPr id="58" name="图片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59" name="文本框 58"/>
            <p:cNvSpPr txBox="1"/>
            <p:nvPr/>
          </p:nvSpPr>
          <p:spPr>
            <a:xfrm>
              <a:off x="1079517" y="1143004"/>
              <a:ext cx="934676" cy="707886"/>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en-US" altLang="zh-CN" dirty="0"/>
                <a:t>1</a:t>
              </a:r>
              <a:endParaRPr lang="zh-CN" altLang="en-US" dirty="0"/>
            </a:p>
          </p:txBody>
        </p:sp>
      </p:grpSp>
      <p:grpSp>
        <p:nvGrpSpPr>
          <p:cNvPr id="60" name="组合 59"/>
          <p:cNvGrpSpPr/>
          <p:nvPr/>
        </p:nvGrpSpPr>
        <p:grpSpPr>
          <a:xfrm>
            <a:off x="3603538" y="3439551"/>
            <a:ext cx="1594048" cy="1577300"/>
            <a:chOff x="649353" y="621948"/>
            <a:chExt cx="1732174" cy="1713974"/>
          </a:xfrm>
        </p:grpSpPr>
        <p:pic>
          <p:nvPicPr>
            <p:cNvPr id="61" name="图片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62" name="文本框 61"/>
            <p:cNvSpPr txBox="1"/>
            <p:nvPr/>
          </p:nvSpPr>
          <p:spPr>
            <a:xfrm>
              <a:off x="1079517" y="1143004"/>
              <a:ext cx="934676" cy="707886"/>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en-US" altLang="zh-CN" dirty="0"/>
                <a:t>2</a:t>
              </a:r>
              <a:endParaRPr lang="zh-CN" altLang="en-US" dirty="0"/>
            </a:p>
          </p:txBody>
        </p:sp>
      </p:grpSp>
      <p:grpSp>
        <p:nvGrpSpPr>
          <p:cNvPr id="64" name="组合 63"/>
          <p:cNvGrpSpPr/>
          <p:nvPr/>
        </p:nvGrpSpPr>
        <p:grpSpPr>
          <a:xfrm>
            <a:off x="5825912" y="3439551"/>
            <a:ext cx="1594048" cy="1577300"/>
            <a:chOff x="649353" y="621948"/>
            <a:chExt cx="1732174" cy="1713974"/>
          </a:xfrm>
        </p:grpSpPr>
        <p:pic>
          <p:nvPicPr>
            <p:cNvPr id="65" name="图片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66" name="文本框 65"/>
            <p:cNvSpPr txBox="1"/>
            <p:nvPr/>
          </p:nvSpPr>
          <p:spPr>
            <a:xfrm>
              <a:off x="1079517" y="1143004"/>
              <a:ext cx="934676" cy="707886"/>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en-US" altLang="zh-CN" dirty="0"/>
                <a:t>3</a:t>
              </a:r>
              <a:endParaRPr lang="zh-CN" altLang="en-US" dirty="0"/>
            </a:p>
          </p:txBody>
        </p:sp>
      </p:grpSp>
      <p:grpSp>
        <p:nvGrpSpPr>
          <p:cNvPr id="67" name="组合 66"/>
          <p:cNvGrpSpPr/>
          <p:nvPr/>
        </p:nvGrpSpPr>
        <p:grpSpPr>
          <a:xfrm>
            <a:off x="8048286" y="3439551"/>
            <a:ext cx="1594048" cy="1577300"/>
            <a:chOff x="649353" y="621948"/>
            <a:chExt cx="1732174" cy="1713974"/>
          </a:xfrm>
        </p:grpSpPr>
        <p:pic>
          <p:nvPicPr>
            <p:cNvPr id="68" name="图片 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69" name="文本框 68"/>
            <p:cNvSpPr txBox="1"/>
            <p:nvPr/>
          </p:nvSpPr>
          <p:spPr>
            <a:xfrm>
              <a:off x="1079517" y="1143004"/>
              <a:ext cx="934676" cy="707886"/>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en-US" altLang="zh-CN" dirty="0"/>
                <a:t>4</a:t>
              </a:r>
              <a:endParaRPr lang="zh-CN" altLang="en-US" dirty="0"/>
            </a:p>
          </p:txBody>
        </p:sp>
      </p:grpSp>
    </p:spTree>
    <p:extLst>
      <p:ext uri="{BB962C8B-B14F-4D97-AF65-F5344CB8AC3E}">
        <p14:creationId xmlns:p14="http://schemas.microsoft.com/office/powerpoint/2010/main" val="2644790269"/>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500" fill="hold"/>
                                        <p:tgtEl>
                                          <p:spTgt spid="48"/>
                                        </p:tgtEl>
                                        <p:attrNameLst>
                                          <p:attrName>ppt_x</p:attrName>
                                        </p:attrNameLst>
                                      </p:cBhvr>
                                      <p:tavLst>
                                        <p:tav tm="0">
                                          <p:val>
                                            <p:strVal val="0-#ppt_w/2"/>
                                          </p:val>
                                        </p:tav>
                                        <p:tav tm="100000">
                                          <p:val>
                                            <p:strVal val="#ppt_x"/>
                                          </p:val>
                                        </p:tav>
                                      </p:tavLst>
                                    </p:anim>
                                    <p:anim calcmode="lin" valueType="num">
                                      <p:cBhvr additive="base">
                                        <p:cTn id="8" dur="1500" fill="hold"/>
                                        <p:tgtEl>
                                          <p:spTgt spid="48"/>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1500" fill="hold"/>
                                        <p:tgtEl>
                                          <p:spTgt spid="48"/>
                                        </p:tgtEl>
                                        <p:attrNameLst>
                                          <p:attrName>r</p:attrName>
                                        </p:attrNameLst>
                                      </p:cBhvr>
                                    </p:animRot>
                                  </p:childTnLst>
                                </p:cTn>
                              </p:par>
                              <p:par>
                                <p:cTn id="11" presetID="53" presetClass="entr" presetSubtype="16" fill="hold" grpId="0" nodeType="withEffect">
                                  <p:stCondLst>
                                    <p:cond delay="50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par>
                                <p:cTn id="16" presetID="53" presetClass="entr" presetSubtype="16" fill="hold" grpId="0" nodeType="withEffect">
                                  <p:stCondLst>
                                    <p:cond delay="75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par>
                                <p:cTn id="31" presetID="53" presetClass="entr" presetSubtype="16"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par>
                                <p:cTn id="36" presetID="53" presetClass="entr" presetSubtype="16" fill="hold" nodeType="withEffect">
                                  <p:stCondLst>
                                    <p:cond delay="0"/>
                                  </p:stCondLst>
                                  <p:childTnLst>
                                    <p:set>
                                      <p:cBhvr>
                                        <p:cTn id="37" dur="1" fill="hold">
                                          <p:stCondLst>
                                            <p:cond delay="0"/>
                                          </p:stCondLst>
                                        </p:cTn>
                                        <p:tgtEl>
                                          <p:spTgt spid="64"/>
                                        </p:tgtEl>
                                        <p:attrNameLst>
                                          <p:attrName>style.visibility</p:attrName>
                                        </p:attrNameLst>
                                      </p:cBhvr>
                                      <p:to>
                                        <p:strVal val="visible"/>
                                      </p:to>
                                    </p:set>
                                    <p:anim calcmode="lin" valueType="num">
                                      <p:cBhvr>
                                        <p:cTn id="38" dur="500" fill="hold"/>
                                        <p:tgtEl>
                                          <p:spTgt spid="64"/>
                                        </p:tgtEl>
                                        <p:attrNameLst>
                                          <p:attrName>ppt_w</p:attrName>
                                        </p:attrNameLst>
                                      </p:cBhvr>
                                      <p:tavLst>
                                        <p:tav tm="0">
                                          <p:val>
                                            <p:fltVal val="0"/>
                                          </p:val>
                                        </p:tav>
                                        <p:tav tm="100000">
                                          <p:val>
                                            <p:strVal val="#ppt_w"/>
                                          </p:val>
                                        </p:tav>
                                      </p:tavLst>
                                    </p:anim>
                                    <p:anim calcmode="lin" valueType="num">
                                      <p:cBhvr>
                                        <p:cTn id="39" dur="500" fill="hold"/>
                                        <p:tgtEl>
                                          <p:spTgt spid="64"/>
                                        </p:tgtEl>
                                        <p:attrNameLst>
                                          <p:attrName>ppt_h</p:attrName>
                                        </p:attrNameLst>
                                      </p:cBhvr>
                                      <p:tavLst>
                                        <p:tav tm="0">
                                          <p:val>
                                            <p:fltVal val="0"/>
                                          </p:val>
                                        </p:tav>
                                        <p:tav tm="100000">
                                          <p:val>
                                            <p:strVal val="#ppt_h"/>
                                          </p:val>
                                        </p:tav>
                                      </p:tavLst>
                                    </p:anim>
                                    <p:animEffect transition="in" filter="fade">
                                      <p:cBhvr>
                                        <p:cTn id="40" dur="500"/>
                                        <p:tgtEl>
                                          <p:spTgt spid="64"/>
                                        </p:tgtEl>
                                      </p:cBhvr>
                                    </p:animEffect>
                                  </p:childTnLst>
                                </p:cTn>
                              </p:par>
                              <p:par>
                                <p:cTn id="41" presetID="53" presetClass="entr" presetSubtype="16"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p:cTn id="43" dur="500" fill="hold"/>
                                        <p:tgtEl>
                                          <p:spTgt spid="67"/>
                                        </p:tgtEl>
                                        <p:attrNameLst>
                                          <p:attrName>ppt_w</p:attrName>
                                        </p:attrNameLst>
                                      </p:cBhvr>
                                      <p:tavLst>
                                        <p:tav tm="0">
                                          <p:val>
                                            <p:fltVal val="0"/>
                                          </p:val>
                                        </p:tav>
                                        <p:tav tm="100000">
                                          <p:val>
                                            <p:strVal val="#ppt_w"/>
                                          </p:val>
                                        </p:tav>
                                      </p:tavLst>
                                    </p:anim>
                                    <p:anim calcmode="lin" valueType="num">
                                      <p:cBhvr>
                                        <p:cTn id="44" dur="500" fill="hold"/>
                                        <p:tgtEl>
                                          <p:spTgt spid="67"/>
                                        </p:tgtEl>
                                        <p:attrNameLst>
                                          <p:attrName>ppt_h</p:attrName>
                                        </p:attrNameLst>
                                      </p:cBhvr>
                                      <p:tavLst>
                                        <p:tav tm="0">
                                          <p:val>
                                            <p:fltVal val="0"/>
                                          </p:val>
                                        </p:tav>
                                        <p:tav tm="100000">
                                          <p:val>
                                            <p:strVal val="#ppt_h"/>
                                          </p:val>
                                        </p:tav>
                                      </p:tavLst>
                                    </p:anim>
                                    <p:animEffect transition="in" filter="fade">
                                      <p:cBhvr>
                                        <p:cTn id="45" dur="500"/>
                                        <p:tgtEl>
                                          <p:spTgt spid="67"/>
                                        </p:tgtEl>
                                      </p:cBhvr>
                                    </p:animEffect>
                                  </p:childTnLst>
                                </p:cTn>
                              </p:par>
                            </p:childTnLst>
                          </p:cTn>
                        </p:par>
                        <p:par>
                          <p:cTn id="46" fill="hold">
                            <p:stCondLst>
                              <p:cond delay="2500"/>
                            </p:stCondLst>
                            <p:childTnLst>
                              <p:par>
                                <p:cTn id="47" presetID="12" presetClass="entr" presetSubtype="8"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ppt_x</p:attrName>
                                        </p:attrNameLst>
                                      </p:cBhvr>
                                      <p:tavLst>
                                        <p:tav tm="0">
                                          <p:val>
                                            <p:strVal val="#ppt_x-#ppt_w*1.125000"/>
                                          </p:val>
                                        </p:tav>
                                        <p:tav tm="100000">
                                          <p:val>
                                            <p:strVal val="#ppt_x"/>
                                          </p:val>
                                        </p:tav>
                                      </p:tavLst>
                                    </p:anim>
                                    <p:animEffect transition="in" filter="wipe(right)">
                                      <p:cBhvr>
                                        <p:cTn id="54" dur="500"/>
                                        <p:tgtEl>
                                          <p:spTgt spid="39"/>
                                        </p:tgtEl>
                                      </p:cBhvr>
                                    </p:animEffect>
                                  </p:childTnLst>
                                </p:cTn>
                              </p:par>
                              <p:par>
                                <p:cTn id="55" presetID="12" presetClass="entr" presetSubtype="8"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500"/>
                                        <p:tgtEl>
                                          <p:spTgt spid="35"/>
                                        </p:tgtEl>
                                        <p:attrNameLst>
                                          <p:attrName>ppt_x</p:attrName>
                                        </p:attrNameLst>
                                      </p:cBhvr>
                                      <p:tavLst>
                                        <p:tav tm="0">
                                          <p:val>
                                            <p:strVal val="#ppt_x-#ppt_w*1.125000"/>
                                          </p:val>
                                        </p:tav>
                                        <p:tav tm="100000">
                                          <p:val>
                                            <p:strVal val="#ppt_x"/>
                                          </p:val>
                                        </p:tav>
                                      </p:tavLst>
                                    </p:anim>
                                    <p:animEffect transition="in" filter="wipe(right)">
                                      <p:cBhvr>
                                        <p:cTn id="58" dur="500"/>
                                        <p:tgtEl>
                                          <p:spTgt spid="35"/>
                                        </p:tgtEl>
                                      </p:cBhvr>
                                    </p:animEffect>
                                  </p:childTnLst>
                                </p:cTn>
                              </p:par>
                              <p:par>
                                <p:cTn id="59" presetID="12" presetClass="entr" presetSubtype="8"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additive="base">
                                        <p:cTn id="61" dur="500"/>
                                        <p:tgtEl>
                                          <p:spTgt spid="44"/>
                                        </p:tgtEl>
                                        <p:attrNameLst>
                                          <p:attrName>ppt_x</p:attrName>
                                        </p:attrNameLst>
                                      </p:cBhvr>
                                      <p:tavLst>
                                        <p:tav tm="0">
                                          <p:val>
                                            <p:strVal val="#ppt_x-#ppt_w*1.125000"/>
                                          </p:val>
                                        </p:tav>
                                        <p:tav tm="100000">
                                          <p:val>
                                            <p:strVal val="#ppt_x"/>
                                          </p:val>
                                        </p:tav>
                                      </p:tavLst>
                                    </p:anim>
                                    <p:animEffect transition="in" filter="wipe(right)">
                                      <p:cBhvr>
                                        <p:cTn id="6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3498376" y="3684068"/>
            <a:ext cx="5195248" cy="646331"/>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zh-CN" altLang="en-US" dirty="0"/>
              <a:t>年度工作概述</a:t>
            </a:r>
            <a:endParaRPr lang="zh-CN" altLang="en-US" dirty="0"/>
          </a:p>
        </p:txBody>
      </p:sp>
      <p:grpSp>
        <p:nvGrpSpPr>
          <p:cNvPr id="8" name="组合 7"/>
          <p:cNvGrpSpPr/>
          <p:nvPr/>
        </p:nvGrpSpPr>
        <p:grpSpPr>
          <a:xfrm>
            <a:off x="4987746" y="1198903"/>
            <a:ext cx="2216509" cy="2193220"/>
            <a:chOff x="649353" y="621948"/>
            <a:chExt cx="1732174" cy="1713974"/>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10" name="文本框 9"/>
            <p:cNvSpPr txBox="1"/>
            <p:nvPr/>
          </p:nvSpPr>
          <p:spPr>
            <a:xfrm>
              <a:off x="1079517" y="1143004"/>
              <a:ext cx="934676" cy="721571"/>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en-US" altLang="zh-CN" sz="5400" dirty="0"/>
                <a:t>1</a:t>
              </a:r>
              <a:endParaRPr lang="zh-CN" altLang="en-US" sz="5400" dirty="0"/>
            </a:p>
          </p:txBody>
        </p:sp>
      </p:grpSp>
      <p:sp>
        <p:nvSpPr>
          <p:cNvPr id="11" name="椭圆 10"/>
          <p:cNvSpPr/>
          <p:nvPr/>
        </p:nvSpPr>
        <p:spPr>
          <a:xfrm flipH="1">
            <a:off x="4720063" y="3022643"/>
            <a:ext cx="535365" cy="53536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2" name="椭圆 11"/>
          <p:cNvSpPr/>
          <p:nvPr/>
        </p:nvSpPr>
        <p:spPr>
          <a:xfrm flipH="1">
            <a:off x="7112200" y="2434666"/>
            <a:ext cx="319702" cy="31970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cxnSp>
        <p:nvCxnSpPr>
          <p:cNvPr id="3" name="直接连接符 2"/>
          <p:cNvCxnSpPr/>
          <p:nvPr/>
        </p:nvCxnSpPr>
        <p:spPr>
          <a:xfrm>
            <a:off x="3659875" y="4429785"/>
            <a:ext cx="4872251" cy="0"/>
          </a:xfrm>
          <a:prstGeom prst="line">
            <a:avLst/>
          </a:prstGeom>
          <a:ln>
            <a:solidFill>
              <a:srgbClr val="D4B37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706278" y="4456459"/>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
        <p:nvSpPr>
          <p:cNvPr id="18" name="文本框 17"/>
          <p:cNvSpPr txBox="1"/>
          <p:nvPr/>
        </p:nvSpPr>
        <p:spPr>
          <a:xfrm>
            <a:off x="4706278" y="4812143"/>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
        <p:nvSpPr>
          <p:cNvPr id="19" name="文本框 18"/>
          <p:cNvSpPr txBox="1"/>
          <p:nvPr/>
        </p:nvSpPr>
        <p:spPr>
          <a:xfrm>
            <a:off x="4706278" y="5130025"/>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Tree>
    <p:extLst>
      <p:ext uri="{BB962C8B-B14F-4D97-AF65-F5344CB8AC3E}">
        <p14:creationId xmlns:p14="http://schemas.microsoft.com/office/powerpoint/2010/main" val="1214928766"/>
      </p:ext>
    </p:ext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2" presetClass="entr" presetSubtype="2" fill="hold" grpId="0" nodeType="withEffect">
                                  <p:stCondLst>
                                    <p:cond delay="75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animBg="1"/>
      <p:bldP spid="12" grpId="0" animBg="1"/>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
        <p:nvSpPr>
          <p:cNvPr id="29" name="矩形 42"/>
          <p:cNvSpPr>
            <a:spLocks noChangeArrowheads="1"/>
          </p:cNvSpPr>
          <p:nvPr/>
        </p:nvSpPr>
        <p:spPr bwMode="auto">
          <a:xfrm>
            <a:off x="9696321" y="3777885"/>
            <a:ext cx="922747" cy="2261123"/>
          </a:xfrm>
          <a:prstGeom prst="rect">
            <a:avLst/>
          </a:prstGeom>
          <a:solidFill>
            <a:sysClr val="window" lastClr="FFFFFF">
              <a:lumMod val="50000"/>
            </a:sysClr>
          </a:solidFill>
          <a:ln>
            <a:noFill/>
          </a:ln>
          <a:extLst/>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00000"/>
              </a:lnSpc>
              <a:spcBef>
                <a:spcPct val="0"/>
              </a:spcBef>
              <a:spcAft>
                <a:spcPts val="0"/>
              </a:spcAft>
              <a:buClrTx/>
              <a:buSzTx/>
              <a:buFont typeface="Arial" charset="0"/>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sp>
        <p:nvSpPr>
          <p:cNvPr id="30" name="矩形 37"/>
          <p:cNvSpPr>
            <a:spLocks noChangeArrowheads="1"/>
          </p:cNvSpPr>
          <p:nvPr/>
        </p:nvSpPr>
        <p:spPr bwMode="auto">
          <a:xfrm>
            <a:off x="4906663" y="3777885"/>
            <a:ext cx="4666643" cy="2261123"/>
          </a:xfrm>
          <a:prstGeom prst="rect">
            <a:avLst/>
          </a:prstGeom>
          <a:solidFill>
            <a:srgbClr val="323232">
              <a:lumMod val="75000"/>
            </a:srgbClr>
          </a:solidFill>
          <a:ln>
            <a:noFill/>
          </a:ln>
          <a:extLst/>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00000"/>
              </a:lnSpc>
              <a:spcBef>
                <a:spcPct val="0"/>
              </a:spcBef>
              <a:spcAft>
                <a:spcPts val="0"/>
              </a:spcAft>
              <a:buClrTx/>
              <a:buSzTx/>
              <a:buFont typeface="Arial" charset="0"/>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sp>
        <p:nvSpPr>
          <p:cNvPr id="31" name="矩形 46"/>
          <p:cNvSpPr>
            <a:spLocks noChangeAspect="1" noChangeArrowheads="1"/>
          </p:cNvSpPr>
          <p:nvPr/>
        </p:nvSpPr>
        <p:spPr bwMode="auto">
          <a:xfrm>
            <a:off x="1397419" y="3777885"/>
            <a:ext cx="3388343" cy="2261123"/>
          </a:xfrm>
          <a:prstGeom prst="rect">
            <a:avLst/>
          </a:prstGeom>
          <a:blipFill dpi="0" rotWithShape="1">
            <a:blip r:embed="rId3"/>
            <a:srcRect/>
            <a:stretch>
              <a:fillRect/>
            </a:stretch>
          </a:blipFill>
          <a:ln>
            <a:noFill/>
          </a:ln>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00000"/>
              </a:lnSpc>
              <a:spcBef>
                <a:spcPct val="0"/>
              </a:spcBef>
              <a:spcAft>
                <a:spcPts val="0"/>
              </a:spcAft>
              <a:buClrTx/>
              <a:buSzTx/>
              <a:buFont typeface="Arial" charset="0"/>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sp>
        <p:nvSpPr>
          <p:cNvPr id="32" name="矩形 47"/>
          <p:cNvSpPr>
            <a:spLocks noChangeAspect="1" noChangeArrowheads="1"/>
          </p:cNvSpPr>
          <p:nvPr/>
        </p:nvSpPr>
        <p:spPr bwMode="auto">
          <a:xfrm>
            <a:off x="3751109" y="1425459"/>
            <a:ext cx="3386227" cy="2259007"/>
          </a:xfrm>
          <a:prstGeom prst="rect">
            <a:avLst/>
          </a:prstGeom>
          <a:blipFill dpi="0" rotWithShape="1">
            <a:blip r:embed="rId4"/>
            <a:srcRect/>
            <a:stretch>
              <a:fillRect/>
            </a:stretch>
          </a:blipFill>
          <a:ln>
            <a:noFill/>
          </a:ln>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00000"/>
              </a:lnSpc>
              <a:spcBef>
                <a:spcPct val="0"/>
              </a:spcBef>
              <a:spcAft>
                <a:spcPts val="0"/>
              </a:spcAft>
              <a:buClrTx/>
              <a:buSzTx/>
              <a:buFont typeface="Arial" charset="0"/>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sp>
        <p:nvSpPr>
          <p:cNvPr id="33" name="矩形 1"/>
          <p:cNvSpPr>
            <a:spLocks noChangeArrowheads="1"/>
          </p:cNvSpPr>
          <p:nvPr/>
        </p:nvSpPr>
        <p:spPr bwMode="auto">
          <a:xfrm>
            <a:off x="1397423" y="1423340"/>
            <a:ext cx="2260304" cy="2261123"/>
          </a:xfrm>
          <a:prstGeom prst="rect">
            <a:avLst/>
          </a:prstGeom>
          <a:solidFill>
            <a:srgbClr val="D4B375"/>
          </a:solidFill>
          <a:ln>
            <a:noFill/>
          </a:ln>
          <a:extLst/>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00000"/>
              </a:lnSpc>
              <a:spcBef>
                <a:spcPct val="0"/>
              </a:spcBef>
              <a:spcAft>
                <a:spcPts val="0"/>
              </a:spcAft>
              <a:buClrTx/>
              <a:buSzTx/>
              <a:buFont typeface="Arial" charset="0"/>
              <a:buNone/>
              <a:tabLst/>
              <a:defRPr/>
            </a:pPr>
            <a:endParaRPr kumimoji="0" lang="zh-CN" altLang="zh-CN" sz="2400" b="0" i="0" u="none" strike="noStrike" kern="0" cap="none" spc="0" normalizeH="0" baseline="0" noProof="0">
              <a:ln>
                <a:noFill/>
              </a:ln>
              <a:solidFill>
                <a:srgbClr val="FF8607"/>
              </a:solidFill>
              <a:effectLst/>
              <a:uLnTx/>
              <a:uFillTx/>
              <a:latin typeface="微软雅黑" pitchFamily="34" charset="-122"/>
              <a:ea typeface="微软雅黑" pitchFamily="34" charset="-122"/>
              <a:sym typeface="微软雅黑" pitchFamily="34" charset="-122"/>
            </a:endParaRPr>
          </a:p>
        </p:txBody>
      </p:sp>
      <p:sp>
        <p:nvSpPr>
          <p:cNvPr id="34" name="矩形 59"/>
          <p:cNvSpPr>
            <a:spLocks noChangeAspect="1" noChangeArrowheads="1"/>
          </p:cNvSpPr>
          <p:nvPr/>
        </p:nvSpPr>
        <p:spPr bwMode="auto">
          <a:xfrm>
            <a:off x="7230726" y="1423340"/>
            <a:ext cx="3388343" cy="2261123"/>
          </a:xfrm>
          <a:prstGeom prst="rect">
            <a:avLst/>
          </a:prstGeom>
          <a:blipFill dpi="0" rotWithShape="1">
            <a:blip r:embed="rId5"/>
            <a:srcRect/>
            <a:stretch>
              <a:fillRect/>
            </a:stretch>
          </a:blipFill>
          <a:ln>
            <a:noFill/>
          </a:ln>
          <a:extLst/>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1219170" eaLnBrk="1" fontAlgn="auto" latinLnBrk="0" hangingPunct="1">
              <a:lnSpc>
                <a:spcPct val="100000"/>
              </a:lnSpc>
              <a:spcBef>
                <a:spcPct val="0"/>
              </a:spcBef>
              <a:spcAft>
                <a:spcPts val="0"/>
              </a:spcAft>
              <a:buClrTx/>
              <a:buSzTx/>
              <a:buFont typeface="Arial" charset="0"/>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微软雅黑" pitchFamily="34" charset="-122"/>
            </a:endParaRPr>
          </a:p>
        </p:txBody>
      </p:sp>
      <p:sp>
        <p:nvSpPr>
          <p:cNvPr id="35" name="矩形 57"/>
          <p:cNvSpPr>
            <a:spLocks noChangeArrowheads="1"/>
          </p:cNvSpPr>
          <p:nvPr/>
        </p:nvSpPr>
        <p:spPr bwMode="auto">
          <a:xfrm>
            <a:off x="1404207" y="2206295"/>
            <a:ext cx="2253512"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9" tIns="60955" rIns="121909" bIns="6095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1219170" eaLnBrk="1" fontAlgn="auto" latinLnBrk="0" hangingPunct="1">
              <a:lnSpc>
                <a:spcPct val="100000"/>
              </a:lnSpc>
              <a:spcBef>
                <a:spcPct val="0"/>
              </a:spcBef>
              <a:spcAft>
                <a:spcPts val="0"/>
              </a:spcAft>
              <a:buClrTx/>
              <a:buSzTx/>
              <a:buFont typeface="Arial" charset="0"/>
              <a:buNone/>
              <a:tabLst/>
              <a:defRPr/>
            </a:pPr>
            <a:r>
              <a:rPr kumimoji="0" lang="zh-CN" altLang="en-US" sz="2400" b="1" i="0" u="none" strike="noStrike" kern="0" cap="none" spc="0" normalizeH="0" baseline="0" noProof="0" dirty="0">
                <a:ln>
                  <a:noFill/>
                </a:ln>
                <a:solidFill>
                  <a:srgbClr val="AE8A57"/>
                </a:solidFill>
                <a:effectLst/>
                <a:uLnTx/>
                <a:uFillTx/>
                <a:latin typeface="微软雅黑" pitchFamily="34" charset="-122"/>
                <a:ea typeface="微软雅黑" pitchFamily="34" charset="-122"/>
                <a:sym typeface="微软雅黑" pitchFamily="34" charset="-122"/>
              </a:rPr>
              <a:t>公司理念口号</a:t>
            </a:r>
          </a:p>
        </p:txBody>
      </p:sp>
      <p:sp>
        <p:nvSpPr>
          <p:cNvPr id="36" name="矩形 44"/>
          <p:cNvSpPr>
            <a:spLocks noChangeArrowheads="1"/>
          </p:cNvSpPr>
          <p:nvPr/>
        </p:nvSpPr>
        <p:spPr bwMode="auto">
          <a:xfrm>
            <a:off x="5037737" y="3919215"/>
            <a:ext cx="3098251" cy="400110"/>
          </a:xfrm>
          <a:prstGeom prst="rect">
            <a:avLst/>
          </a:prstGeom>
          <a:noFill/>
          <a:extLst/>
        </p:spPr>
        <p:txBody>
          <a:bodyPr wrap="square" rtlCol="0">
            <a:spAutoFit/>
          </a:bodyPr>
          <a:lstStyle/>
          <a:p>
            <a:pPr defTabSz="609585"/>
            <a:r>
              <a:rPr lang="zh-CN" altLang="en-US" sz="2000" dirty="0">
                <a:solidFill>
                  <a:srgbClr val="F7F59D"/>
                </a:solidFill>
                <a:effectLst>
                  <a:innerShdw blurRad="63500" dist="50800" dir="13500000">
                    <a:prstClr val="black">
                      <a:alpha val="50000"/>
                    </a:prstClr>
                  </a:innerShdw>
                </a:effectLst>
                <a:latin typeface="微软雅黑" panose="020B0503020204020204" pitchFamily="34" charset="-122"/>
                <a:sym typeface="微软雅黑" pitchFamily="34" charset="-122"/>
              </a:rPr>
              <a:t>添加主题</a:t>
            </a:r>
            <a:endParaRPr lang="zh-CN" altLang="en-US" sz="2000" dirty="0">
              <a:solidFill>
                <a:srgbClr val="F7F59D"/>
              </a:solidFill>
              <a:effectLst>
                <a:innerShdw blurRad="63500" dist="50800" dir="13500000">
                  <a:prstClr val="black">
                    <a:alpha val="50000"/>
                  </a:prstClr>
                </a:innerShdw>
              </a:effectLst>
              <a:latin typeface="微软雅黑" panose="020B0503020204020204" pitchFamily="34" charset="-122"/>
            </a:endParaRPr>
          </a:p>
        </p:txBody>
      </p:sp>
      <p:sp>
        <p:nvSpPr>
          <p:cNvPr id="37" name="矩形 45"/>
          <p:cNvSpPr>
            <a:spLocks noChangeArrowheads="1"/>
          </p:cNvSpPr>
          <p:nvPr/>
        </p:nvSpPr>
        <p:spPr bwMode="auto">
          <a:xfrm>
            <a:off x="5037733" y="4322041"/>
            <a:ext cx="4280155" cy="954107"/>
          </a:xfrm>
          <a:prstGeom prst="rect">
            <a:avLst/>
          </a:prstGeom>
          <a:noFill/>
          <a:extLst/>
        </p:spPr>
        <p:txBody>
          <a:bodyPr wrap="square" rtlCol="0">
            <a:spAutoFit/>
          </a:bodyPr>
          <a:lstStyle/>
          <a:p>
            <a:pPr defTabSz="609585"/>
            <a:r>
              <a:rPr lang="zh-CN" altLang="en-US" sz="1400" dirty="0">
                <a:solidFill>
                  <a:srgbClr val="F7F59D"/>
                </a:solidFill>
                <a:effectLst>
                  <a:innerShdw blurRad="63500" dist="50800" dir="13500000">
                    <a:prstClr val="black">
                      <a:alpha val="50000"/>
                    </a:prstClr>
                  </a:innerShdw>
                </a:effectLst>
                <a:latin typeface="微软雅黑" panose="020B0503020204020204" pitchFamily="34" charset="-122"/>
                <a:sym typeface="微软雅黑" pitchFamily="34" charset="-122"/>
              </a:rPr>
              <a:t>       某某某某有限公司是一家专注于某产品及服务的综合性公司，在行业内拥有领先地位。在此录入上述图表的综合描述说明，在此录入上述图表的综合描述说明。在此录入上述图表的综合描述说明。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3139471998"/>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0-#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0-#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1+#ppt_w/2"/>
                                          </p:val>
                                        </p:tav>
                                        <p:tav tm="100000">
                                          <p:val>
                                            <p:strVal val="#ppt_x"/>
                                          </p:val>
                                        </p:tav>
                                      </p:tavLst>
                                    </p:anim>
                                    <p:anim calcmode="lin" valueType="num">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1+#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1+#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up)">
                                      <p:cBhvr>
                                        <p:cTn id="41" dur="500"/>
                                        <p:tgtEl>
                                          <p:spTgt spid="35"/>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up)">
                                      <p:cBhvr>
                                        <p:cTn id="4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animBg="1"/>
      <p:bldP spid="30" grpId="0" animBg="1"/>
      <p:bldP spid="31" grpId="0" animBg="1"/>
      <p:bldP spid="32" grpId="0" animBg="1"/>
      <p:bldP spid="33" grpId="0" animBg="1"/>
      <p:bldP spid="34" grpId="0" animBg="1"/>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2"/>
          <p:cNvSpPr>
            <a:spLocks/>
          </p:cNvSpPr>
          <p:nvPr/>
        </p:nvSpPr>
        <p:spPr bwMode="auto">
          <a:xfrm>
            <a:off x="2103438" y="1721991"/>
            <a:ext cx="3246437" cy="739775"/>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AE8A57"/>
              </a:solidFill>
            </a:endParaRPr>
          </a:p>
        </p:txBody>
      </p:sp>
      <p:sp>
        <p:nvSpPr>
          <p:cNvPr id="5" name="Freeform 42"/>
          <p:cNvSpPr>
            <a:spLocks/>
          </p:cNvSpPr>
          <p:nvPr/>
        </p:nvSpPr>
        <p:spPr bwMode="auto">
          <a:xfrm flipH="1">
            <a:off x="6454775" y="1721991"/>
            <a:ext cx="3246438" cy="739775"/>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AE8A57"/>
              </a:solidFill>
            </a:endParaRPr>
          </a:p>
        </p:txBody>
      </p:sp>
      <p:sp>
        <p:nvSpPr>
          <p:cNvPr id="6" name="Freeform 42"/>
          <p:cNvSpPr>
            <a:spLocks/>
          </p:cNvSpPr>
          <p:nvPr/>
        </p:nvSpPr>
        <p:spPr bwMode="auto">
          <a:xfrm flipV="1">
            <a:off x="2103438" y="5054154"/>
            <a:ext cx="3246437" cy="73818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AE8A57"/>
              </a:solidFill>
            </a:endParaRPr>
          </a:p>
        </p:txBody>
      </p:sp>
      <p:sp>
        <p:nvSpPr>
          <p:cNvPr id="7" name="Freeform 42"/>
          <p:cNvSpPr>
            <a:spLocks/>
          </p:cNvSpPr>
          <p:nvPr/>
        </p:nvSpPr>
        <p:spPr bwMode="auto">
          <a:xfrm flipH="1" flipV="1">
            <a:off x="6454775" y="5054154"/>
            <a:ext cx="3246438" cy="73818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AE8A57"/>
              </a:solidFill>
            </a:endParaRPr>
          </a:p>
        </p:txBody>
      </p:sp>
      <p:sp>
        <p:nvSpPr>
          <p:cNvPr id="8" name="矩形 32"/>
          <p:cNvSpPr>
            <a:spLocks noChangeArrowheads="1"/>
          </p:cNvSpPr>
          <p:nvPr/>
        </p:nvSpPr>
        <p:spPr bwMode="auto">
          <a:xfrm>
            <a:off x="0" y="3253929"/>
            <a:ext cx="12196763" cy="1150937"/>
          </a:xfrm>
          <a:prstGeom prst="rect">
            <a:avLst/>
          </a:prstGeom>
          <a:solidFill>
            <a:schemeClr val="bg1">
              <a:lumMod val="75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E8A57"/>
              </a:solidFill>
            </a:endParaRPr>
          </a:p>
        </p:txBody>
      </p:sp>
      <p:sp>
        <p:nvSpPr>
          <p:cNvPr id="9" name="TextBox 33"/>
          <p:cNvSpPr txBox="1">
            <a:spLocks noChangeArrowheads="1"/>
          </p:cNvSpPr>
          <p:nvPr/>
        </p:nvSpPr>
        <p:spPr bwMode="auto">
          <a:xfrm>
            <a:off x="4437276" y="3531761"/>
            <a:ext cx="3104261" cy="584775"/>
          </a:xfrm>
          <a:prstGeom prst="rect">
            <a:avLst/>
          </a:prstGeom>
          <a:noFill/>
        </p:spPr>
        <p:txBody>
          <a:bodyPr wrap="square" rtlCol="0">
            <a:spAutoFit/>
          </a:bodyPr>
          <a:lstStyle>
            <a:defPPr>
              <a:defRPr lang="zh-CN"/>
            </a:defPPr>
            <a:lvl1pPr>
              <a:defRPr sz="2400" b="1">
                <a:gradFill>
                  <a:gsLst>
                    <a:gs pos="62500">
                      <a:srgbClr val="FFFFAB"/>
                    </a:gs>
                    <a:gs pos="31000">
                      <a:srgbClr val="A09036"/>
                    </a:gs>
                    <a:gs pos="17000">
                      <a:srgbClr val="FFFFA6"/>
                    </a:gs>
                    <a:gs pos="21000">
                      <a:srgbClr val="A09036"/>
                    </a:gs>
                  </a:gsLst>
                  <a:lin ang="16200000" scaled="0"/>
                </a:gradFill>
                <a:latin typeface="+mj-ea"/>
                <a:ea typeface="+mj-ea"/>
              </a:defRPr>
            </a:lvl1pPr>
          </a:lstStyle>
          <a:p>
            <a:pPr algn="ctr"/>
            <a:r>
              <a:rPr lang="zh-CN" altLang="en-US" sz="3200" dirty="0">
                <a:solidFill>
                  <a:srgbClr val="AE8A57"/>
                </a:solidFill>
              </a:rPr>
              <a:t>相关主题文字</a:t>
            </a:r>
          </a:p>
        </p:txBody>
      </p:sp>
      <p:grpSp>
        <p:nvGrpSpPr>
          <p:cNvPr id="10" name="组合 34"/>
          <p:cNvGrpSpPr>
            <a:grpSpLocks/>
          </p:cNvGrpSpPr>
          <p:nvPr/>
        </p:nvGrpSpPr>
        <p:grpSpPr bwMode="auto">
          <a:xfrm>
            <a:off x="1543050" y="2390329"/>
            <a:ext cx="1154113" cy="1155700"/>
            <a:chOff x="0" y="0"/>
            <a:chExt cx="1154113" cy="1155699"/>
          </a:xfrm>
          <a:solidFill>
            <a:schemeClr val="bg1">
              <a:lumMod val="65000"/>
            </a:schemeClr>
          </a:solidFill>
        </p:grpSpPr>
        <p:sp>
          <p:nvSpPr>
            <p:cNvPr id="11" name="Oval 30"/>
            <p:cNvSpPr>
              <a:spLocks noChangeArrowheads="1"/>
            </p:cNvSpPr>
            <p:nvPr/>
          </p:nvSpPr>
          <p:spPr bwMode="auto">
            <a:xfrm>
              <a:off x="0" y="0"/>
              <a:ext cx="1154113" cy="1155699"/>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solidFill>
                  <a:schemeClr val="tx1"/>
                </a:solidFill>
                <a:latin typeface="+mj-ea"/>
                <a:ea typeface="+mj-ea"/>
              </a:endParaRPr>
            </a:p>
          </p:txBody>
        </p:sp>
        <p:sp>
          <p:nvSpPr>
            <p:cNvPr id="12"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solidFill>
                  <a:schemeClr val="tx1"/>
                </a:solidFill>
                <a:latin typeface="+mj-ea"/>
                <a:ea typeface="+mj-ea"/>
              </a:endParaRPr>
            </a:p>
          </p:txBody>
        </p:sp>
      </p:grpSp>
      <p:grpSp>
        <p:nvGrpSpPr>
          <p:cNvPr id="13" name="组合 37"/>
          <p:cNvGrpSpPr>
            <a:grpSpLocks/>
          </p:cNvGrpSpPr>
          <p:nvPr/>
        </p:nvGrpSpPr>
        <p:grpSpPr bwMode="auto">
          <a:xfrm>
            <a:off x="1568450" y="3965129"/>
            <a:ext cx="1154113" cy="1155700"/>
            <a:chOff x="0" y="0"/>
            <a:chExt cx="1154113" cy="1155698"/>
          </a:xfrm>
          <a:solidFill>
            <a:schemeClr val="bg1">
              <a:lumMod val="65000"/>
            </a:schemeClr>
          </a:solidFill>
        </p:grpSpPr>
        <p:sp>
          <p:nvSpPr>
            <p:cNvPr id="14" name="Oval 31"/>
            <p:cNvSpPr>
              <a:spLocks noChangeArrowheads="1"/>
            </p:cNvSpPr>
            <p:nvPr/>
          </p:nvSpPr>
          <p:spPr bwMode="auto">
            <a:xfrm>
              <a:off x="0" y="0"/>
              <a:ext cx="1154113" cy="1155699"/>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solidFill>
                  <a:schemeClr val="tx1"/>
                </a:solidFill>
                <a:latin typeface="+mj-ea"/>
                <a:ea typeface="+mj-ea"/>
              </a:endParaRPr>
            </a:p>
          </p:txBody>
        </p:sp>
        <p:sp>
          <p:nvSpPr>
            <p:cNvPr id="15"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solidFill>
                  <a:schemeClr val="tx1"/>
                </a:solidFill>
                <a:latin typeface="+mj-ea"/>
                <a:ea typeface="+mj-ea"/>
              </a:endParaRPr>
            </a:p>
          </p:txBody>
        </p:sp>
      </p:grpSp>
      <p:grpSp>
        <p:nvGrpSpPr>
          <p:cNvPr id="16" name="组合 40"/>
          <p:cNvGrpSpPr>
            <a:grpSpLocks/>
          </p:cNvGrpSpPr>
          <p:nvPr/>
        </p:nvGrpSpPr>
        <p:grpSpPr bwMode="auto">
          <a:xfrm>
            <a:off x="9077325" y="2422079"/>
            <a:ext cx="1155700" cy="1155700"/>
            <a:chOff x="0" y="0"/>
            <a:chExt cx="1155700" cy="1155698"/>
          </a:xfrm>
          <a:solidFill>
            <a:schemeClr val="bg1">
              <a:lumMod val="65000"/>
            </a:schemeClr>
          </a:solidFill>
        </p:grpSpPr>
        <p:sp>
          <p:nvSpPr>
            <p:cNvPr id="17" name="Oval 33"/>
            <p:cNvSpPr>
              <a:spLocks noChangeArrowheads="1"/>
            </p:cNvSpPr>
            <p:nvPr/>
          </p:nvSpPr>
          <p:spPr bwMode="auto">
            <a:xfrm>
              <a:off x="0" y="0"/>
              <a:ext cx="1155700" cy="115569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solidFill>
                  <a:schemeClr val="tx1"/>
                </a:solidFill>
                <a:latin typeface="+mj-ea"/>
                <a:ea typeface="+mj-ea"/>
              </a:endParaRPr>
            </a:p>
          </p:txBody>
        </p:sp>
        <p:sp>
          <p:nvSpPr>
            <p:cNvPr id="18"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solidFill>
                  <a:schemeClr val="tx1"/>
                </a:solidFill>
                <a:latin typeface="+mj-ea"/>
                <a:ea typeface="+mj-ea"/>
              </a:endParaRPr>
            </a:p>
          </p:txBody>
        </p:sp>
      </p:grpSp>
      <p:grpSp>
        <p:nvGrpSpPr>
          <p:cNvPr id="19" name="组合 43"/>
          <p:cNvGrpSpPr>
            <a:grpSpLocks/>
          </p:cNvGrpSpPr>
          <p:nvPr/>
        </p:nvGrpSpPr>
        <p:grpSpPr bwMode="auto">
          <a:xfrm>
            <a:off x="9124950" y="3995291"/>
            <a:ext cx="1154113" cy="1155700"/>
            <a:chOff x="0" y="0"/>
            <a:chExt cx="1154113" cy="1155698"/>
          </a:xfrm>
          <a:solidFill>
            <a:schemeClr val="bg1">
              <a:lumMod val="65000"/>
            </a:schemeClr>
          </a:solidFill>
        </p:grpSpPr>
        <p:sp>
          <p:nvSpPr>
            <p:cNvPr id="20" name="Oval 32"/>
            <p:cNvSpPr>
              <a:spLocks noChangeArrowheads="1"/>
            </p:cNvSpPr>
            <p:nvPr/>
          </p:nvSpPr>
          <p:spPr bwMode="auto">
            <a:xfrm>
              <a:off x="0" y="0"/>
              <a:ext cx="1154113" cy="115569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solidFill>
                  <a:schemeClr val="tx1"/>
                </a:solidFill>
                <a:latin typeface="+mj-ea"/>
                <a:ea typeface="+mj-ea"/>
              </a:endParaRPr>
            </a:p>
          </p:txBody>
        </p:sp>
        <p:sp>
          <p:nvSpPr>
            <p:cNvPr id="21"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solidFill>
                  <a:schemeClr val="tx1"/>
                </a:solidFill>
                <a:latin typeface="+mj-ea"/>
                <a:ea typeface="+mj-ea"/>
              </a:endParaRPr>
            </a:p>
          </p:txBody>
        </p:sp>
      </p:grpSp>
      <p:sp>
        <p:nvSpPr>
          <p:cNvPr id="22" name="TextBox 46"/>
          <p:cNvSpPr txBox="1">
            <a:spLocks noChangeArrowheads="1"/>
          </p:cNvSpPr>
          <p:nvPr/>
        </p:nvSpPr>
        <p:spPr bwMode="auto">
          <a:xfrm>
            <a:off x="2792413" y="1269554"/>
            <a:ext cx="1758950" cy="461665"/>
          </a:xfrm>
          <a:prstGeom prst="rect">
            <a:avLst/>
          </a:prstGeom>
          <a:noFill/>
          <a:extLst/>
        </p:spPr>
        <p:txBody>
          <a:bodyPr wrap="square" rtlCol="0">
            <a:spAutoFit/>
          </a:bodyPr>
          <a:lstStyle>
            <a:defPPr>
              <a:defRPr lang="zh-CN"/>
            </a:defPPr>
            <a:lvl1pPr>
              <a:defRPr sz="32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sz="2400" dirty="0">
                <a:solidFill>
                  <a:srgbClr val="AE8A57"/>
                </a:solidFill>
              </a:rPr>
              <a:t>添加标题</a:t>
            </a:r>
            <a:endParaRPr lang="en-US" altLang="zh-CN" sz="2400" dirty="0">
              <a:solidFill>
                <a:srgbClr val="AE8A57"/>
              </a:solidFill>
            </a:endParaRPr>
          </a:p>
        </p:txBody>
      </p:sp>
      <p:sp>
        <p:nvSpPr>
          <p:cNvPr id="23" name="TextBox 47"/>
          <p:cNvSpPr txBox="1">
            <a:spLocks noChangeArrowheads="1"/>
          </p:cNvSpPr>
          <p:nvPr/>
        </p:nvSpPr>
        <p:spPr bwMode="auto">
          <a:xfrm>
            <a:off x="2716213" y="1785491"/>
            <a:ext cx="2592387" cy="78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FFFFA6"/>
                </a:solidFill>
                <a:latin typeface="微软雅黑" pitchFamily="34" charset="-122"/>
                <a:ea typeface="微软雅黑" pitchFamily="34" charset="-122"/>
              </a:defRPr>
            </a:lvl1pPr>
          </a:lstStyle>
          <a:p>
            <a:r>
              <a:rPr lang="zh-CN" altLang="en-US" dirty="0">
                <a:solidFill>
                  <a:srgbClr val="AE8A57"/>
                </a:solidFill>
              </a:rPr>
              <a:t>这里可以添加主要内容这里可以添加主要内容这里可以添加主要内容这里可以添加主要内容</a:t>
            </a:r>
          </a:p>
        </p:txBody>
      </p:sp>
      <p:sp>
        <p:nvSpPr>
          <p:cNvPr id="24" name="TextBox 48"/>
          <p:cNvSpPr txBox="1">
            <a:spLocks noChangeArrowheads="1"/>
          </p:cNvSpPr>
          <p:nvPr/>
        </p:nvSpPr>
        <p:spPr bwMode="auto">
          <a:xfrm>
            <a:off x="7197725" y="1269554"/>
            <a:ext cx="1760538" cy="461665"/>
          </a:xfrm>
          <a:prstGeom prst="rect">
            <a:avLst/>
          </a:prstGeom>
          <a:noFill/>
          <a:extLst/>
        </p:spPr>
        <p:txBody>
          <a:bodyPr wrap="square" rtlCol="0">
            <a:spAutoFit/>
          </a:bodyPr>
          <a:lstStyle>
            <a:defPPr>
              <a:defRPr lang="zh-CN"/>
            </a:defPPr>
            <a:lvl1pPr>
              <a:defRPr sz="32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sz="2400" dirty="0">
                <a:solidFill>
                  <a:srgbClr val="AE8A57"/>
                </a:solidFill>
              </a:rPr>
              <a:t>添加标题</a:t>
            </a:r>
            <a:endParaRPr lang="en-US" altLang="zh-CN" sz="2400" dirty="0">
              <a:solidFill>
                <a:srgbClr val="AE8A57"/>
              </a:solidFill>
            </a:endParaRPr>
          </a:p>
        </p:txBody>
      </p:sp>
      <p:sp>
        <p:nvSpPr>
          <p:cNvPr id="25" name="TextBox 49"/>
          <p:cNvSpPr txBox="1">
            <a:spLocks noChangeArrowheads="1"/>
          </p:cNvSpPr>
          <p:nvPr/>
        </p:nvSpPr>
        <p:spPr bwMode="auto">
          <a:xfrm>
            <a:off x="6461125" y="1785491"/>
            <a:ext cx="2592388"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FFFFA6"/>
                </a:solidFill>
                <a:latin typeface="微软雅黑" pitchFamily="34" charset="-122"/>
                <a:ea typeface="微软雅黑" pitchFamily="34" charset="-122"/>
              </a:defRPr>
            </a:lvl1pPr>
          </a:lstStyle>
          <a:p>
            <a:r>
              <a:rPr lang="zh-CN" altLang="en-US" dirty="0">
                <a:solidFill>
                  <a:srgbClr val="AE8A57"/>
                </a:solidFill>
              </a:rPr>
              <a:t>这里可以添加主要内容这里可以添加主要内容这里可以添加主要内容这里可以添加主要内容</a:t>
            </a:r>
          </a:p>
        </p:txBody>
      </p:sp>
      <p:sp>
        <p:nvSpPr>
          <p:cNvPr id="26" name="TextBox 50"/>
          <p:cNvSpPr txBox="1">
            <a:spLocks noChangeArrowheads="1"/>
          </p:cNvSpPr>
          <p:nvPr/>
        </p:nvSpPr>
        <p:spPr bwMode="auto">
          <a:xfrm>
            <a:off x="2792413" y="5844729"/>
            <a:ext cx="1758950" cy="461665"/>
          </a:xfrm>
          <a:prstGeom prst="rect">
            <a:avLst/>
          </a:prstGeom>
          <a:noFill/>
          <a:extLst/>
        </p:spPr>
        <p:txBody>
          <a:bodyPr wrap="square" rtlCol="0">
            <a:spAutoFit/>
          </a:bodyPr>
          <a:lstStyle>
            <a:defPPr>
              <a:defRPr lang="zh-CN"/>
            </a:defPPr>
            <a:lvl1pPr>
              <a:defRPr sz="32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sz="2400" dirty="0">
                <a:solidFill>
                  <a:srgbClr val="AE8A57"/>
                </a:solidFill>
              </a:rPr>
              <a:t>添加标题</a:t>
            </a:r>
            <a:endParaRPr lang="en-US" altLang="zh-CN" sz="2400" dirty="0">
              <a:solidFill>
                <a:srgbClr val="AE8A57"/>
              </a:solidFill>
            </a:endParaRPr>
          </a:p>
        </p:txBody>
      </p:sp>
      <p:sp>
        <p:nvSpPr>
          <p:cNvPr id="27" name="TextBox 51"/>
          <p:cNvSpPr txBox="1">
            <a:spLocks noChangeArrowheads="1"/>
          </p:cNvSpPr>
          <p:nvPr/>
        </p:nvSpPr>
        <p:spPr bwMode="auto">
          <a:xfrm>
            <a:off x="2716213" y="4573141"/>
            <a:ext cx="2592387"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FFFFA6"/>
                </a:solidFill>
                <a:latin typeface="微软雅黑" pitchFamily="34" charset="-122"/>
                <a:ea typeface="微软雅黑" pitchFamily="34" charset="-122"/>
              </a:defRPr>
            </a:lvl1pPr>
          </a:lstStyle>
          <a:p>
            <a:r>
              <a:rPr lang="zh-CN" altLang="en-US" dirty="0">
                <a:solidFill>
                  <a:srgbClr val="AE8A57"/>
                </a:solidFill>
              </a:rPr>
              <a:t>这里可以添加主要内容这里可以添加主要内容这里可以添加主要内容这里可以添加主要内容</a:t>
            </a:r>
          </a:p>
        </p:txBody>
      </p:sp>
      <p:sp>
        <p:nvSpPr>
          <p:cNvPr id="28" name="TextBox 52"/>
          <p:cNvSpPr txBox="1">
            <a:spLocks noChangeArrowheads="1"/>
          </p:cNvSpPr>
          <p:nvPr/>
        </p:nvSpPr>
        <p:spPr bwMode="auto">
          <a:xfrm>
            <a:off x="7197725" y="5844729"/>
            <a:ext cx="1760538" cy="461665"/>
          </a:xfrm>
          <a:prstGeom prst="rect">
            <a:avLst/>
          </a:prstGeom>
          <a:noFill/>
          <a:extLst/>
        </p:spPr>
        <p:txBody>
          <a:bodyPr wrap="square" rtlCol="0">
            <a:spAutoFit/>
          </a:bodyPr>
          <a:lstStyle>
            <a:defPPr>
              <a:defRPr lang="zh-CN"/>
            </a:defPPr>
            <a:lvl1pPr>
              <a:defRPr sz="32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sz="2400" dirty="0">
                <a:solidFill>
                  <a:srgbClr val="AE8A57"/>
                </a:solidFill>
              </a:rPr>
              <a:t>添加标题</a:t>
            </a:r>
            <a:endParaRPr lang="en-US" altLang="zh-CN" sz="2400" dirty="0">
              <a:solidFill>
                <a:srgbClr val="AE8A57"/>
              </a:solidFill>
            </a:endParaRPr>
          </a:p>
        </p:txBody>
      </p:sp>
      <p:sp>
        <p:nvSpPr>
          <p:cNvPr id="29" name="TextBox 53"/>
          <p:cNvSpPr txBox="1">
            <a:spLocks noChangeArrowheads="1"/>
          </p:cNvSpPr>
          <p:nvPr/>
        </p:nvSpPr>
        <p:spPr bwMode="auto">
          <a:xfrm>
            <a:off x="6461125" y="4573141"/>
            <a:ext cx="2592388"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FFFFA6"/>
                </a:solidFill>
                <a:latin typeface="微软雅黑" pitchFamily="34" charset="-122"/>
                <a:ea typeface="微软雅黑" pitchFamily="34" charset="-122"/>
              </a:defRPr>
            </a:lvl1pPr>
          </a:lstStyle>
          <a:p>
            <a:r>
              <a:rPr lang="zh-CN" altLang="en-US" dirty="0">
                <a:solidFill>
                  <a:srgbClr val="AE8A57"/>
                </a:solidFill>
              </a:rPr>
              <a:t>这里可以添加主要内容这里可以添加主要内容这里可以添加主要内容这里可以添加主要内容</a:t>
            </a:r>
          </a:p>
        </p:txBody>
      </p:sp>
      <p:sp>
        <p:nvSpPr>
          <p:cNvPr id="30" name="矩形 29"/>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2554448463"/>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par>
                          <p:cTn id="19" fill="hold">
                            <p:stCondLst>
                              <p:cond delay="2000"/>
                            </p:stCondLst>
                            <p:childTnLst>
                              <p:par>
                                <p:cTn id="20" presetID="1" presetClass="entr" presetSubtype="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par>
                                <p:cTn id="28" presetID="56" presetClass="path" presetSubtype="0" accel="50000" decel="50000" fill="hold" nodeType="withEffect">
                                  <p:stCondLst>
                                    <p:cond delay="0"/>
                                  </p:stCondLst>
                                  <p:childTnLst>
                                    <p:animMotion origin="layout" path="M 1.46481E-6 -2.96296E-6 L -0.313 -0.10856 " pathEditMode="relative" rAng="0" ptsTypes="AA">
                                      <p:cBhvr>
                                        <p:cTn id="29" dur="1000" spd="-99900" fill="hold"/>
                                        <p:tgtEl>
                                          <p:spTgt spid="19"/>
                                        </p:tgtEl>
                                        <p:attrNameLst>
                                          <p:attrName>ppt_x,ppt_y</p:attrName>
                                        </p:attrNameLst>
                                      </p:cBhvr>
                                      <p:rCtr x="-15500" y="-5300"/>
                                    </p:animMotion>
                                  </p:childTnLst>
                                </p:cTn>
                              </p:par>
                              <p:par>
                                <p:cTn id="30" presetID="56" presetClass="path" presetSubtype="0" accel="50000" decel="50000" fill="hold" nodeType="withEffect">
                                  <p:stCondLst>
                                    <p:cond delay="0"/>
                                  </p:stCondLst>
                                  <p:childTnLst>
                                    <p:animMotion origin="layout" path="M 1.67816E-7 4.81481E-6 L 0.30831 0.12546 " pathEditMode="relative" rAng="0" ptsTypes="AA">
                                      <p:cBhvr>
                                        <p:cTn id="31" dur="1000" spd="-99900" fill="hold"/>
                                        <p:tgtEl>
                                          <p:spTgt spid="10"/>
                                        </p:tgtEl>
                                        <p:attrNameLst>
                                          <p:attrName>ppt_x,ppt_y</p:attrName>
                                        </p:attrNameLst>
                                      </p:cBhvr>
                                      <p:rCtr x="15400" y="6300"/>
                                    </p:animMotion>
                                  </p:childTnLst>
                                </p:cTn>
                              </p:par>
                              <p:par>
                                <p:cTn id="32" presetID="56" presetClass="path" presetSubtype="0" accel="50000" decel="50000" fill="hold" nodeType="withEffect">
                                  <p:stCondLst>
                                    <p:cond delay="0"/>
                                  </p:stCondLst>
                                  <p:childTnLst>
                                    <p:animMotion origin="layout" path="M -1.26838E-6 -4.81481E-6 L 0.30623 -0.10416 " pathEditMode="relative" rAng="0" ptsTypes="AA">
                                      <p:cBhvr>
                                        <p:cTn id="33" dur="1000" spd="-99900" fill="hold"/>
                                        <p:tgtEl>
                                          <p:spTgt spid="13"/>
                                        </p:tgtEl>
                                        <p:attrNameLst>
                                          <p:attrName>ppt_x,ppt_y</p:attrName>
                                        </p:attrNameLst>
                                      </p:cBhvr>
                                      <p:rCtr x="15300" y="-5100"/>
                                    </p:animMotion>
                                  </p:childTnLst>
                                </p:cTn>
                              </p:par>
                              <p:par>
                                <p:cTn id="34" presetID="56" presetClass="path" presetSubtype="0" accel="50000" decel="50000" fill="hold" nodeType="withEffect">
                                  <p:stCondLst>
                                    <p:cond delay="0"/>
                                  </p:stCondLst>
                                  <p:childTnLst>
                                    <p:animMotion origin="layout" path="M 2.91667E-6 5.55112E-17 L -0.30925 0.12083 " pathEditMode="relative" rAng="0" ptsTypes="AA">
                                      <p:cBhvr>
                                        <p:cTn id="35" dur="1000" spd="-99900" fill="hold"/>
                                        <p:tgtEl>
                                          <p:spTgt spid="16"/>
                                        </p:tgtEl>
                                        <p:attrNameLst>
                                          <p:attrName>ppt_x,ppt_y</p:attrName>
                                        </p:attrNameLst>
                                      </p:cBhvr>
                                      <p:rCtr x="-15469" y="6042"/>
                                    </p:animMotion>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right)">
                                      <p:cBhvr>
                                        <p:cTn id="42" dur="500"/>
                                        <p:tgtEl>
                                          <p:spTgt spid="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3500"/>
                            </p:stCondLst>
                            <p:childTnLst>
                              <p:par>
                                <p:cTn id="50" presetID="47"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childTnLst>
                          </p:cTn>
                        </p:par>
                        <p:par>
                          <p:cTn id="70" fill="hold">
                            <p:stCondLst>
                              <p:cond delay="4500"/>
                            </p:stCondLst>
                            <p:childTnLst>
                              <p:par>
                                <p:cTn id="71" presetID="22" presetClass="entr" presetSubtype="1"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up)">
                                      <p:cBhvr>
                                        <p:cTn id="76" dur="500"/>
                                        <p:tgtEl>
                                          <p:spTgt spid="2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down)">
                                      <p:cBhvr>
                                        <p:cTn id="79" dur="500"/>
                                        <p:tgtEl>
                                          <p:spTgt spid="27"/>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wipe(down)">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autoUpdateAnimBg="0"/>
      <p:bldP spid="9" grpId="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1838677" y="312766"/>
            <a:ext cx="5504324" cy="584775"/>
          </a:xfrm>
          <a:prstGeom prst="rect">
            <a:avLst/>
          </a:prstGeom>
          <a:noFill/>
        </p:spPr>
        <p:txBody>
          <a:bodyPr wrap="square" rtlCol="0">
            <a:spAutoFit/>
          </a:bodyPr>
          <a:lstStyle/>
          <a:p>
            <a:r>
              <a:rPr lang="zh-CN" altLang="en-US" sz="3200" b="1" dirty="0">
                <a:gradFill>
                  <a:gsLst>
                    <a:gs pos="0">
                      <a:schemeClr val="bg2">
                        <a:lumMod val="75000"/>
                      </a:schemeClr>
                    </a:gs>
                    <a:gs pos="50000">
                      <a:schemeClr val="bg2">
                        <a:lumMod val="75000"/>
                      </a:schemeClr>
                    </a:gs>
                    <a:gs pos="100000">
                      <a:srgbClr val="FFC000"/>
                    </a:gs>
                  </a:gsLst>
                  <a:lin ang="16200000" scaled="1"/>
                </a:gradFill>
                <a:latin typeface="+mj-ea"/>
                <a:ea typeface="+mj-ea"/>
                <a:sym typeface="+mn-lt"/>
              </a:rPr>
              <a:t>此处添加相关标题文字</a:t>
            </a:r>
          </a:p>
        </p:txBody>
      </p:sp>
      <p:grpSp>
        <p:nvGrpSpPr>
          <p:cNvPr id="58" name="组 56"/>
          <p:cNvGrpSpPr/>
          <p:nvPr/>
        </p:nvGrpSpPr>
        <p:grpSpPr>
          <a:xfrm>
            <a:off x="686415" y="1875454"/>
            <a:ext cx="4816959" cy="3988836"/>
            <a:chOff x="622283" y="1187126"/>
            <a:chExt cx="3997679" cy="3310405"/>
          </a:xfrm>
        </p:grpSpPr>
        <p:cxnSp>
          <p:nvCxnSpPr>
            <p:cNvPr id="59" name="直线连接符 22"/>
            <p:cNvCxnSpPr/>
            <p:nvPr/>
          </p:nvCxnSpPr>
          <p:spPr>
            <a:xfrm>
              <a:off x="2164230" y="1909015"/>
              <a:ext cx="238161" cy="520775"/>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cxnSp>
        <p:cxnSp>
          <p:nvCxnSpPr>
            <p:cNvPr id="60" name="直线连接符 25"/>
            <p:cNvCxnSpPr/>
            <p:nvPr/>
          </p:nvCxnSpPr>
          <p:spPr>
            <a:xfrm flipH="1">
              <a:off x="2937830" y="1810049"/>
              <a:ext cx="268128" cy="758847"/>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cxnSp>
        <p:cxnSp>
          <p:nvCxnSpPr>
            <p:cNvPr id="61" name="直线连接符 28"/>
            <p:cNvCxnSpPr/>
            <p:nvPr/>
          </p:nvCxnSpPr>
          <p:spPr>
            <a:xfrm>
              <a:off x="1279895" y="2939401"/>
              <a:ext cx="699483" cy="0"/>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cxnSp>
        <p:cxnSp>
          <p:nvCxnSpPr>
            <p:cNvPr id="62" name="直线连接符 31"/>
            <p:cNvCxnSpPr/>
            <p:nvPr/>
          </p:nvCxnSpPr>
          <p:spPr>
            <a:xfrm>
              <a:off x="3284094" y="2928592"/>
              <a:ext cx="699483" cy="0"/>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cxnSp>
        <p:cxnSp>
          <p:nvCxnSpPr>
            <p:cNvPr id="63" name="直线连接符 32"/>
            <p:cNvCxnSpPr/>
            <p:nvPr/>
          </p:nvCxnSpPr>
          <p:spPr>
            <a:xfrm flipV="1">
              <a:off x="2016014" y="3202545"/>
              <a:ext cx="256484" cy="806243"/>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cxnSp>
        <p:cxnSp>
          <p:nvCxnSpPr>
            <p:cNvPr id="64" name="直线连接符 36"/>
            <p:cNvCxnSpPr/>
            <p:nvPr/>
          </p:nvCxnSpPr>
          <p:spPr>
            <a:xfrm flipH="1" flipV="1">
              <a:off x="2937830" y="3078506"/>
              <a:ext cx="346264" cy="860322"/>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cxnSp>
        <p:sp>
          <p:nvSpPr>
            <p:cNvPr id="65" name="矩形 2"/>
            <p:cNvSpPr/>
            <p:nvPr/>
          </p:nvSpPr>
          <p:spPr>
            <a:xfrm>
              <a:off x="1859579" y="2364243"/>
              <a:ext cx="1578403" cy="903850"/>
            </a:xfrm>
            <a:custGeom>
              <a:avLst/>
              <a:gdLst/>
              <a:ahLst/>
              <a:cxnLst/>
              <a:rect l="l" t="t" r="r" b="b"/>
              <a:pathLst>
                <a:path w="3421550" h="1763487">
                  <a:moveTo>
                    <a:pt x="1328648" y="0"/>
                  </a:moveTo>
                  <a:cubicBezTo>
                    <a:pt x="1584363" y="0"/>
                    <a:pt x="1809817" y="129561"/>
                    <a:pt x="1942948" y="326620"/>
                  </a:cubicBezTo>
                  <a:lnTo>
                    <a:pt x="1955795" y="350289"/>
                  </a:lnTo>
                  <a:lnTo>
                    <a:pt x="1961105" y="345908"/>
                  </a:lnTo>
                  <a:cubicBezTo>
                    <a:pt x="2042399" y="290987"/>
                    <a:pt x="2140401" y="258918"/>
                    <a:pt x="2245892" y="258918"/>
                  </a:cubicBezTo>
                  <a:cubicBezTo>
                    <a:pt x="2456875" y="258918"/>
                    <a:pt x="2637898" y="387194"/>
                    <a:pt x="2715222" y="570011"/>
                  </a:cubicBezTo>
                  <a:lnTo>
                    <a:pt x="2724181" y="598872"/>
                  </a:lnTo>
                  <a:lnTo>
                    <a:pt x="2833721" y="587829"/>
                  </a:lnTo>
                  <a:cubicBezTo>
                    <a:pt x="3158370" y="587829"/>
                    <a:pt x="3421550" y="851009"/>
                    <a:pt x="3421550" y="1175658"/>
                  </a:cubicBezTo>
                  <a:cubicBezTo>
                    <a:pt x="3421550" y="1500307"/>
                    <a:pt x="3158370" y="1763487"/>
                    <a:pt x="2833721" y="1763487"/>
                  </a:cubicBezTo>
                  <a:lnTo>
                    <a:pt x="2833711" y="1763486"/>
                  </a:lnTo>
                  <a:lnTo>
                    <a:pt x="629716" y="1763486"/>
                  </a:lnTo>
                  <a:lnTo>
                    <a:pt x="629716" y="1759265"/>
                  </a:lnTo>
                  <a:lnTo>
                    <a:pt x="587829" y="1763487"/>
                  </a:lnTo>
                  <a:cubicBezTo>
                    <a:pt x="263180" y="1763487"/>
                    <a:pt x="0" y="1500307"/>
                    <a:pt x="0" y="1175658"/>
                  </a:cubicBezTo>
                  <a:cubicBezTo>
                    <a:pt x="0" y="851009"/>
                    <a:pt x="263180" y="587829"/>
                    <a:pt x="587829" y="587829"/>
                  </a:cubicBezTo>
                  <a:lnTo>
                    <a:pt x="603652" y="589026"/>
                  </a:lnTo>
                  <a:lnTo>
                    <a:pt x="646045" y="452459"/>
                  </a:lnTo>
                  <a:cubicBezTo>
                    <a:pt x="758508" y="186568"/>
                    <a:pt x="1021790" y="0"/>
                    <a:pt x="1328648" y="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66" name="椭圆 65"/>
            <p:cNvSpPr/>
            <p:nvPr/>
          </p:nvSpPr>
          <p:spPr>
            <a:xfrm>
              <a:off x="1629636" y="1226208"/>
              <a:ext cx="772755" cy="77275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r>
                <a:rPr lang="en-US" altLang="zh-CN" sz="3200" dirty="0">
                  <a:solidFill>
                    <a:srgbClr val="F7F59D"/>
                  </a:solidFill>
                  <a:latin typeface="+mj-ea"/>
                  <a:ea typeface="+mj-ea"/>
                </a:rPr>
                <a:t>1</a:t>
              </a:r>
              <a:endParaRPr lang="zh-CN" altLang="en-US" sz="3200" dirty="0">
                <a:solidFill>
                  <a:srgbClr val="F7F59D"/>
                </a:solidFill>
                <a:latin typeface="+mj-ea"/>
                <a:ea typeface="+mj-ea"/>
              </a:endParaRPr>
            </a:p>
          </p:txBody>
        </p:sp>
        <p:sp>
          <p:nvSpPr>
            <p:cNvPr id="67" name="椭圆 66"/>
            <p:cNvSpPr/>
            <p:nvPr/>
          </p:nvSpPr>
          <p:spPr>
            <a:xfrm>
              <a:off x="2937830" y="1226208"/>
              <a:ext cx="772755" cy="77275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r>
                <a:rPr lang="en-US" altLang="zh-CN" sz="3200" dirty="0">
                  <a:solidFill>
                    <a:srgbClr val="F7F59D"/>
                  </a:solidFill>
                  <a:latin typeface="+mj-ea"/>
                  <a:ea typeface="+mj-ea"/>
                </a:rPr>
                <a:t>2</a:t>
              </a:r>
              <a:endParaRPr lang="zh-CN" altLang="en-US" sz="3200" dirty="0">
                <a:solidFill>
                  <a:srgbClr val="F7F59D"/>
                </a:solidFill>
                <a:latin typeface="+mj-ea"/>
                <a:ea typeface="+mj-ea"/>
              </a:endParaRPr>
            </a:p>
          </p:txBody>
        </p:sp>
        <p:sp>
          <p:nvSpPr>
            <p:cNvPr id="68" name="椭圆 67"/>
            <p:cNvSpPr/>
            <p:nvPr/>
          </p:nvSpPr>
          <p:spPr>
            <a:xfrm>
              <a:off x="700446" y="2429790"/>
              <a:ext cx="772755" cy="77275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r>
                <a:rPr lang="en-US" altLang="zh-CN" sz="3200" dirty="0">
                  <a:solidFill>
                    <a:srgbClr val="F7F59D"/>
                  </a:solidFill>
                  <a:latin typeface="+mj-ea"/>
                  <a:ea typeface="+mj-ea"/>
                </a:rPr>
                <a:t>6</a:t>
              </a:r>
              <a:endParaRPr lang="zh-CN" altLang="en-US" sz="3200" dirty="0">
                <a:solidFill>
                  <a:srgbClr val="F7F59D"/>
                </a:solidFill>
                <a:latin typeface="+mj-ea"/>
                <a:ea typeface="+mj-ea"/>
              </a:endParaRPr>
            </a:p>
          </p:txBody>
        </p:sp>
        <p:sp>
          <p:nvSpPr>
            <p:cNvPr id="69" name="椭圆 68"/>
            <p:cNvSpPr/>
            <p:nvPr/>
          </p:nvSpPr>
          <p:spPr>
            <a:xfrm>
              <a:off x="1629636" y="3724776"/>
              <a:ext cx="772755" cy="77275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r>
                <a:rPr lang="en-US" altLang="zh-CN" sz="3200" dirty="0">
                  <a:solidFill>
                    <a:srgbClr val="F7F59D"/>
                  </a:solidFill>
                  <a:latin typeface="+mj-ea"/>
                  <a:ea typeface="+mj-ea"/>
                </a:rPr>
                <a:t>5</a:t>
              </a:r>
              <a:endParaRPr lang="zh-CN" altLang="en-US" sz="3200" dirty="0">
                <a:solidFill>
                  <a:srgbClr val="F7F59D"/>
                </a:solidFill>
                <a:latin typeface="+mj-ea"/>
                <a:ea typeface="+mj-ea"/>
              </a:endParaRPr>
            </a:p>
          </p:txBody>
        </p:sp>
        <p:sp>
          <p:nvSpPr>
            <p:cNvPr id="70" name="椭圆 69"/>
            <p:cNvSpPr/>
            <p:nvPr/>
          </p:nvSpPr>
          <p:spPr>
            <a:xfrm>
              <a:off x="2937830" y="3724776"/>
              <a:ext cx="772755" cy="77275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r>
                <a:rPr lang="en-US" altLang="zh-CN" sz="3200" dirty="0">
                  <a:solidFill>
                    <a:srgbClr val="F7F59D"/>
                  </a:solidFill>
                  <a:latin typeface="+mj-ea"/>
                  <a:ea typeface="+mj-ea"/>
                </a:rPr>
                <a:t>4</a:t>
              </a:r>
              <a:endParaRPr lang="zh-CN" altLang="en-US" sz="3200" dirty="0">
                <a:solidFill>
                  <a:srgbClr val="F7F59D"/>
                </a:solidFill>
                <a:latin typeface="+mj-ea"/>
                <a:ea typeface="+mj-ea"/>
              </a:endParaRPr>
            </a:p>
          </p:txBody>
        </p:sp>
        <p:sp>
          <p:nvSpPr>
            <p:cNvPr id="71" name="椭圆 70"/>
            <p:cNvSpPr/>
            <p:nvPr/>
          </p:nvSpPr>
          <p:spPr>
            <a:xfrm>
              <a:off x="3847207" y="2429790"/>
              <a:ext cx="772755" cy="77275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r>
                <a:rPr lang="en-US" altLang="zh-CN" sz="3200" dirty="0">
                  <a:solidFill>
                    <a:srgbClr val="F7F59D"/>
                  </a:solidFill>
                  <a:latin typeface="+mj-ea"/>
                  <a:ea typeface="+mj-ea"/>
                </a:rPr>
                <a:t>3</a:t>
              </a:r>
              <a:endParaRPr lang="zh-CN" altLang="en-US" sz="3200" dirty="0">
                <a:solidFill>
                  <a:srgbClr val="F7F59D"/>
                </a:solidFill>
                <a:latin typeface="+mj-ea"/>
                <a:ea typeface="+mj-ea"/>
              </a:endParaRPr>
            </a:p>
          </p:txBody>
        </p:sp>
        <p:sp>
          <p:nvSpPr>
            <p:cNvPr id="72" name="椭圆 71"/>
            <p:cNvSpPr/>
            <p:nvPr/>
          </p:nvSpPr>
          <p:spPr>
            <a:xfrm>
              <a:off x="1431341" y="2113185"/>
              <a:ext cx="454993" cy="45499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73" name="椭圆 72"/>
            <p:cNvSpPr/>
            <p:nvPr/>
          </p:nvSpPr>
          <p:spPr>
            <a:xfrm>
              <a:off x="2402392" y="1827336"/>
              <a:ext cx="343254" cy="343254"/>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74" name="椭圆 73"/>
            <p:cNvSpPr/>
            <p:nvPr/>
          </p:nvSpPr>
          <p:spPr>
            <a:xfrm>
              <a:off x="2335361" y="3384829"/>
              <a:ext cx="234182" cy="23418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75" name="椭圆 74"/>
            <p:cNvSpPr/>
            <p:nvPr/>
          </p:nvSpPr>
          <p:spPr>
            <a:xfrm>
              <a:off x="3476403" y="3150647"/>
              <a:ext cx="234182" cy="23418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76" name="椭圆 75"/>
            <p:cNvSpPr/>
            <p:nvPr/>
          </p:nvSpPr>
          <p:spPr>
            <a:xfrm>
              <a:off x="1586932" y="3033911"/>
              <a:ext cx="234182" cy="23418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77" name="椭圆 76"/>
            <p:cNvSpPr/>
            <p:nvPr/>
          </p:nvSpPr>
          <p:spPr>
            <a:xfrm>
              <a:off x="3160442" y="2133270"/>
              <a:ext cx="473393" cy="47339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78" name="椭圆 77"/>
            <p:cNvSpPr/>
            <p:nvPr/>
          </p:nvSpPr>
          <p:spPr>
            <a:xfrm>
              <a:off x="1720651" y="3349818"/>
              <a:ext cx="138928" cy="13892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79" name="椭圆 78"/>
            <p:cNvSpPr/>
            <p:nvPr/>
          </p:nvSpPr>
          <p:spPr>
            <a:xfrm>
              <a:off x="1421158" y="1827336"/>
              <a:ext cx="171627" cy="171627"/>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80" name="椭圆 79"/>
            <p:cNvSpPr/>
            <p:nvPr/>
          </p:nvSpPr>
          <p:spPr>
            <a:xfrm>
              <a:off x="2773500" y="1187126"/>
              <a:ext cx="78163" cy="7816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81" name="椭圆 80"/>
            <p:cNvSpPr/>
            <p:nvPr/>
          </p:nvSpPr>
          <p:spPr>
            <a:xfrm>
              <a:off x="3671503" y="2074103"/>
              <a:ext cx="78163" cy="7816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82" name="椭圆 81"/>
            <p:cNvSpPr/>
            <p:nvPr/>
          </p:nvSpPr>
          <p:spPr>
            <a:xfrm>
              <a:off x="622283" y="2325161"/>
              <a:ext cx="78163" cy="7816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83" name="椭圆 82"/>
            <p:cNvSpPr/>
            <p:nvPr/>
          </p:nvSpPr>
          <p:spPr>
            <a:xfrm>
              <a:off x="4457153" y="3310736"/>
              <a:ext cx="78163" cy="7816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84" name="椭圆 83"/>
            <p:cNvSpPr/>
            <p:nvPr/>
          </p:nvSpPr>
          <p:spPr>
            <a:xfrm>
              <a:off x="2583125" y="3728594"/>
              <a:ext cx="78163" cy="7816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85" name="椭圆 84"/>
            <p:cNvSpPr/>
            <p:nvPr/>
          </p:nvSpPr>
          <p:spPr>
            <a:xfrm>
              <a:off x="2693689" y="4008788"/>
              <a:ext cx="144847" cy="144847"/>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sp>
          <p:nvSpPr>
            <p:cNvPr id="86" name="椭圆 85"/>
            <p:cNvSpPr/>
            <p:nvPr/>
          </p:nvSpPr>
          <p:spPr>
            <a:xfrm>
              <a:off x="1382076" y="3619011"/>
              <a:ext cx="78163" cy="7816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pPr algn="ctr"/>
              <a:endParaRPr lang="zh-CN" altLang="en-US" sz="3200">
                <a:solidFill>
                  <a:srgbClr val="F7F59D"/>
                </a:solidFill>
                <a:latin typeface="+mj-ea"/>
                <a:ea typeface="+mj-ea"/>
              </a:endParaRPr>
            </a:p>
          </p:txBody>
        </p:sp>
      </p:grpSp>
      <p:sp>
        <p:nvSpPr>
          <p:cNvPr id="87" name="文本框 86"/>
          <p:cNvSpPr txBox="1"/>
          <p:nvPr/>
        </p:nvSpPr>
        <p:spPr>
          <a:xfrm>
            <a:off x="6664215" y="2182619"/>
            <a:ext cx="4752827" cy="584775"/>
          </a:xfrm>
          <a:prstGeom prst="rect">
            <a:avLst/>
          </a:prstGeom>
          <a:noFill/>
        </p:spPr>
        <p:txBody>
          <a:bodyPr wrap="square" rtlCol="0">
            <a:spAutoFit/>
          </a:bodyPr>
          <a:lstStyle>
            <a:defPPr>
              <a:defRPr lang="en-US"/>
            </a:defPPr>
            <a:lvl1pPr marL="285750" indent="-285750" algn="ctr">
              <a:buFont typeface="Arial" panose="020B0604020202020204" pitchFamily="34" charset="0"/>
              <a:buChar char="•"/>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indent="0" algn="l">
              <a:buNone/>
            </a:pPr>
            <a:r>
              <a:rPr lang="zh-CN" altLang="en-US" sz="1600" dirty="0">
                <a:solidFill>
                  <a:srgbClr val="AE8A57"/>
                </a:solidFill>
                <a:effectLst/>
              </a:rPr>
              <a:t>点击此处添加文本信息。标题数字等都可以通过点击和重新输入进行</a:t>
            </a:r>
            <a:r>
              <a:rPr lang="zh-CN" altLang="en-US" sz="1600" dirty="0" smtClean="0">
                <a:solidFill>
                  <a:srgbClr val="AE8A57"/>
                </a:solidFill>
                <a:effectLst/>
              </a:rPr>
              <a:t>更改。</a:t>
            </a:r>
            <a:endParaRPr lang="zh-CN" altLang="en-US" sz="1600" dirty="0">
              <a:solidFill>
                <a:srgbClr val="AE8A57"/>
              </a:solidFill>
              <a:effectLst/>
            </a:endParaRPr>
          </a:p>
        </p:txBody>
      </p:sp>
      <p:grpSp>
        <p:nvGrpSpPr>
          <p:cNvPr id="88" name="组 61"/>
          <p:cNvGrpSpPr/>
          <p:nvPr/>
        </p:nvGrpSpPr>
        <p:grpSpPr>
          <a:xfrm>
            <a:off x="6264003" y="2239003"/>
            <a:ext cx="322547" cy="322547"/>
            <a:chOff x="4698002" y="1679252"/>
            <a:chExt cx="241910" cy="241910"/>
          </a:xfrm>
          <a:gradFill>
            <a:gsLst>
              <a:gs pos="0">
                <a:schemeClr val="bg2">
                  <a:lumMod val="75000"/>
                </a:schemeClr>
              </a:gs>
              <a:gs pos="50000">
                <a:schemeClr val="bg2">
                  <a:lumMod val="75000"/>
                </a:schemeClr>
              </a:gs>
              <a:gs pos="100000">
                <a:srgbClr val="FFC000"/>
              </a:gs>
            </a:gsLst>
            <a:lin ang="16200000" scaled="1"/>
          </a:gradFill>
        </p:grpSpPr>
        <p:sp>
          <p:nvSpPr>
            <p:cNvPr id="89" name="椭圆 88"/>
            <p:cNvSpPr/>
            <p:nvPr/>
          </p:nvSpPr>
          <p:spPr>
            <a:xfrm>
              <a:off x="4698002" y="1679252"/>
              <a:ext cx="241910" cy="24191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dirty="0">
                <a:solidFill>
                  <a:schemeClr val="tx1"/>
                </a:solidFill>
                <a:latin typeface="+mj-ea"/>
                <a:ea typeface="+mj-ea"/>
              </a:endParaRPr>
            </a:p>
          </p:txBody>
        </p:sp>
        <p:grpSp>
          <p:nvGrpSpPr>
            <p:cNvPr id="90" name="组 60"/>
            <p:cNvGrpSpPr/>
            <p:nvPr/>
          </p:nvGrpSpPr>
          <p:grpSpPr>
            <a:xfrm>
              <a:off x="4774151" y="1756188"/>
              <a:ext cx="67207" cy="118600"/>
              <a:chOff x="4874449" y="957803"/>
              <a:chExt cx="339228" cy="598633"/>
            </a:xfrm>
            <a:grpFill/>
          </p:grpSpPr>
          <p:sp>
            <p:nvSpPr>
              <p:cNvPr id="91" name="矩形 90"/>
              <p:cNvSpPr/>
              <p:nvPr/>
            </p:nvSpPr>
            <p:spPr>
              <a:xfrm rot="2704067">
                <a:off x="4750337" y="1329531"/>
                <a:ext cx="293944"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92" name="矩形 91"/>
              <p:cNvSpPr/>
              <p:nvPr/>
            </p:nvSpPr>
            <p:spPr>
              <a:xfrm rot="18895933" flipH="1" flipV="1">
                <a:off x="4891501" y="1234260"/>
                <a:ext cx="598633"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grpSp>
        <p:nvGrpSpPr>
          <p:cNvPr id="93" name="组 62"/>
          <p:cNvGrpSpPr/>
          <p:nvPr/>
        </p:nvGrpSpPr>
        <p:grpSpPr>
          <a:xfrm>
            <a:off x="6264003" y="2894802"/>
            <a:ext cx="322547" cy="322547"/>
            <a:chOff x="4698002" y="1679252"/>
            <a:chExt cx="241910" cy="241910"/>
          </a:xfrm>
          <a:gradFill>
            <a:gsLst>
              <a:gs pos="0">
                <a:schemeClr val="bg2">
                  <a:lumMod val="75000"/>
                </a:schemeClr>
              </a:gs>
              <a:gs pos="50000">
                <a:schemeClr val="bg2">
                  <a:lumMod val="75000"/>
                </a:schemeClr>
              </a:gs>
              <a:gs pos="100000">
                <a:srgbClr val="FFC000"/>
              </a:gs>
            </a:gsLst>
            <a:lin ang="16200000" scaled="1"/>
          </a:gradFill>
        </p:grpSpPr>
        <p:sp>
          <p:nvSpPr>
            <p:cNvPr id="94" name="椭圆 93"/>
            <p:cNvSpPr/>
            <p:nvPr/>
          </p:nvSpPr>
          <p:spPr>
            <a:xfrm>
              <a:off x="4698002" y="1679252"/>
              <a:ext cx="241910" cy="24191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dirty="0">
                <a:solidFill>
                  <a:schemeClr val="tx1"/>
                </a:solidFill>
                <a:latin typeface="+mj-ea"/>
                <a:ea typeface="+mj-ea"/>
              </a:endParaRPr>
            </a:p>
          </p:txBody>
        </p:sp>
        <p:grpSp>
          <p:nvGrpSpPr>
            <p:cNvPr id="95" name="组 64"/>
            <p:cNvGrpSpPr/>
            <p:nvPr/>
          </p:nvGrpSpPr>
          <p:grpSpPr>
            <a:xfrm>
              <a:off x="4774151" y="1756188"/>
              <a:ext cx="67207" cy="118600"/>
              <a:chOff x="4874449" y="957803"/>
              <a:chExt cx="339228" cy="598633"/>
            </a:xfrm>
            <a:grpFill/>
          </p:grpSpPr>
          <p:sp>
            <p:nvSpPr>
              <p:cNvPr id="96" name="矩形 95"/>
              <p:cNvSpPr/>
              <p:nvPr/>
            </p:nvSpPr>
            <p:spPr>
              <a:xfrm rot="2704067">
                <a:off x="4750337" y="1329531"/>
                <a:ext cx="293944"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97" name="矩形 96"/>
              <p:cNvSpPr/>
              <p:nvPr/>
            </p:nvSpPr>
            <p:spPr>
              <a:xfrm rot="18895933" flipH="1" flipV="1">
                <a:off x="4891501" y="1234260"/>
                <a:ext cx="598633"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grpSp>
        <p:nvGrpSpPr>
          <p:cNvPr id="98" name="组 67"/>
          <p:cNvGrpSpPr/>
          <p:nvPr/>
        </p:nvGrpSpPr>
        <p:grpSpPr>
          <a:xfrm>
            <a:off x="6264003" y="3550601"/>
            <a:ext cx="322547" cy="322547"/>
            <a:chOff x="4698002" y="1679252"/>
            <a:chExt cx="241910" cy="241910"/>
          </a:xfrm>
          <a:gradFill>
            <a:gsLst>
              <a:gs pos="0">
                <a:schemeClr val="bg2">
                  <a:lumMod val="75000"/>
                </a:schemeClr>
              </a:gs>
              <a:gs pos="50000">
                <a:schemeClr val="bg2">
                  <a:lumMod val="75000"/>
                </a:schemeClr>
              </a:gs>
              <a:gs pos="100000">
                <a:srgbClr val="FFC000"/>
              </a:gs>
            </a:gsLst>
            <a:lin ang="16200000" scaled="1"/>
          </a:gradFill>
        </p:grpSpPr>
        <p:sp>
          <p:nvSpPr>
            <p:cNvPr id="99" name="椭圆 98"/>
            <p:cNvSpPr/>
            <p:nvPr/>
          </p:nvSpPr>
          <p:spPr>
            <a:xfrm>
              <a:off x="4698002" y="1679252"/>
              <a:ext cx="241910" cy="24191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dirty="0">
                <a:solidFill>
                  <a:schemeClr val="tx1"/>
                </a:solidFill>
                <a:latin typeface="+mj-ea"/>
                <a:ea typeface="+mj-ea"/>
              </a:endParaRPr>
            </a:p>
          </p:txBody>
        </p:sp>
        <p:grpSp>
          <p:nvGrpSpPr>
            <p:cNvPr id="100" name="组 69"/>
            <p:cNvGrpSpPr/>
            <p:nvPr/>
          </p:nvGrpSpPr>
          <p:grpSpPr>
            <a:xfrm>
              <a:off x="4774151" y="1756188"/>
              <a:ext cx="67207" cy="118600"/>
              <a:chOff x="4874449" y="957803"/>
              <a:chExt cx="339228" cy="598633"/>
            </a:xfrm>
            <a:grpFill/>
          </p:grpSpPr>
          <p:sp>
            <p:nvSpPr>
              <p:cNvPr id="101" name="矩形 100"/>
              <p:cNvSpPr/>
              <p:nvPr/>
            </p:nvSpPr>
            <p:spPr>
              <a:xfrm rot="2704067">
                <a:off x="4750337" y="1329531"/>
                <a:ext cx="293944"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02" name="矩形 101"/>
              <p:cNvSpPr/>
              <p:nvPr/>
            </p:nvSpPr>
            <p:spPr>
              <a:xfrm rot="18895933" flipH="1" flipV="1">
                <a:off x="4891501" y="1234260"/>
                <a:ext cx="598633"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sp>
        <p:nvSpPr>
          <p:cNvPr id="103" name="文本框 102"/>
          <p:cNvSpPr txBox="1"/>
          <p:nvPr/>
        </p:nvSpPr>
        <p:spPr>
          <a:xfrm>
            <a:off x="6664215" y="2806805"/>
            <a:ext cx="4752827" cy="584775"/>
          </a:xfrm>
          <a:prstGeom prst="rect">
            <a:avLst/>
          </a:prstGeom>
          <a:noFill/>
        </p:spPr>
        <p:txBody>
          <a:bodyPr wrap="square" rtlCol="0">
            <a:spAutoFit/>
          </a:bodyPr>
          <a:lstStyle>
            <a:defPPr>
              <a:defRPr lang="en-US"/>
            </a:defPPr>
            <a:lvl1pPr marL="285750" indent="-285750" algn="ctr">
              <a:buFont typeface="Arial" panose="020B0604020202020204" pitchFamily="34" charset="0"/>
              <a:buChar char="•"/>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indent="0" algn="l">
              <a:buNone/>
            </a:pPr>
            <a:r>
              <a:rPr lang="zh-CN" altLang="en-US" sz="1600" dirty="0">
                <a:solidFill>
                  <a:srgbClr val="AE8A57"/>
                </a:solidFill>
                <a:effectLst/>
              </a:rPr>
              <a:t>点击此处添加文本信息。标题数字等都可以通过点击和重新输入进行</a:t>
            </a:r>
            <a:r>
              <a:rPr lang="zh-CN" altLang="en-US" sz="1600" dirty="0" smtClean="0">
                <a:solidFill>
                  <a:srgbClr val="AE8A57"/>
                </a:solidFill>
                <a:effectLst/>
              </a:rPr>
              <a:t>更改。</a:t>
            </a:r>
            <a:endParaRPr lang="zh-CN" altLang="en-US" sz="1600" dirty="0">
              <a:solidFill>
                <a:srgbClr val="AE8A57"/>
              </a:solidFill>
              <a:effectLst/>
            </a:endParaRPr>
          </a:p>
        </p:txBody>
      </p:sp>
      <p:sp>
        <p:nvSpPr>
          <p:cNvPr id="104" name="文本框 103"/>
          <p:cNvSpPr txBox="1"/>
          <p:nvPr/>
        </p:nvSpPr>
        <p:spPr>
          <a:xfrm>
            <a:off x="6664215" y="3520929"/>
            <a:ext cx="4752827" cy="584775"/>
          </a:xfrm>
          <a:prstGeom prst="rect">
            <a:avLst/>
          </a:prstGeom>
          <a:noFill/>
        </p:spPr>
        <p:txBody>
          <a:bodyPr wrap="square" rtlCol="0">
            <a:spAutoFit/>
          </a:bodyPr>
          <a:lstStyle>
            <a:defPPr>
              <a:defRPr lang="en-US"/>
            </a:defPPr>
            <a:lvl1pPr marL="285750" indent="-285750" algn="ctr">
              <a:buFont typeface="Arial" panose="020B0604020202020204" pitchFamily="34" charset="0"/>
              <a:buChar char="•"/>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indent="0" algn="l">
              <a:buNone/>
            </a:pPr>
            <a:r>
              <a:rPr lang="zh-CN" altLang="en-US" sz="1600" dirty="0" smtClean="0">
                <a:solidFill>
                  <a:srgbClr val="AE8A57"/>
                </a:solidFill>
                <a:effectLst/>
              </a:rPr>
              <a:t>点击此处添加文本信息。标题数字等都可以通过点击和重新输入进行更改。</a:t>
            </a:r>
            <a:endParaRPr lang="zh-CN" altLang="en-US" sz="1600" dirty="0">
              <a:solidFill>
                <a:srgbClr val="AE8A57"/>
              </a:solidFill>
              <a:effectLst/>
            </a:endParaRPr>
          </a:p>
        </p:txBody>
      </p:sp>
      <p:sp>
        <p:nvSpPr>
          <p:cNvPr id="105" name="文本框 104"/>
          <p:cNvSpPr txBox="1"/>
          <p:nvPr/>
        </p:nvSpPr>
        <p:spPr>
          <a:xfrm>
            <a:off x="6664215" y="4172391"/>
            <a:ext cx="4752827" cy="584775"/>
          </a:xfrm>
          <a:prstGeom prst="rect">
            <a:avLst/>
          </a:prstGeom>
          <a:noFill/>
        </p:spPr>
        <p:txBody>
          <a:bodyPr wrap="square" rtlCol="0">
            <a:spAutoFit/>
          </a:bodyPr>
          <a:lstStyle>
            <a:defPPr>
              <a:defRPr lang="en-US"/>
            </a:defPPr>
            <a:lvl1pPr marL="285750" indent="-285750" algn="ctr">
              <a:buFont typeface="Arial" panose="020B0604020202020204" pitchFamily="34" charset="0"/>
              <a:buChar char="•"/>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indent="0" algn="l">
              <a:buNone/>
            </a:pPr>
            <a:r>
              <a:rPr lang="zh-CN" altLang="en-US" sz="1600" dirty="0">
                <a:solidFill>
                  <a:srgbClr val="AE8A57"/>
                </a:solidFill>
                <a:effectLst/>
              </a:rPr>
              <a:t>点击此处添加文本信息。标题数字等都可以通过点击和重新输入进行</a:t>
            </a:r>
            <a:r>
              <a:rPr lang="zh-CN" altLang="en-US" sz="1600" dirty="0" smtClean="0">
                <a:solidFill>
                  <a:srgbClr val="AE8A57"/>
                </a:solidFill>
                <a:effectLst/>
              </a:rPr>
              <a:t>更改。</a:t>
            </a:r>
            <a:endParaRPr lang="zh-CN" altLang="en-US" sz="1600" dirty="0">
              <a:solidFill>
                <a:srgbClr val="AE8A57"/>
              </a:solidFill>
              <a:effectLst/>
            </a:endParaRPr>
          </a:p>
        </p:txBody>
      </p:sp>
      <p:grpSp>
        <p:nvGrpSpPr>
          <p:cNvPr id="106" name="组 61"/>
          <p:cNvGrpSpPr/>
          <p:nvPr/>
        </p:nvGrpSpPr>
        <p:grpSpPr>
          <a:xfrm>
            <a:off x="6264003" y="4206400"/>
            <a:ext cx="322547" cy="322547"/>
            <a:chOff x="4698002" y="1679252"/>
            <a:chExt cx="241910" cy="241910"/>
          </a:xfrm>
          <a:gradFill>
            <a:gsLst>
              <a:gs pos="0">
                <a:schemeClr val="bg2">
                  <a:lumMod val="75000"/>
                </a:schemeClr>
              </a:gs>
              <a:gs pos="50000">
                <a:schemeClr val="bg2">
                  <a:lumMod val="75000"/>
                </a:schemeClr>
              </a:gs>
              <a:gs pos="100000">
                <a:srgbClr val="FFC000"/>
              </a:gs>
            </a:gsLst>
            <a:lin ang="16200000" scaled="1"/>
          </a:gradFill>
        </p:grpSpPr>
        <p:sp>
          <p:nvSpPr>
            <p:cNvPr id="107" name="椭圆 106"/>
            <p:cNvSpPr/>
            <p:nvPr/>
          </p:nvSpPr>
          <p:spPr>
            <a:xfrm>
              <a:off x="4698002" y="1679252"/>
              <a:ext cx="241910" cy="24191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dirty="0">
                <a:solidFill>
                  <a:schemeClr val="tx1"/>
                </a:solidFill>
                <a:latin typeface="+mj-ea"/>
                <a:ea typeface="+mj-ea"/>
              </a:endParaRPr>
            </a:p>
          </p:txBody>
        </p:sp>
        <p:grpSp>
          <p:nvGrpSpPr>
            <p:cNvPr id="108" name="组 60"/>
            <p:cNvGrpSpPr/>
            <p:nvPr/>
          </p:nvGrpSpPr>
          <p:grpSpPr>
            <a:xfrm>
              <a:off x="4774151" y="1756188"/>
              <a:ext cx="67207" cy="118600"/>
              <a:chOff x="4874449" y="957803"/>
              <a:chExt cx="339228" cy="598633"/>
            </a:xfrm>
            <a:grpFill/>
          </p:grpSpPr>
          <p:sp>
            <p:nvSpPr>
              <p:cNvPr id="109" name="矩形 108"/>
              <p:cNvSpPr/>
              <p:nvPr/>
            </p:nvSpPr>
            <p:spPr>
              <a:xfrm rot="2704067">
                <a:off x="4750337" y="1329531"/>
                <a:ext cx="293944"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10" name="矩形 109"/>
              <p:cNvSpPr/>
              <p:nvPr/>
            </p:nvSpPr>
            <p:spPr>
              <a:xfrm rot="18895933" flipH="1" flipV="1">
                <a:off x="4891501" y="1234260"/>
                <a:ext cx="598633"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grpSp>
        <p:nvGrpSpPr>
          <p:cNvPr id="111" name="组 62"/>
          <p:cNvGrpSpPr/>
          <p:nvPr/>
        </p:nvGrpSpPr>
        <p:grpSpPr>
          <a:xfrm>
            <a:off x="6264003" y="4862199"/>
            <a:ext cx="322547" cy="322547"/>
            <a:chOff x="4698002" y="1679252"/>
            <a:chExt cx="241910" cy="241910"/>
          </a:xfrm>
          <a:gradFill>
            <a:gsLst>
              <a:gs pos="0">
                <a:schemeClr val="bg2">
                  <a:lumMod val="75000"/>
                </a:schemeClr>
              </a:gs>
              <a:gs pos="50000">
                <a:schemeClr val="bg2">
                  <a:lumMod val="75000"/>
                </a:schemeClr>
              </a:gs>
              <a:gs pos="100000">
                <a:srgbClr val="FFC000"/>
              </a:gs>
            </a:gsLst>
            <a:lin ang="16200000" scaled="1"/>
          </a:gradFill>
        </p:grpSpPr>
        <p:sp>
          <p:nvSpPr>
            <p:cNvPr id="112" name="椭圆 111"/>
            <p:cNvSpPr/>
            <p:nvPr/>
          </p:nvSpPr>
          <p:spPr>
            <a:xfrm>
              <a:off x="4698002" y="1679252"/>
              <a:ext cx="241910" cy="24191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dirty="0">
                <a:solidFill>
                  <a:schemeClr val="tx1"/>
                </a:solidFill>
                <a:latin typeface="+mj-ea"/>
                <a:ea typeface="+mj-ea"/>
              </a:endParaRPr>
            </a:p>
          </p:txBody>
        </p:sp>
        <p:grpSp>
          <p:nvGrpSpPr>
            <p:cNvPr id="113" name="组 64"/>
            <p:cNvGrpSpPr/>
            <p:nvPr/>
          </p:nvGrpSpPr>
          <p:grpSpPr>
            <a:xfrm>
              <a:off x="4774151" y="1756188"/>
              <a:ext cx="67207" cy="118600"/>
              <a:chOff x="4874449" y="957803"/>
              <a:chExt cx="339228" cy="598633"/>
            </a:xfrm>
            <a:grpFill/>
          </p:grpSpPr>
          <p:sp>
            <p:nvSpPr>
              <p:cNvPr id="114" name="矩形 113"/>
              <p:cNvSpPr/>
              <p:nvPr/>
            </p:nvSpPr>
            <p:spPr>
              <a:xfrm rot="2704067">
                <a:off x="4750337" y="1329531"/>
                <a:ext cx="293944"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15" name="矩形 114"/>
              <p:cNvSpPr/>
              <p:nvPr/>
            </p:nvSpPr>
            <p:spPr>
              <a:xfrm rot="18895933" flipH="1" flipV="1">
                <a:off x="4891501" y="1234260"/>
                <a:ext cx="598633"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grpSp>
        <p:nvGrpSpPr>
          <p:cNvPr id="116" name="组 67"/>
          <p:cNvGrpSpPr/>
          <p:nvPr/>
        </p:nvGrpSpPr>
        <p:grpSpPr>
          <a:xfrm>
            <a:off x="6264003" y="5517996"/>
            <a:ext cx="322547" cy="322547"/>
            <a:chOff x="4698002" y="1679252"/>
            <a:chExt cx="241910" cy="241910"/>
          </a:xfrm>
          <a:gradFill>
            <a:gsLst>
              <a:gs pos="0">
                <a:schemeClr val="bg2">
                  <a:lumMod val="75000"/>
                </a:schemeClr>
              </a:gs>
              <a:gs pos="50000">
                <a:schemeClr val="bg2">
                  <a:lumMod val="75000"/>
                </a:schemeClr>
              </a:gs>
              <a:gs pos="100000">
                <a:srgbClr val="FFC000"/>
              </a:gs>
            </a:gsLst>
            <a:lin ang="16200000" scaled="1"/>
          </a:gradFill>
        </p:grpSpPr>
        <p:sp>
          <p:nvSpPr>
            <p:cNvPr id="117" name="椭圆 116"/>
            <p:cNvSpPr/>
            <p:nvPr/>
          </p:nvSpPr>
          <p:spPr>
            <a:xfrm>
              <a:off x="4698002" y="1679252"/>
              <a:ext cx="241910" cy="24191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dirty="0">
                <a:solidFill>
                  <a:schemeClr val="tx1"/>
                </a:solidFill>
                <a:latin typeface="+mj-ea"/>
                <a:ea typeface="+mj-ea"/>
              </a:endParaRPr>
            </a:p>
          </p:txBody>
        </p:sp>
        <p:grpSp>
          <p:nvGrpSpPr>
            <p:cNvPr id="118" name="组 69"/>
            <p:cNvGrpSpPr/>
            <p:nvPr/>
          </p:nvGrpSpPr>
          <p:grpSpPr>
            <a:xfrm>
              <a:off x="4774151" y="1756188"/>
              <a:ext cx="67207" cy="118600"/>
              <a:chOff x="4874449" y="957803"/>
              <a:chExt cx="339228" cy="598633"/>
            </a:xfrm>
            <a:grpFill/>
          </p:grpSpPr>
          <p:sp>
            <p:nvSpPr>
              <p:cNvPr id="119" name="矩形 118"/>
              <p:cNvSpPr/>
              <p:nvPr/>
            </p:nvSpPr>
            <p:spPr>
              <a:xfrm rot="2704067">
                <a:off x="4750337" y="1329531"/>
                <a:ext cx="293944"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20" name="矩形 119"/>
              <p:cNvSpPr/>
              <p:nvPr/>
            </p:nvSpPr>
            <p:spPr>
              <a:xfrm rot="18895933" flipH="1" flipV="1">
                <a:off x="4891501" y="1234260"/>
                <a:ext cx="598633" cy="45719"/>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sp>
        <p:nvSpPr>
          <p:cNvPr id="121" name="文本框 120"/>
          <p:cNvSpPr txBox="1"/>
          <p:nvPr/>
        </p:nvSpPr>
        <p:spPr>
          <a:xfrm>
            <a:off x="6664215" y="4742147"/>
            <a:ext cx="4752827" cy="584775"/>
          </a:xfrm>
          <a:prstGeom prst="rect">
            <a:avLst/>
          </a:prstGeom>
          <a:noFill/>
        </p:spPr>
        <p:txBody>
          <a:bodyPr wrap="square" rtlCol="0">
            <a:spAutoFit/>
          </a:bodyPr>
          <a:lstStyle>
            <a:defPPr>
              <a:defRPr lang="en-US"/>
            </a:defPPr>
            <a:lvl1pPr marL="285750" indent="-285750" algn="ctr">
              <a:buFont typeface="Arial" panose="020B0604020202020204" pitchFamily="34" charset="0"/>
              <a:buChar char="•"/>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indent="0" algn="l">
              <a:buNone/>
            </a:pPr>
            <a:r>
              <a:rPr lang="zh-CN" altLang="en-US" sz="1600" dirty="0">
                <a:solidFill>
                  <a:srgbClr val="AE8A57"/>
                </a:solidFill>
                <a:effectLst/>
              </a:rPr>
              <a:t>点击此处添加文本信息。标题数字等都可以通过点击和重新输入进行</a:t>
            </a:r>
            <a:r>
              <a:rPr lang="zh-CN" altLang="en-US" sz="1600" dirty="0" smtClean="0">
                <a:solidFill>
                  <a:srgbClr val="AE8A57"/>
                </a:solidFill>
                <a:effectLst/>
              </a:rPr>
              <a:t>更改。</a:t>
            </a:r>
            <a:endParaRPr lang="zh-CN" altLang="en-US" sz="1600" dirty="0">
              <a:solidFill>
                <a:srgbClr val="AE8A57"/>
              </a:solidFill>
              <a:effectLst/>
            </a:endParaRPr>
          </a:p>
        </p:txBody>
      </p:sp>
      <p:sp>
        <p:nvSpPr>
          <p:cNvPr id="122" name="文本框 121"/>
          <p:cNvSpPr txBox="1"/>
          <p:nvPr/>
        </p:nvSpPr>
        <p:spPr>
          <a:xfrm>
            <a:off x="6664215" y="5390956"/>
            <a:ext cx="4752827" cy="584775"/>
          </a:xfrm>
          <a:prstGeom prst="rect">
            <a:avLst/>
          </a:prstGeom>
          <a:noFill/>
        </p:spPr>
        <p:txBody>
          <a:bodyPr wrap="square" rtlCol="0">
            <a:spAutoFit/>
          </a:bodyPr>
          <a:lstStyle>
            <a:defPPr>
              <a:defRPr lang="en-US"/>
            </a:defPPr>
            <a:lvl1pPr marL="285750" indent="-285750" algn="ctr">
              <a:buFont typeface="Arial" panose="020B0604020202020204" pitchFamily="34" charset="0"/>
              <a:buChar char="•"/>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indent="0" algn="l">
              <a:buNone/>
            </a:pPr>
            <a:r>
              <a:rPr lang="zh-CN" altLang="en-US" sz="1600" dirty="0" smtClean="0">
                <a:solidFill>
                  <a:srgbClr val="AE8A57"/>
                </a:solidFill>
                <a:effectLst/>
              </a:rPr>
              <a:t>点击此处添加文本信息。标题数字等都可以通过点击和重新输入进行更改。</a:t>
            </a:r>
            <a:endParaRPr lang="zh-CN" altLang="en-US" sz="1600" dirty="0">
              <a:solidFill>
                <a:srgbClr val="AE8A57"/>
              </a:solidFill>
              <a:effectLst/>
            </a:endParaRPr>
          </a:p>
        </p:txBody>
      </p:sp>
    </p:spTree>
    <p:extLst>
      <p:ext uri="{BB962C8B-B14F-4D97-AF65-F5344CB8AC3E}">
        <p14:creationId xmlns:p14="http://schemas.microsoft.com/office/powerpoint/2010/main" val="3328708018"/>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1000"/>
                                        <p:tgtEl>
                                          <p:spTgt spid="58"/>
                                        </p:tgtEl>
                                      </p:cBhvr>
                                    </p:animEffect>
                                    <p:anim calcmode="lin" valueType="num">
                                      <p:cBhvr>
                                        <p:cTn id="12" dur="1000" fill="hold"/>
                                        <p:tgtEl>
                                          <p:spTgt spid="58"/>
                                        </p:tgtEl>
                                        <p:attrNameLst>
                                          <p:attrName>ppt_x</p:attrName>
                                        </p:attrNameLst>
                                      </p:cBhvr>
                                      <p:tavLst>
                                        <p:tav tm="0">
                                          <p:val>
                                            <p:strVal val="#ppt_x"/>
                                          </p:val>
                                        </p:tav>
                                        <p:tav tm="100000">
                                          <p:val>
                                            <p:strVal val="#ppt_x"/>
                                          </p:val>
                                        </p:tav>
                                      </p:tavLst>
                                    </p:anim>
                                    <p:anim calcmode="lin" valueType="num">
                                      <p:cBhvr>
                                        <p:cTn id="13" dur="1000" fill="hold"/>
                                        <p:tgtEl>
                                          <p:spTgt spid="5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additive="base">
                                        <p:cTn id="17" dur="500" fill="hold"/>
                                        <p:tgtEl>
                                          <p:spTgt spid="88"/>
                                        </p:tgtEl>
                                        <p:attrNameLst>
                                          <p:attrName>ppt_x</p:attrName>
                                        </p:attrNameLst>
                                      </p:cBhvr>
                                      <p:tavLst>
                                        <p:tav tm="0">
                                          <p:val>
                                            <p:strVal val="#ppt_x"/>
                                          </p:val>
                                        </p:tav>
                                        <p:tav tm="100000">
                                          <p:val>
                                            <p:strVal val="#ppt_x"/>
                                          </p:val>
                                        </p:tav>
                                      </p:tavLst>
                                    </p:anim>
                                    <p:anim calcmode="lin" valueType="num">
                                      <p:cBhvr additive="base">
                                        <p:cTn id="18" dur="500" fill="hold"/>
                                        <p:tgtEl>
                                          <p:spTgt spid="8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ppt_x"/>
                                          </p:val>
                                        </p:tav>
                                        <p:tav tm="100000">
                                          <p:val>
                                            <p:strVal val="#ppt_x"/>
                                          </p:val>
                                        </p:tav>
                                      </p:tavLst>
                                    </p:anim>
                                    <p:anim calcmode="lin" valueType="num">
                                      <p:cBhvr additive="base">
                                        <p:cTn id="22" dur="500" fill="hold"/>
                                        <p:tgtEl>
                                          <p:spTgt spid="9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fill="hold"/>
                                        <p:tgtEl>
                                          <p:spTgt spid="98"/>
                                        </p:tgtEl>
                                        <p:attrNameLst>
                                          <p:attrName>ppt_x</p:attrName>
                                        </p:attrNameLst>
                                      </p:cBhvr>
                                      <p:tavLst>
                                        <p:tav tm="0">
                                          <p:val>
                                            <p:strVal val="#ppt_x"/>
                                          </p:val>
                                        </p:tav>
                                        <p:tav tm="100000">
                                          <p:val>
                                            <p:strVal val="#ppt_x"/>
                                          </p:val>
                                        </p:tav>
                                      </p:tavLst>
                                    </p:anim>
                                    <p:anim calcmode="lin" valueType="num">
                                      <p:cBhvr additive="base">
                                        <p:cTn id="26" dur="500" fill="hold"/>
                                        <p:tgtEl>
                                          <p:spTgt spid="9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6"/>
                                        </p:tgtEl>
                                        <p:attrNameLst>
                                          <p:attrName>style.visibility</p:attrName>
                                        </p:attrNameLst>
                                      </p:cBhvr>
                                      <p:to>
                                        <p:strVal val="visible"/>
                                      </p:to>
                                    </p:set>
                                    <p:anim calcmode="lin" valueType="num">
                                      <p:cBhvr additive="base">
                                        <p:cTn id="29" dur="500" fill="hold"/>
                                        <p:tgtEl>
                                          <p:spTgt spid="106"/>
                                        </p:tgtEl>
                                        <p:attrNameLst>
                                          <p:attrName>ppt_x</p:attrName>
                                        </p:attrNameLst>
                                      </p:cBhvr>
                                      <p:tavLst>
                                        <p:tav tm="0">
                                          <p:val>
                                            <p:strVal val="#ppt_x"/>
                                          </p:val>
                                        </p:tav>
                                        <p:tav tm="100000">
                                          <p:val>
                                            <p:strVal val="#ppt_x"/>
                                          </p:val>
                                        </p:tav>
                                      </p:tavLst>
                                    </p:anim>
                                    <p:anim calcmode="lin" valueType="num">
                                      <p:cBhvr additive="base">
                                        <p:cTn id="30" dur="500" fill="hold"/>
                                        <p:tgtEl>
                                          <p:spTgt spid="10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1"/>
                                        </p:tgtEl>
                                        <p:attrNameLst>
                                          <p:attrName>style.visibility</p:attrName>
                                        </p:attrNameLst>
                                      </p:cBhvr>
                                      <p:to>
                                        <p:strVal val="visible"/>
                                      </p:to>
                                    </p:set>
                                    <p:anim calcmode="lin" valueType="num">
                                      <p:cBhvr additive="base">
                                        <p:cTn id="33" dur="500" fill="hold"/>
                                        <p:tgtEl>
                                          <p:spTgt spid="111"/>
                                        </p:tgtEl>
                                        <p:attrNameLst>
                                          <p:attrName>ppt_x</p:attrName>
                                        </p:attrNameLst>
                                      </p:cBhvr>
                                      <p:tavLst>
                                        <p:tav tm="0">
                                          <p:val>
                                            <p:strVal val="#ppt_x"/>
                                          </p:val>
                                        </p:tav>
                                        <p:tav tm="100000">
                                          <p:val>
                                            <p:strVal val="#ppt_x"/>
                                          </p:val>
                                        </p:tav>
                                      </p:tavLst>
                                    </p:anim>
                                    <p:anim calcmode="lin" valueType="num">
                                      <p:cBhvr additive="base">
                                        <p:cTn id="34" dur="500" fill="hold"/>
                                        <p:tgtEl>
                                          <p:spTgt spid="1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6"/>
                                        </p:tgtEl>
                                        <p:attrNameLst>
                                          <p:attrName>style.visibility</p:attrName>
                                        </p:attrNameLst>
                                      </p:cBhvr>
                                      <p:to>
                                        <p:strVal val="visible"/>
                                      </p:to>
                                    </p:set>
                                    <p:anim calcmode="lin" valueType="num">
                                      <p:cBhvr additive="base">
                                        <p:cTn id="37" dur="500" fill="hold"/>
                                        <p:tgtEl>
                                          <p:spTgt spid="116"/>
                                        </p:tgtEl>
                                        <p:attrNameLst>
                                          <p:attrName>ppt_x</p:attrName>
                                        </p:attrNameLst>
                                      </p:cBhvr>
                                      <p:tavLst>
                                        <p:tav tm="0">
                                          <p:val>
                                            <p:strVal val="#ppt_x"/>
                                          </p:val>
                                        </p:tav>
                                        <p:tav tm="100000">
                                          <p:val>
                                            <p:strVal val="#ppt_x"/>
                                          </p:val>
                                        </p:tav>
                                      </p:tavLst>
                                    </p:anim>
                                    <p:anim calcmode="lin" valueType="num">
                                      <p:cBhvr additive="base">
                                        <p:cTn id="38" dur="500" fill="hold"/>
                                        <p:tgtEl>
                                          <p:spTgt spid="116"/>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2" fill="hold" grpId="0" nodeType="afterEffect">
                                  <p:stCondLst>
                                    <p:cond delay="0"/>
                                  </p:stCondLst>
                                  <p:childTnLst>
                                    <p:set>
                                      <p:cBhvr>
                                        <p:cTn id="41" dur="1" fill="hold">
                                          <p:stCondLst>
                                            <p:cond delay="0"/>
                                          </p:stCondLst>
                                        </p:cTn>
                                        <p:tgtEl>
                                          <p:spTgt spid="87"/>
                                        </p:tgtEl>
                                        <p:attrNameLst>
                                          <p:attrName>style.visibility</p:attrName>
                                        </p:attrNameLst>
                                      </p:cBhvr>
                                      <p:to>
                                        <p:strVal val="visible"/>
                                      </p:to>
                                    </p:set>
                                    <p:anim calcmode="lin" valueType="num">
                                      <p:cBhvr additive="base">
                                        <p:cTn id="42" dur="500" fill="hold"/>
                                        <p:tgtEl>
                                          <p:spTgt spid="87"/>
                                        </p:tgtEl>
                                        <p:attrNameLst>
                                          <p:attrName>ppt_x</p:attrName>
                                        </p:attrNameLst>
                                      </p:cBhvr>
                                      <p:tavLst>
                                        <p:tav tm="0">
                                          <p:val>
                                            <p:strVal val="1+#ppt_w/2"/>
                                          </p:val>
                                        </p:tav>
                                        <p:tav tm="100000">
                                          <p:val>
                                            <p:strVal val="#ppt_x"/>
                                          </p:val>
                                        </p:tav>
                                      </p:tavLst>
                                    </p:anim>
                                    <p:anim calcmode="lin" valueType="num">
                                      <p:cBhvr additive="base">
                                        <p:cTn id="43" dur="500" fill="hold"/>
                                        <p:tgtEl>
                                          <p:spTgt spid="8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50"/>
                                  </p:stCondLst>
                                  <p:childTnLst>
                                    <p:set>
                                      <p:cBhvr>
                                        <p:cTn id="45" dur="1" fill="hold">
                                          <p:stCondLst>
                                            <p:cond delay="0"/>
                                          </p:stCondLst>
                                        </p:cTn>
                                        <p:tgtEl>
                                          <p:spTgt spid="103"/>
                                        </p:tgtEl>
                                        <p:attrNameLst>
                                          <p:attrName>style.visibility</p:attrName>
                                        </p:attrNameLst>
                                      </p:cBhvr>
                                      <p:to>
                                        <p:strVal val="visible"/>
                                      </p:to>
                                    </p:set>
                                    <p:anim calcmode="lin" valueType="num">
                                      <p:cBhvr additive="base">
                                        <p:cTn id="46" dur="500" fill="hold"/>
                                        <p:tgtEl>
                                          <p:spTgt spid="103"/>
                                        </p:tgtEl>
                                        <p:attrNameLst>
                                          <p:attrName>ppt_x</p:attrName>
                                        </p:attrNameLst>
                                      </p:cBhvr>
                                      <p:tavLst>
                                        <p:tav tm="0">
                                          <p:val>
                                            <p:strVal val="1+#ppt_w/2"/>
                                          </p:val>
                                        </p:tav>
                                        <p:tav tm="100000">
                                          <p:val>
                                            <p:strVal val="#ppt_x"/>
                                          </p:val>
                                        </p:tav>
                                      </p:tavLst>
                                    </p:anim>
                                    <p:anim calcmode="lin" valueType="num">
                                      <p:cBhvr additive="base">
                                        <p:cTn id="47" dur="500" fill="hold"/>
                                        <p:tgtEl>
                                          <p:spTgt spid="103"/>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300"/>
                                  </p:stCondLst>
                                  <p:childTnLst>
                                    <p:set>
                                      <p:cBhvr>
                                        <p:cTn id="49" dur="1" fill="hold">
                                          <p:stCondLst>
                                            <p:cond delay="0"/>
                                          </p:stCondLst>
                                        </p:cTn>
                                        <p:tgtEl>
                                          <p:spTgt spid="104"/>
                                        </p:tgtEl>
                                        <p:attrNameLst>
                                          <p:attrName>style.visibility</p:attrName>
                                        </p:attrNameLst>
                                      </p:cBhvr>
                                      <p:to>
                                        <p:strVal val="visible"/>
                                      </p:to>
                                    </p:set>
                                    <p:anim calcmode="lin" valueType="num">
                                      <p:cBhvr additive="base">
                                        <p:cTn id="50" dur="500" fill="hold"/>
                                        <p:tgtEl>
                                          <p:spTgt spid="104"/>
                                        </p:tgtEl>
                                        <p:attrNameLst>
                                          <p:attrName>ppt_x</p:attrName>
                                        </p:attrNameLst>
                                      </p:cBhvr>
                                      <p:tavLst>
                                        <p:tav tm="0">
                                          <p:val>
                                            <p:strVal val="1+#ppt_w/2"/>
                                          </p:val>
                                        </p:tav>
                                        <p:tav tm="100000">
                                          <p:val>
                                            <p:strVal val="#ppt_x"/>
                                          </p:val>
                                        </p:tav>
                                      </p:tavLst>
                                    </p:anim>
                                    <p:anim calcmode="lin" valueType="num">
                                      <p:cBhvr additive="base">
                                        <p:cTn id="51" dur="500" fill="hold"/>
                                        <p:tgtEl>
                                          <p:spTgt spid="104"/>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450"/>
                                  </p:stCondLst>
                                  <p:childTnLst>
                                    <p:set>
                                      <p:cBhvr>
                                        <p:cTn id="53" dur="1" fill="hold">
                                          <p:stCondLst>
                                            <p:cond delay="0"/>
                                          </p:stCondLst>
                                        </p:cTn>
                                        <p:tgtEl>
                                          <p:spTgt spid="105"/>
                                        </p:tgtEl>
                                        <p:attrNameLst>
                                          <p:attrName>style.visibility</p:attrName>
                                        </p:attrNameLst>
                                      </p:cBhvr>
                                      <p:to>
                                        <p:strVal val="visible"/>
                                      </p:to>
                                    </p:set>
                                    <p:anim calcmode="lin" valueType="num">
                                      <p:cBhvr additive="base">
                                        <p:cTn id="54" dur="500" fill="hold"/>
                                        <p:tgtEl>
                                          <p:spTgt spid="105"/>
                                        </p:tgtEl>
                                        <p:attrNameLst>
                                          <p:attrName>ppt_x</p:attrName>
                                        </p:attrNameLst>
                                      </p:cBhvr>
                                      <p:tavLst>
                                        <p:tav tm="0">
                                          <p:val>
                                            <p:strVal val="1+#ppt_w/2"/>
                                          </p:val>
                                        </p:tav>
                                        <p:tav tm="100000">
                                          <p:val>
                                            <p:strVal val="#ppt_x"/>
                                          </p:val>
                                        </p:tav>
                                      </p:tavLst>
                                    </p:anim>
                                    <p:anim calcmode="lin" valueType="num">
                                      <p:cBhvr additive="base">
                                        <p:cTn id="55" dur="500" fill="hold"/>
                                        <p:tgtEl>
                                          <p:spTgt spid="105"/>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600"/>
                                  </p:stCondLst>
                                  <p:childTnLst>
                                    <p:set>
                                      <p:cBhvr>
                                        <p:cTn id="57" dur="1" fill="hold">
                                          <p:stCondLst>
                                            <p:cond delay="0"/>
                                          </p:stCondLst>
                                        </p:cTn>
                                        <p:tgtEl>
                                          <p:spTgt spid="121"/>
                                        </p:tgtEl>
                                        <p:attrNameLst>
                                          <p:attrName>style.visibility</p:attrName>
                                        </p:attrNameLst>
                                      </p:cBhvr>
                                      <p:to>
                                        <p:strVal val="visible"/>
                                      </p:to>
                                    </p:set>
                                    <p:anim calcmode="lin" valueType="num">
                                      <p:cBhvr additive="base">
                                        <p:cTn id="58" dur="500" fill="hold"/>
                                        <p:tgtEl>
                                          <p:spTgt spid="121"/>
                                        </p:tgtEl>
                                        <p:attrNameLst>
                                          <p:attrName>ppt_x</p:attrName>
                                        </p:attrNameLst>
                                      </p:cBhvr>
                                      <p:tavLst>
                                        <p:tav tm="0">
                                          <p:val>
                                            <p:strVal val="1+#ppt_w/2"/>
                                          </p:val>
                                        </p:tav>
                                        <p:tav tm="100000">
                                          <p:val>
                                            <p:strVal val="#ppt_x"/>
                                          </p:val>
                                        </p:tav>
                                      </p:tavLst>
                                    </p:anim>
                                    <p:anim calcmode="lin" valueType="num">
                                      <p:cBhvr additive="base">
                                        <p:cTn id="59" dur="500" fill="hold"/>
                                        <p:tgtEl>
                                          <p:spTgt spid="121"/>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750"/>
                                  </p:stCondLst>
                                  <p:childTnLst>
                                    <p:set>
                                      <p:cBhvr>
                                        <p:cTn id="61" dur="1" fill="hold">
                                          <p:stCondLst>
                                            <p:cond delay="0"/>
                                          </p:stCondLst>
                                        </p:cTn>
                                        <p:tgtEl>
                                          <p:spTgt spid="122"/>
                                        </p:tgtEl>
                                        <p:attrNameLst>
                                          <p:attrName>style.visibility</p:attrName>
                                        </p:attrNameLst>
                                      </p:cBhvr>
                                      <p:to>
                                        <p:strVal val="visible"/>
                                      </p:to>
                                    </p:set>
                                    <p:anim calcmode="lin" valueType="num">
                                      <p:cBhvr additive="base">
                                        <p:cTn id="62" dur="500" fill="hold"/>
                                        <p:tgtEl>
                                          <p:spTgt spid="122"/>
                                        </p:tgtEl>
                                        <p:attrNameLst>
                                          <p:attrName>ppt_x</p:attrName>
                                        </p:attrNameLst>
                                      </p:cBhvr>
                                      <p:tavLst>
                                        <p:tav tm="0">
                                          <p:val>
                                            <p:strVal val="1+#ppt_w/2"/>
                                          </p:val>
                                        </p:tav>
                                        <p:tav tm="100000">
                                          <p:val>
                                            <p:strVal val="#ppt_x"/>
                                          </p:val>
                                        </p:tav>
                                      </p:tavLst>
                                    </p:anim>
                                    <p:anim calcmode="lin" valueType="num">
                                      <p:cBhvr additive="base">
                                        <p:cTn id="63"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87" grpId="0"/>
      <p:bldP spid="103" grpId="0"/>
      <p:bldP spid="104" grpId="0"/>
      <p:bldP spid="105" grpId="0"/>
      <p:bldP spid="121" grpId="0"/>
      <p:bldP spid="1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4160" y="3501008"/>
            <a:ext cx="10938527" cy="438201"/>
            <a:chOff x="534438" y="3368953"/>
            <a:chExt cx="10944224" cy="438144"/>
          </a:xfrm>
          <a:solidFill>
            <a:schemeClr val="tx1">
              <a:lumMod val="75000"/>
              <a:lumOff val="25000"/>
            </a:schemeClr>
          </a:solidFill>
        </p:grpSpPr>
        <p:sp>
          <p:nvSpPr>
            <p:cNvPr id="5" name="矩形 4"/>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F7F59D"/>
                </a:solidFill>
                <a:latin typeface="+mj-ea"/>
                <a:ea typeface="+mj-ea"/>
              </a:endParaRPr>
            </a:p>
          </p:txBody>
        </p:sp>
        <p:grpSp>
          <p:nvGrpSpPr>
            <p:cNvPr id="6" name="组合 5"/>
            <p:cNvGrpSpPr/>
            <p:nvPr/>
          </p:nvGrpSpPr>
          <p:grpSpPr>
            <a:xfrm>
              <a:off x="534438" y="3368953"/>
              <a:ext cx="10944224" cy="438144"/>
              <a:chOff x="623889" y="3209929"/>
              <a:chExt cx="10944224" cy="438144"/>
            </a:xfrm>
            <a:grpFill/>
          </p:grpSpPr>
          <p:sp>
            <p:nvSpPr>
              <p:cNvPr id="7" name="矩形 6"/>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F7F59D"/>
                  </a:solidFill>
                  <a:latin typeface="+mj-ea"/>
                  <a:ea typeface="+mj-ea"/>
                </a:endParaRPr>
              </a:p>
            </p:txBody>
          </p:sp>
          <p:sp>
            <p:nvSpPr>
              <p:cNvPr id="8" name="矩形 7"/>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F7F59D"/>
                  </a:solidFill>
                  <a:latin typeface="+mj-ea"/>
                  <a:ea typeface="+mj-ea"/>
                </a:endParaRPr>
              </a:p>
            </p:txBody>
          </p:sp>
          <p:sp>
            <p:nvSpPr>
              <p:cNvPr id="9" name="矩形 8"/>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F7F59D"/>
                  </a:solidFill>
                  <a:latin typeface="+mj-ea"/>
                  <a:ea typeface="+mj-ea"/>
                </a:endParaRPr>
              </a:p>
            </p:txBody>
          </p:sp>
          <p:sp>
            <p:nvSpPr>
              <p:cNvPr id="10" name="矩形 9"/>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F7F59D"/>
                  </a:solidFill>
                  <a:latin typeface="+mj-ea"/>
                  <a:ea typeface="+mj-ea"/>
                </a:endParaRPr>
              </a:p>
            </p:txBody>
          </p:sp>
          <p:sp>
            <p:nvSpPr>
              <p:cNvPr id="11" name="矩形 10"/>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F7F59D"/>
                  </a:solidFill>
                  <a:latin typeface="+mj-ea"/>
                  <a:ea typeface="+mj-ea"/>
                </a:endParaRPr>
              </a:p>
            </p:txBody>
          </p:sp>
          <p:sp>
            <p:nvSpPr>
              <p:cNvPr id="12" name="矩形 11"/>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F7F59D"/>
                  </a:solidFill>
                  <a:latin typeface="+mj-ea"/>
                  <a:ea typeface="+mj-ea"/>
                </a:endParaRPr>
              </a:p>
            </p:txBody>
          </p:sp>
          <p:sp>
            <p:nvSpPr>
              <p:cNvPr id="13" name="等腰三角形 12"/>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F7F59D"/>
                  </a:solidFill>
                  <a:latin typeface="+mj-ea"/>
                  <a:ea typeface="+mj-ea"/>
                </a:endParaRPr>
              </a:p>
            </p:txBody>
          </p:sp>
        </p:grpSp>
      </p:grpSp>
      <p:cxnSp>
        <p:nvCxnSpPr>
          <p:cNvPr id="14" name="肘形连接符 13"/>
          <p:cNvCxnSpPr>
            <a:stCxn id="16" idx="3"/>
            <a:endCxn id="19" idx="1"/>
          </p:cNvCxnSpPr>
          <p:nvPr/>
        </p:nvCxnSpPr>
        <p:spPr>
          <a:xfrm rot="5400000" flipH="1" flipV="1">
            <a:off x="1098973" y="2843205"/>
            <a:ext cx="753016" cy="328621"/>
          </a:xfrm>
          <a:prstGeom prst="bentConnector2">
            <a:avLst/>
          </a:prstGeom>
          <a:ln>
            <a:solidFill>
              <a:srgbClr val="AE8A57"/>
            </a:solidFill>
          </a:ln>
        </p:spPr>
        <p:style>
          <a:lnRef idx="1">
            <a:schemeClr val="accent2"/>
          </a:lnRef>
          <a:fillRef idx="0">
            <a:schemeClr val="accent2"/>
          </a:fillRef>
          <a:effectRef idx="0">
            <a:schemeClr val="accent2"/>
          </a:effectRef>
          <a:fontRef idx="minor">
            <a:schemeClr val="tx1"/>
          </a:fontRef>
        </p:style>
      </p:cxnSp>
      <p:grpSp>
        <p:nvGrpSpPr>
          <p:cNvPr id="15" name="组合 14"/>
          <p:cNvGrpSpPr/>
          <p:nvPr/>
        </p:nvGrpSpPr>
        <p:grpSpPr>
          <a:xfrm>
            <a:off x="1019774" y="3384022"/>
            <a:ext cx="582793" cy="676480"/>
            <a:chOff x="1109756" y="3090803"/>
            <a:chExt cx="583096" cy="676392"/>
          </a:xfrm>
          <a:solidFill>
            <a:srgbClr val="005DA2"/>
          </a:solidFill>
        </p:grpSpPr>
        <p:sp>
          <p:nvSpPr>
            <p:cNvPr id="16" name="六边形 15"/>
            <p:cNvSpPr/>
            <p:nvPr/>
          </p:nvSpPr>
          <p:spPr>
            <a:xfrm rot="5400000">
              <a:off x="1063108" y="3137451"/>
              <a:ext cx="676392" cy="583096"/>
            </a:xfrm>
            <a:prstGeom prst="hexag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dirty="0">
                <a:solidFill>
                  <a:srgbClr val="F7F59D"/>
                </a:solidFill>
                <a:latin typeface="+mj-ea"/>
                <a:ea typeface="+mj-ea"/>
              </a:endParaRPr>
            </a:p>
          </p:txBody>
        </p:sp>
        <p:sp>
          <p:nvSpPr>
            <p:cNvPr id="17" name="文本框 64"/>
            <p:cNvSpPr txBox="1"/>
            <p:nvPr/>
          </p:nvSpPr>
          <p:spPr>
            <a:xfrm>
              <a:off x="1115002" y="3298194"/>
              <a:ext cx="577850" cy="261610"/>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1200" dirty="0">
                  <a:solidFill>
                    <a:srgbClr val="F7F59D"/>
                  </a:solidFill>
                </a:rPr>
                <a:t>4</a:t>
              </a:r>
              <a:r>
                <a:rPr lang="zh-CN" altLang="en-US" sz="1200" dirty="0">
                  <a:solidFill>
                    <a:srgbClr val="F7F59D"/>
                  </a:solidFill>
                </a:rPr>
                <a:t>月份</a:t>
              </a:r>
            </a:p>
          </p:txBody>
        </p:sp>
      </p:grpSp>
      <p:grpSp>
        <p:nvGrpSpPr>
          <p:cNvPr id="18" name="组合 17"/>
          <p:cNvGrpSpPr/>
          <p:nvPr/>
        </p:nvGrpSpPr>
        <p:grpSpPr>
          <a:xfrm>
            <a:off x="1639792" y="2192819"/>
            <a:ext cx="1412599" cy="876376"/>
            <a:chOff x="1853741" y="1952625"/>
            <a:chExt cx="1413335" cy="876262"/>
          </a:xfrm>
          <a:gradFill>
            <a:gsLst>
              <a:gs pos="0">
                <a:srgbClr val="FFFFA6"/>
              </a:gs>
              <a:gs pos="74000">
                <a:srgbClr val="D9D27C"/>
              </a:gs>
              <a:gs pos="83000">
                <a:srgbClr val="D7D07A"/>
              </a:gs>
              <a:gs pos="100000">
                <a:srgbClr val="D9D27C"/>
              </a:gs>
            </a:gsLst>
            <a:lin ang="5400000" scaled="1"/>
          </a:gradFill>
        </p:grpSpPr>
        <p:sp>
          <p:nvSpPr>
            <p:cNvPr id="19" name="矩形 18"/>
            <p:cNvSpPr/>
            <p:nvPr/>
          </p:nvSpPr>
          <p:spPr>
            <a:xfrm>
              <a:off x="1853741" y="1952625"/>
              <a:ext cx="1413334" cy="87626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a:solidFill>
                  <a:srgbClr val="F7F59D"/>
                </a:solidFill>
                <a:latin typeface="+mj-ea"/>
                <a:ea typeface="+mj-ea"/>
              </a:endParaRPr>
            </a:p>
          </p:txBody>
        </p:sp>
        <p:sp>
          <p:nvSpPr>
            <p:cNvPr id="20" name="文本框 66"/>
            <p:cNvSpPr txBox="1"/>
            <p:nvPr/>
          </p:nvSpPr>
          <p:spPr>
            <a:xfrm>
              <a:off x="1853742" y="1997871"/>
              <a:ext cx="1413334" cy="646331"/>
            </a:xfrm>
            <a:prstGeom prst="rect">
              <a:avLst/>
            </a:prstGeom>
            <a:noFill/>
            <a:ln w="9525">
              <a:noFill/>
              <a:round/>
              <a:headEnd/>
              <a:tailEnd/>
            </a:ln>
          </p:spPr>
          <p:txBody>
            <a:bodyPr anchor="ctr"/>
            <a:lstStyle>
              <a:defPPr>
                <a:defRPr lang="zh-CN"/>
              </a:defPPr>
              <a:lvl1pPr>
                <a:defRPr sz="1200">
                  <a:latin typeface="+mj-ea"/>
                  <a:ea typeface="+mj-ea"/>
                </a:defRPr>
              </a:lvl1pPr>
            </a:lstStyle>
            <a:p>
              <a:r>
                <a:rPr lang="zh-CN" altLang="en-US" dirty="0">
                  <a:solidFill>
                    <a:srgbClr val="F7F59D"/>
                  </a:solidFill>
                </a:rPr>
                <a:t>       在这里添加你的文字，图片也可以，记得加满哦。</a:t>
              </a:r>
            </a:p>
          </p:txBody>
        </p:sp>
      </p:grpSp>
      <p:cxnSp>
        <p:nvCxnSpPr>
          <p:cNvPr id="21" name="肘形连接符 20"/>
          <p:cNvCxnSpPr>
            <a:stCxn id="23" idx="3"/>
            <a:endCxn id="26" idx="1"/>
          </p:cNvCxnSpPr>
          <p:nvPr/>
        </p:nvCxnSpPr>
        <p:spPr>
          <a:xfrm rot="5400000" flipH="1" flipV="1">
            <a:off x="3701974" y="2856479"/>
            <a:ext cx="742339" cy="291396"/>
          </a:xfrm>
          <a:prstGeom prst="bentConnector2">
            <a:avLst/>
          </a:prstGeom>
          <a:ln>
            <a:solidFill>
              <a:srgbClr val="AE8A57"/>
            </a:solidFill>
          </a:ln>
        </p:spPr>
        <p:style>
          <a:lnRef idx="1">
            <a:schemeClr val="accent2"/>
          </a:lnRef>
          <a:fillRef idx="0">
            <a:schemeClr val="accent2"/>
          </a:fillRef>
          <a:effectRef idx="0">
            <a:schemeClr val="accent2"/>
          </a:effectRef>
          <a:fontRef idx="minor">
            <a:schemeClr val="tx1"/>
          </a:fontRef>
        </p:style>
      </p:cxnSp>
      <p:grpSp>
        <p:nvGrpSpPr>
          <p:cNvPr id="22" name="组合 21"/>
          <p:cNvGrpSpPr/>
          <p:nvPr/>
        </p:nvGrpSpPr>
        <p:grpSpPr>
          <a:xfrm>
            <a:off x="3636048" y="3373345"/>
            <a:ext cx="582793" cy="676480"/>
            <a:chOff x="1109756" y="3090803"/>
            <a:chExt cx="583096" cy="676392"/>
          </a:xfrm>
          <a:gradFill>
            <a:gsLst>
              <a:gs pos="0">
                <a:srgbClr val="FFFFA6"/>
              </a:gs>
              <a:gs pos="74000">
                <a:srgbClr val="D9D27C"/>
              </a:gs>
              <a:gs pos="83000">
                <a:srgbClr val="D7D07A"/>
              </a:gs>
              <a:gs pos="100000">
                <a:srgbClr val="D9D27C"/>
              </a:gs>
            </a:gsLst>
            <a:lin ang="5400000" scaled="1"/>
          </a:gradFill>
        </p:grpSpPr>
        <p:sp>
          <p:nvSpPr>
            <p:cNvPr id="23" name="六边形 22"/>
            <p:cNvSpPr/>
            <p:nvPr/>
          </p:nvSpPr>
          <p:spPr>
            <a:xfrm rot="5400000">
              <a:off x="1063108" y="3137451"/>
              <a:ext cx="676392" cy="583096"/>
            </a:xfrm>
            <a:prstGeom prst="hexag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dirty="0">
                <a:solidFill>
                  <a:srgbClr val="F7F59D"/>
                </a:solidFill>
                <a:latin typeface="+mj-ea"/>
                <a:ea typeface="+mj-ea"/>
              </a:endParaRPr>
            </a:p>
          </p:txBody>
        </p:sp>
        <p:sp>
          <p:nvSpPr>
            <p:cNvPr id="24" name="文本框 72"/>
            <p:cNvSpPr txBox="1"/>
            <p:nvPr/>
          </p:nvSpPr>
          <p:spPr>
            <a:xfrm>
              <a:off x="1115002" y="3298194"/>
              <a:ext cx="577850" cy="261610"/>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1200" dirty="0">
                  <a:solidFill>
                    <a:srgbClr val="F7F59D"/>
                  </a:solidFill>
                </a:rPr>
                <a:t>6</a:t>
              </a:r>
              <a:r>
                <a:rPr lang="zh-CN" altLang="en-US" sz="1200" dirty="0">
                  <a:solidFill>
                    <a:srgbClr val="F7F59D"/>
                  </a:solidFill>
                </a:rPr>
                <a:t>月份</a:t>
              </a:r>
            </a:p>
          </p:txBody>
        </p:sp>
      </p:grpSp>
      <p:grpSp>
        <p:nvGrpSpPr>
          <p:cNvPr id="25" name="组合 24"/>
          <p:cNvGrpSpPr/>
          <p:nvPr/>
        </p:nvGrpSpPr>
        <p:grpSpPr>
          <a:xfrm>
            <a:off x="4218841" y="2192819"/>
            <a:ext cx="1412599" cy="876376"/>
            <a:chOff x="1853741" y="1952625"/>
            <a:chExt cx="1413335" cy="876262"/>
          </a:xfrm>
          <a:gradFill>
            <a:gsLst>
              <a:gs pos="0">
                <a:srgbClr val="FFFFA6"/>
              </a:gs>
              <a:gs pos="74000">
                <a:srgbClr val="D9D27C"/>
              </a:gs>
              <a:gs pos="83000">
                <a:srgbClr val="D7D07A"/>
              </a:gs>
              <a:gs pos="100000">
                <a:srgbClr val="D9D27C"/>
              </a:gs>
            </a:gsLst>
            <a:lin ang="5400000" scaled="1"/>
          </a:gradFill>
        </p:grpSpPr>
        <p:sp>
          <p:nvSpPr>
            <p:cNvPr id="26" name="矩形 25"/>
            <p:cNvSpPr/>
            <p:nvPr/>
          </p:nvSpPr>
          <p:spPr>
            <a:xfrm>
              <a:off x="1853741" y="1952625"/>
              <a:ext cx="1413334" cy="87626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a:solidFill>
                  <a:srgbClr val="F7F59D"/>
                </a:solidFill>
                <a:latin typeface="+mj-ea"/>
                <a:ea typeface="+mj-ea"/>
              </a:endParaRPr>
            </a:p>
          </p:txBody>
        </p:sp>
        <p:sp>
          <p:nvSpPr>
            <p:cNvPr id="27" name="文本框 75"/>
            <p:cNvSpPr txBox="1"/>
            <p:nvPr/>
          </p:nvSpPr>
          <p:spPr>
            <a:xfrm>
              <a:off x="1853742" y="1997871"/>
              <a:ext cx="1413334" cy="646331"/>
            </a:xfrm>
            <a:prstGeom prst="rect">
              <a:avLst/>
            </a:prstGeom>
            <a:noFill/>
            <a:ln w="9525">
              <a:noFill/>
              <a:round/>
              <a:headEnd/>
              <a:tailEnd/>
            </a:ln>
          </p:spPr>
          <p:txBody>
            <a:bodyPr anchor="ctr"/>
            <a:lstStyle>
              <a:defPPr>
                <a:defRPr lang="zh-CN"/>
              </a:defPPr>
              <a:lvl1pPr>
                <a:defRPr sz="1200">
                  <a:latin typeface="+mj-ea"/>
                  <a:ea typeface="+mj-ea"/>
                </a:defRPr>
              </a:lvl1pPr>
            </a:lstStyle>
            <a:p>
              <a:r>
                <a:rPr lang="zh-CN" altLang="en-US" dirty="0">
                  <a:solidFill>
                    <a:srgbClr val="F7F59D"/>
                  </a:solidFill>
                </a:rPr>
                <a:t>       在这里添加你的文字，图片也可以，记得加满哦。</a:t>
              </a:r>
            </a:p>
          </p:txBody>
        </p:sp>
      </p:grpSp>
      <p:cxnSp>
        <p:nvCxnSpPr>
          <p:cNvPr id="28" name="肘形连接符 27"/>
          <p:cNvCxnSpPr>
            <a:stCxn id="30" idx="3"/>
            <a:endCxn id="33" idx="1"/>
          </p:cNvCxnSpPr>
          <p:nvPr/>
        </p:nvCxnSpPr>
        <p:spPr>
          <a:xfrm rot="5400000" flipH="1" flipV="1">
            <a:off x="6275684" y="2861817"/>
            <a:ext cx="753016" cy="291397"/>
          </a:xfrm>
          <a:prstGeom prst="bentConnector2">
            <a:avLst/>
          </a:prstGeom>
          <a:ln>
            <a:solidFill>
              <a:srgbClr val="AE8A57"/>
            </a:solidFill>
          </a:ln>
        </p:spPr>
        <p:style>
          <a:lnRef idx="1">
            <a:schemeClr val="accent2"/>
          </a:lnRef>
          <a:fillRef idx="0">
            <a:schemeClr val="accent2"/>
          </a:fillRef>
          <a:effectRef idx="0">
            <a:schemeClr val="accent2"/>
          </a:effectRef>
          <a:fontRef idx="minor">
            <a:schemeClr val="tx1"/>
          </a:fontRef>
        </p:style>
      </p:cxnSp>
      <p:grpSp>
        <p:nvGrpSpPr>
          <p:cNvPr id="29" name="组合 28"/>
          <p:cNvGrpSpPr/>
          <p:nvPr/>
        </p:nvGrpSpPr>
        <p:grpSpPr>
          <a:xfrm>
            <a:off x="6215097" y="3384022"/>
            <a:ext cx="582793" cy="676480"/>
            <a:chOff x="1109756" y="3090803"/>
            <a:chExt cx="583096" cy="676392"/>
          </a:xfrm>
          <a:gradFill>
            <a:gsLst>
              <a:gs pos="0">
                <a:srgbClr val="FFFFA6"/>
              </a:gs>
              <a:gs pos="74000">
                <a:srgbClr val="D9D27C"/>
              </a:gs>
              <a:gs pos="83000">
                <a:srgbClr val="D7D07A"/>
              </a:gs>
              <a:gs pos="100000">
                <a:srgbClr val="D9D27C"/>
              </a:gs>
            </a:gsLst>
            <a:lin ang="5400000" scaled="1"/>
          </a:gradFill>
        </p:grpSpPr>
        <p:sp>
          <p:nvSpPr>
            <p:cNvPr id="30" name="六边形 29"/>
            <p:cNvSpPr/>
            <p:nvPr/>
          </p:nvSpPr>
          <p:spPr>
            <a:xfrm rot="5400000">
              <a:off x="1063108" y="3137451"/>
              <a:ext cx="676392" cy="583096"/>
            </a:xfrm>
            <a:prstGeom prst="hexag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dirty="0">
                <a:solidFill>
                  <a:srgbClr val="F7F59D"/>
                </a:solidFill>
                <a:latin typeface="+mj-ea"/>
                <a:ea typeface="+mj-ea"/>
              </a:endParaRPr>
            </a:p>
          </p:txBody>
        </p:sp>
        <p:sp>
          <p:nvSpPr>
            <p:cNvPr id="31" name="文本框 79"/>
            <p:cNvSpPr txBox="1"/>
            <p:nvPr/>
          </p:nvSpPr>
          <p:spPr>
            <a:xfrm>
              <a:off x="1115002" y="3298194"/>
              <a:ext cx="577850" cy="261610"/>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1200" dirty="0">
                  <a:solidFill>
                    <a:srgbClr val="F7F59D"/>
                  </a:solidFill>
                </a:rPr>
                <a:t>8</a:t>
              </a:r>
              <a:r>
                <a:rPr lang="zh-CN" altLang="en-US" sz="1200" dirty="0">
                  <a:solidFill>
                    <a:srgbClr val="F7F59D"/>
                  </a:solidFill>
                </a:rPr>
                <a:t>月份</a:t>
              </a:r>
            </a:p>
          </p:txBody>
        </p:sp>
      </p:grpSp>
      <p:grpSp>
        <p:nvGrpSpPr>
          <p:cNvPr id="32" name="组合 31"/>
          <p:cNvGrpSpPr/>
          <p:nvPr/>
        </p:nvGrpSpPr>
        <p:grpSpPr>
          <a:xfrm>
            <a:off x="6797891" y="2192819"/>
            <a:ext cx="1412599" cy="876376"/>
            <a:chOff x="1853741" y="1952625"/>
            <a:chExt cx="1413335" cy="876262"/>
          </a:xfrm>
          <a:gradFill>
            <a:gsLst>
              <a:gs pos="0">
                <a:srgbClr val="FFFFA6"/>
              </a:gs>
              <a:gs pos="74000">
                <a:srgbClr val="D9D27C"/>
              </a:gs>
              <a:gs pos="83000">
                <a:srgbClr val="D7D07A"/>
              </a:gs>
              <a:gs pos="100000">
                <a:srgbClr val="D9D27C"/>
              </a:gs>
            </a:gsLst>
            <a:lin ang="5400000" scaled="1"/>
          </a:gradFill>
        </p:grpSpPr>
        <p:sp>
          <p:nvSpPr>
            <p:cNvPr id="33" name="矩形 32"/>
            <p:cNvSpPr/>
            <p:nvPr/>
          </p:nvSpPr>
          <p:spPr>
            <a:xfrm>
              <a:off x="1853741" y="1952625"/>
              <a:ext cx="1413334" cy="87626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a:solidFill>
                  <a:srgbClr val="F7F59D"/>
                </a:solidFill>
                <a:latin typeface="+mj-ea"/>
                <a:ea typeface="+mj-ea"/>
              </a:endParaRPr>
            </a:p>
          </p:txBody>
        </p:sp>
        <p:sp>
          <p:nvSpPr>
            <p:cNvPr id="34" name="文本框 82"/>
            <p:cNvSpPr txBox="1"/>
            <p:nvPr/>
          </p:nvSpPr>
          <p:spPr>
            <a:xfrm>
              <a:off x="1853742" y="1997871"/>
              <a:ext cx="1413334" cy="646331"/>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200" dirty="0">
                  <a:solidFill>
                    <a:srgbClr val="F7F59D"/>
                  </a:solidFill>
                </a:rPr>
                <a:t>       在这里添加你的文字，图片也可以，记得加满哦。</a:t>
              </a:r>
            </a:p>
          </p:txBody>
        </p:sp>
      </p:grpSp>
      <p:cxnSp>
        <p:nvCxnSpPr>
          <p:cNvPr id="35" name="肘形连接符 34"/>
          <p:cNvCxnSpPr>
            <a:stCxn id="37" idx="3"/>
            <a:endCxn id="40" idx="1"/>
          </p:cNvCxnSpPr>
          <p:nvPr/>
        </p:nvCxnSpPr>
        <p:spPr>
          <a:xfrm rot="5400000" flipH="1" flipV="1">
            <a:off x="8854734" y="2861817"/>
            <a:ext cx="753015" cy="291397"/>
          </a:xfrm>
          <a:prstGeom prst="bentConnector2">
            <a:avLst/>
          </a:prstGeom>
          <a:ln>
            <a:solidFill>
              <a:srgbClr val="AE8A57"/>
            </a:solidFill>
          </a:ln>
        </p:spPr>
        <p:style>
          <a:lnRef idx="1">
            <a:schemeClr val="accent2"/>
          </a:lnRef>
          <a:fillRef idx="0">
            <a:schemeClr val="accent2"/>
          </a:fillRef>
          <a:effectRef idx="0">
            <a:schemeClr val="accent2"/>
          </a:effectRef>
          <a:fontRef idx="minor">
            <a:schemeClr val="tx1"/>
          </a:fontRef>
        </p:style>
      </p:cxnSp>
      <p:grpSp>
        <p:nvGrpSpPr>
          <p:cNvPr id="36" name="组合 35"/>
          <p:cNvGrpSpPr/>
          <p:nvPr/>
        </p:nvGrpSpPr>
        <p:grpSpPr>
          <a:xfrm>
            <a:off x="8724165" y="3384022"/>
            <a:ext cx="719705" cy="676480"/>
            <a:chOff x="1039738" y="3090803"/>
            <a:chExt cx="720080" cy="676392"/>
          </a:xfrm>
          <a:gradFill>
            <a:gsLst>
              <a:gs pos="0">
                <a:srgbClr val="FFFFA6"/>
              </a:gs>
              <a:gs pos="74000">
                <a:srgbClr val="D9D27C"/>
              </a:gs>
              <a:gs pos="83000">
                <a:srgbClr val="D7D07A"/>
              </a:gs>
              <a:gs pos="100000">
                <a:srgbClr val="D9D27C"/>
              </a:gs>
            </a:gsLst>
            <a:lin ang="5400000" scaled="1"/>
          </a:gradFill>
        </p:grpSpPr>
        <p:sp>
          <p:nvSpPr>
            <p:cNvPr id="37" name="六边形 36"/>
            <p:cNvSpPr/>
            <p:nvPr/>
          </p:nvSpPr>
          <p:spPr>
            <a:xfrm rot="5400000">
              <a:off x="1063108" y="3137451"/>
              <a:ext cx="676392" cy="583096"/>
            </a:xfrm>
            <a:prstGeom prst="hexag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dirty="0">
                <a:solidFill>
                  <a:srgbClr val="F7F59D"/>
                </a:solidFill>
                <a:latin typeface="+mj-ea"/>
                <a:ea typeface="+mj-ea"/>
              </a:endParaRPr>
            </a:p>
          </p:txBody>
        </p:sp>
        <p:sp>
          <p:nvSpPr>
            <p:cNvPr id="38" name="文本框 86"/>
            <p:cNvSpPr txBox="1"/>
            <p:nvPr/>
          </p:nvSpPr>
          <p:spPr>
            <a:xfrm>
              <a:off x="1039738" y="3298194"/>
              <a:ext cx="720080" cy="261610"/>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1200" dirty="0">
                  <a:solidFill>
                    <a:srgbClr val="F7F59D"/>
                  </a:solidFill>
                </a:rPr>
                <a:t>10</a:t>
              </a:r>
              <a:r>
                <a:rPr lang="zh-CN" altLang="en-US" sz="1200" dirty="0">
                  <a:solidFill>
                    <a:srgbClr val="F7F59D"/>
                  </a:solidFill>
                </a:rPr>
                <a:t>月份</a:t>
              </a:r>
            </a:p>
          </p:txBody>
        </p:sp>
      </p:grpSp>
      <p:grpSp>
        <p:nvGrpSpPr>
          <p:cNvPr id="39" name="组合 38"/>
          <p:cNvGrpSpPr/>
          <p:nvPr/>
        </p:nvGrpSpPr>
        <p:grpSpPr>
          <a:xfrm>
            <a:off x="9376940" y="2192819"/>
            <a:ext cx="1412599" cy="876376"/>
            <a:chOff x="1853741" y="1952625"/>
            <a:chExt cx="1413335" cy="876262"/>
          </a:xfrm>
          <a:gradFill>
            <a:gsLst>
              <a:gs pos="0">
                <a:srgbClr val="FFFFA6"/>
              </a:gs>
              <a:gs pos="74000">
                <a:srgbClr val="D9D27C"/>
              </a:gs>
              <a:gs pos="83000">
                <a:srgbClr val="D7D07A"/>
              </a:gs>
              <a:gs pos="100000">
                <a:srgbClr val="D9D27C"/>
              </a:gs>
            </a:gsLst>
            <a:lin ang="5400000" scaled="1"/>
          </a:gradFill>
        </p:grpSpPr>
        <p:sp>
          <p:nvSpPr>
            <p:cNvPr id="40" name="矩形 39"/>
            <p:cNvSpPr/>
            <p:nvPr/>
          </p:nvSpPr>
          <p:spPr>
            <a:xfrm>
              <a:off x="1853741" y="1952625"/>
              <a:ext cx="1413334" cy="87626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a:solidFill>
                  <a:srgbClr val="F7F59D"/>
                </a:solidFill>
                <a:latin typeface="+mj-ea"/>
                <a:ea typeface="+mj-ea"/>
              </a:endParaRPr>
            </a:p>
          </p:txBody>
        </p:sp>
        <p:sp>
          <p:nvSpPr>
            <p:cNvPr id="41" name="文本框 89"/>
            <p:cNvSpPr txBox="1"/>
            <p:nvPr/>
          </p:nvSpPr>
          <p:spPr>
            <a:xfrm>
              <a:off x="1853742" y="1997871"/>
              <a:ext cx="1413334" cy="646331"/>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200" dirty="0">
                  <a:solidFill>
                    <a:srgbClr val="F7F59D"/>
                  </a:solidFill>
                </a:rPr>
                <a:t>       在这里添加你的文字，图片也可以，记得加满哦。</a:t>
              </a:r>
            </a:p>
          </p:txBody>
        </p:sp>
      </p:grpSp>
      <p:cxnSp>
        <p:nvCxnSpPr>
          <p:cNvPr id="42" name="肘形连接符 41"/>
          <p:cNvCxnSpPr>
            <a:stCxn id="45" idx="0"/>
            <a:endCxn id="48" idx="1"/>
          </p:cNvCxnSpPr>
          <p:nvPr/>
        </p:nvCxnSpPr>
        <p:spPr>
          <a:xfrm rot="16200000" flipH="1">
            <a:off x="2363756" y="4297442"/>
            <a:ext cx="802501" cy="328622"/>
          </a:xfrm>
          <a:prstGeom prst="bentConnector2">
            <a:avLst/>
          </a:prstGeom>
          <a:ln>
            <a:solidFill>
              <a:srgbClr val="AE8A57"/>
            </a:solidFill>
          </a:ln>
        </p:spPr>
        <p:style>
          <a:lnRef idx="1">
            <a:schemeClr val="accent2"/>
          </a:lnRef>
          <a:fillRef idx="0">
            <a:schemeClr val="accent2"/>
          </a:fillRef>
          <a:effectRef idx="0">
            <a:schemeClr val="accent2"/>
          </a:effectRef>
          <a:fontRef idx="minor">
            <a:schemeClr val="tx1"/>
          </a:fontRef>
        </p:style>
      </p:cxnSp>
      <p:grpSp>
        <p:nvGrpSpPr>
          <p:cNvPr id="44" name="组合 43"/>
          <p:cNvGrpSpPr/>
          <p:nvPr/>
        </p:nvGrpSpPr>
        <p:grpSpPr>
          <a:xfrm>
            <a:off x="2309298" y="3384022"/>
            <a:ext cx="582793" cy="676480"/>
            <a:chOff x="1109756" y="3090803"/>
            <a:chExt cx="583096" cy="676392"/>
          </a:xfrm>
          <a:solidFill>
            <a:srgbClr val="005DA2"/>
          </a:solidFill>
        </p:grpSpPr>
        <p:sp>
          <p:nvSpPr>
            <p:cNvPr id="45" name="六边形 44"/>
            <p:cNvSpPr/>
            <p:nvPr/>
          </p:nvSpPr>
          <p:spPr>
            <a:xfrm rot="5400000">
              <a:off x="1063108" y="3137451"/>
              <a:ext cx="676392" cy="583096"/>
            </a:xfrm>
            <a:prstGeom prst="hexag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dirty="0">
                <a:solidFill>
                  <a:srgbClr val="F7F59D"/>
                </a:solidFill>
                <a:latin typeface="+mj-ea"/>
                <a:ea typeface="+mj-ea"/>
              </a:endParaRPr>
            </a:p>
          </p:txBody>
        </p:sp>
        <p:sp>
          <p:nvSpPr>
            <p:cNvPr id="46" name="文本框 93"/>
            <p:cNvSpPr txBox="1"/>
            <p:nvPr/>
          </p:nvSpPr>
          <p:spPr>
            <a:xfrm>
              <a:off x="1115002" y="3298194"/>
              <a:ext cx="577850" cy="261610"/>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1200" dirty="0">
                  <a:solidFill>
                    <a:srgbClr val="F7F59D"/>
                  </a:solidFill>
                </a:rPr>
                <a:t>5</a:t>
              </a:r>
              <a:r>
                <a:rPr lang="zh-CN" altLang="en-US" sz="1200" dirty="0">
                  <a:solidFill>
                    <a:srgbClr val="F7F59D"/>
                  </a:solidFill>
                </a:rPr>
                <a:t>月份</a:t>
              </a:r>
            </a:p>
          </p:txBody>
        </p:sp>
      </p:grpSp>
      <p:grpSp>
        <p:nvGrpSpPr>
          <p:cNvPr id="47" name="组合 46"/>
          <p:cNvGrpSpPr/>
          <p:nvPr/>
        </p:nvGrpSpPr>
        <p:grpSpPr>
          <a:xfrm>
            <a:off x="2929317" y="4424816"/>
            <a:ext cx="1412599" cy="876376"/>
            <a:chOff x="1853741" y="1952625"/>
            <a:chExt cx="1413335" cy="876262"/>
          </a:xfrm>
          <a:gradFill>
            <a:gsLst>
              <a:gs pos="0">
                <a:srgbClr val="FFFFA6"/>
              </a:gs>
              <a:gs pos="74000">
                <a:srgbClr val="D9D27C"/>
              </a:gs>
              <a:gs pos="83000">
                <a:srgbClr val="D7D07A"/>
              </a:gs>
              <a:gs pos="100000">
                <a:srgbClr val="D9D27C"/>
              </a:gs>
            </a:gsLst>
            <a:lin ang="5400000" scaled="1"/>
          </a:gradFill>
        </p:grpSpPr>
        <p:sp>
          <p:nvSpPr>
            <p:cNvPr id="48" name="矩形 47"/>
            <p:cNvSpPr/>
            <p:nvPr/>
          </p:nvSpPr>
          <p:spPr>
            <a:xfrm>
              <a:off x="1853741" y="1952625"/>
              <a:ext cx="1413334" cy="87626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a:solidFill>
                  <a:srgbClr val="F7F59D"/>
                </a:solidFill>
                <a:latin typeface="+mj-ea"/>
                <a:ea typeface="+mj-ea"/>
              </a:endParaRPr>
            </a:p>
          </p:txBody>
        </p:sp>
        <p:sp>
          <p:nvSpPr>
            <p:cNvPr id="49" name="文本框 96"/>
            <p:cNvSpPr txBox="1"/>
            <p:nvPr/>
          </p:nvSpPr>
          <p:spPr>
            <a:xfrm>
              <a:off x="1853742" y="1997871"/>
              <a:ext cx="1413334" cy="646331"/>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200" dirty="0">
                  <a:solidFill>
                    <a:srgbClr val="F7F59D"/>
                  </a:solidFill>
                </a:rPr>
                <a:t>       在这里添加你的文字，图片也可以，记得加满哦。</a:t>
              </a:r>
            </a:p>
          </p:txBody>
        </p:sp>
      </p:grpSp>
      <p:cxnSp>
        <p:nvCxnSpPr>
          <p:cNvPr id="50" name="肘形连接符 49"/>
          <p:cNvCxnSpPr>
            <a:stCxn id="52" idx="0"/>
            <a:endCxn id="55" idx="1"/>
          </p:cNvCxnSpPr>
          <p:nvPr/>
        </p:nvCxnSpPr>
        <p:spPr>
          <a:xfrm rot="16200000" flipH="1">
            <a:off x="4956078" y="4310716"/>
            <a:ext cx="813178" cy="291397"/>
          </a:xfrm>
          <a:prstGeom prst="bentConnector2">
            <a:avLst/>
          </a:prstGeom>
          <a:ln>
            <a:solidFill>
              <a:srgbClr val="AE8A57"/>
            </a:solidFill>
          </a:ln>
        </p:spPr>
        <p:style>
          <a:lnRef idx="1">
            <a:schemeClr val="accent2"/>
          </a:lnRef>
          <a:fillRef idx="0">
            <a:schemeClr val="accent2"/>
          </a:fillRef>
          <a:effectRef idx="0">
            <a:schemeClr val="accent2"/>
          </a:effectRef>
          <a:fontRef idx="minor">
            <a:schemeClr val="tx1"/>
          </a:fontRef>
        </p:style>
      </p:cxnSp>
      <p:grpSp>
        <p:nvGrpSpPr>
          <p:cNvPr id="51" name="组合 50"/>
          <p:cNvGrpSpPr/>
          <p:nvPr/>
        </p:nvGrpSpPr>
        <p:grpSpPr>
          <a:xfrm>
            <a:off x="4925572" y="3373345"/>
            <a:ext cx="582793" cy="676480"/>
            <a:chOff x="1109756" y="3090803"/>
            <a:chExt cx="583096" cy="676392"/>
          </a:xfrm>
          <a:gradFill>
            <a:gsLst>
              <a:gs pos="0">
                <a:srgbClr val="FFFFA6"/>
              </a:gs>
              <a:gs pos="74000">
                <a:srgbClr val="D9D27C"/>
              </a:gs>
              <a:gs pos="83000">
                <a:srgbClr val="D7D07A"/>
              </a:gs>
              <a:gs pos="100000">
                <a:srgbClr val="D9D27C"/>
              </a:gs>
            </a:gsLst>
            <a:lin ang="5400000" scaled="1"/>
          </a:gradFill>
        </p:grpSpPr>
        <p:sp>
          <p:nvSpPr>
            <p:cNvPr id="52" name="六边形 51"/>
            <p:cNvSpPr/>
            <p:nvPr/>
          </p:nvSpPr>
          <p:spPr>
            <a:xfrm rot="5400000">
              <a:off x="1063108" y="3137451"/>
              <a:ext cx="676392" cy="583096"/>
            </a:xfrm>
            <a:prstGeom prst="hexag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dirty="0">
                <a:solidFill>
                  <a:srgbClr val="F7F59D"/>
                </a:solidFill>
                <a:latin typeface="+mj-ea"/>
                <a:ea typeface="+mj-ea"/>
              </a:endParaRPr>
            </a:p>
          </p:txBody>
        </p:sp>
        <p:sp>
          <p:nvSpPr>
            <p:cNvPr id="53" name="文本框 101"/>
            <p:cNvSpPr txBox="1"/>
            <p:nvPr/>
          </p:nvSpPr>
          <p:spPr>
            <a:xfrm>
              <a:off x="1115002" y="3298194"/>
              <a:ext cx="577850" cy="261610"/>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1200" dirty="0">
                  <a:solidFill>
                    <a:srgbClr val="F7F59D"/>
                  </a:solidFill>
                </a:rPr>
                <a:t>7</a:t>
              </a:r>
              <a:r>
                <a:rPr lang="zh-CN" altLang="en-US" sz="1200" dirty="0">
                  <a:solidFill>
                    <a:srgbClr val="F7F59D"/>
                  </a:solidFill>
                </a:rPr>
                <a:t>月份</a:t>
              </a:r>
            </a:p>
          </p:txBody>
        </p:sp>
      </p:grpSp>
      <p:grpSp>
        <p:nvGrpSpPr>
          <p:cNvPr id="54" name="组合 53"/>
          <p:cNvGrpSpPr/>
          <p:nvPr/>
        </p:nvGrpSpPr>
        <p:grpSpPr>
          <a:xfrm>
            <a:off x="5508366" y="4424816"/>
            <a:ext cx="1412599" cy="876376"/>
            <a:chOff x="1853741" y="1952625"/>
            <a:chExt cx="1413335" cy="876262"/>
          </a:xfrm>
          <a:gradFill>
            <a:gsLst>
              <a:gs pos="0">
                <a:srgbClr val="FFFFA6"/>
              </a:gs>
              <a:gs pos="74000">
                <a:srgbClr val="D9D27C"/>
              </a:gs>
              <a:gs pos="83000">
                <a:srgbClr val="D7D07A"/>
              </a:gs>
              <a:gs pos="100000">
                <a:srgbClr val="D9D27C"/>
              </a:gs>
            </a:gsLst>
            <a:lin ang="5400000" scaled="1"/>
          </a:gradFill>
        </p:grpSpPr>
        <p:sp>
          <p:nvSpPr>
            <p:cNvPr id="55" name="矩形 54"/>
            <p:cNvSpPr/>
            <p:nvPr/>
          </p:nvSpPr>
          <p:spPr>
            <a:xfrm>
              <a:off x="1853741" y="1952625"/>
              <a:ext cx="1413334" cy="87626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a:solidFill>
                  <a:srgbClr val="F7F59D"/>
                </a:solidFill>
                <a:latin typeface="+mj-ea"/>
                <a:ea typeface="+mj-ea"/>
              </a:endParaRPr>
            </a:p>
          </p:txBody>
        </p:sp>
        <p:sp>
          <p:nvSpPr>
            <p:cNvPr id="56" name="文本框 104"/>
            <p:cNvSpPr txBox="1"/>
            <p:nvPr/>
          </p:nvSpPr>
          <p:spPr>
            <a:xfrm>
              <a:off x="1853742" y="1997871"/>
              <a:ext cx="1413334" cy="646331"/>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200" dirty="0">
                  <a:solidFill>
                    <a:srgbClr val="F7F59D"/>
                  </a:solidFill>
                </a:rPr>
                <a:t>       在这里添加你的文字，图片也可以，记得加满哦。</a:t>
              </a:r>
            </a:p>
          </p:txBody>
        </p:sp>
      </p:grpSp>
      <p:cxnSp>
        <p:nvCxnSpPr>
          <p:cNvPr id="57" name="肘形连接符 56"/>
          <p:cNvCxnSpPr>
            <a:stCxn id="59" idx="0"/>
            <a:endCxn id="62" idx="1"/>
          </p:cNvCxnSpPr>
          <p:nvPr/>
        </p:nvCxnSpPr>
        <p:spPr>
          <a:xfrm rot="16200000" flipH="1">
            <a:off x="7521854" y="4334667"/>
            <a:ext cx="802501" cy="254171"/>
          </a:xfrm>
          <a:prstGeom prst="bentConnector2">
            <a:avLst/>
          </a:prstGeom>
          <a:ln>
            <a:solidFill>
              <a:srgbClr val="AE8A57"/>
            </a:solidFill>
          </a:ln>
        </p:spPr>
        <p:style>
          <a:lnRef idx="1">
            <a:schemeClr val="accent2"/>
          </a:lnRef>
          <a:fillRef idx="0">
            <a:schemeClr val="accent2"/>
          </a:fillRef>
          <a:effectRef idx="0">
            <a:schemeClr val="accent2"/>
          </a:effectRef>
          <a:fontRef idx="minor">
            <a:schemeClr val="tx1"/>
          </a:fontRef>
        </p:style>
      </p:cxnSp>
      <p:grpSp>
        <p:nvGrpSpPr>
          <p:cNvPr id="58" name="组合 57"/>
          <p:cNvGrpSpPr/>
          <p:nvPr/>
        </p:nvGrpSpPr>
        <p:grpSpPr>
          <a:xfrm>
            <a:off x="7504622" y="3384022"/>
            <a:ext cx="582793" cy="676480"/>
            <a:chOff x="1109756" y="3090803"/>
            <a:chExt cx="583096" cy="676392"/>
          </a:xfrm>
          <a:gradFill>
            <a:gsLst>
              <a:gs pos="0">
                <a:srgbClr val="FFFFA6"/>
              </a:gs>
              <a:gs pos="74000">
                <a:srgbClr val="D9D27C"/>
              </a:gs>
              <a:gs pos="83000">
                <a:srgbClr val="D7D07A"/>
              </a:gs>
              <a:gs pos="100000">
                <a:srgbClr val="D9D27C"/>
              </a:gs>
            </a:gsLst>
            <a:lin ang="5400000" scaled="1"/>
          </a:gradFill>
        </p:grpSpPr>
        <p:sp>
          <p:nvSpPr>
            <p:cNvPr id="59" name="六边形 58"/>
            <p:cNvSpPr/>
            <p:nvPr/>
          </p:nvSpPr>
          <p:spPr>
            <a:xfrm rot="5400000">
              <a:off x="1063108" y="3137451"/>
              <a:ext cx="676392" cy="583096"/>
            </a:xfrm>
            <a:prstGeom prst="hexag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dirty="0">
                <a:solidFill>
                  <a:srgbClr val="F7F59D"/>
                </a:solidFill>
                <a:latin typeface="+mj-ea"/>
                <a:ea typeface="+mj-ea"/>
              </a:endParaRPr>
            </a:p>
          </p:txBody>
        </p:sp>
        <p:sp>
          <p:nvSpPr>
            <p:cNvPr id="60" name="文本框 108"/>
            <p:cNvSpPr txBox="1"/>
            <p:nvPr/>
          </p:nvSpPr>
          <p:spPr>
            <a:xfrm>
              <a:off x="1115002" y="3298194"/>
              <a:ext cx="577850" cy="261610"/>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1200" dirty="0">
                  <a:solidFill>
                    <a:srgbClr val="F7F59D"/>
                  </a:solidFill>
                </a:rPr>
                <a:t>9</a:t>
              </a:r>
              <a:r>
                <a:rPr lang="zh-CN" altLang="en-US" sz="1200" dirty="0">
                  <a:solidFill>
                    <a:srgbClr val="F7F59D"/>
                  </a:solidFill>
                </a:rPr>
                <a:t>月份</a:t>
              </a:r>
            </a:p>
          </p:txBody>
        </p:sp>
      </p:grpSp>
      <p:grpSp>
        <p:nvGrpSpPr>
          <p:cNvPr id="61" name="组合 60"/>
          <p:cNvGrpSpPr/>
          <p:nvPr/>
        </p:nvGrpSpPr>
        <p:grpSpPr>
          <a:xfrm>
            <a:off x="8050190" y="4424816"/>
            <a:ext cx="1412599" cy="876376"/>
            <a:chOff x="1853741" y="1952625"/>
            <a:chExt cx="1413335" cy="876262"/>
          </a:xfrm>
          <a:gradFill>
            <a:gsLst>
              <a:gs pos="0">
                <a:srgbClr val="FFFFA6"/>
              </a:gs>
              <a:gs pos="74000">
                <a:srgbClr val="D9D27C"/>
              </a:gs>
              <a:gs pos="83000">
                <a:srgbClr val="D7D07A"/>
              </a:gs>
              <a:gs pos="100000">
                <a:srgbClr val="D9D27C"/>
              </a:gs>
            </a:gsLst>
            <a:lin ang="5400000" scaled="1"/>
          </a:gradFill>
        </p:grpSpPr>
        <p:sp>
          <p:nvSpPr>
            <p:cNvPr id="62" name="矩形 61"/>
            <p:cNvSpPr/>
            <p:nvPr/>
          </p:nvSpPr>
          <p:spPr>
            <a:xfrm>
              <a:off x="1853741" y="1952625"/>
              <a:ext cx="1413334" cy="87626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a:solidFill>
                  <a:srgbClr val="F7F59D"/>
                </a:solidFill>
                <a:latin typeface="+mj-ea"/>
                <a:ea typeface="+mj-ea"/>
              </a:endParaRPr>
            </a:p>
          </p:txBody>
        </p:sp>
        <p:sp>
          <p:nvSpPr>
            <p:cNvPr id="63" name="文本框 111"/>
            <p:cNvSpPr txBox="1"/>
            <p:nvPr/>
          </p:nvSpPr>
          <p:spPr>
            <a:xfrm>
              <a:off x="1853742" y="1997871"/>
              <a:ext cx="1413334" cy="646331"/>
            </a:xfrm>
            <a:prstGeom prst="rect">
              <a:avLst/>
            </a:prstGeom>
            <a:noFill/>
            <a:ln w="9525">
              <a:noFill/>
              <a:round/>
              <a:headEnd/>
              <a:tailEnd/>
            </a:ln>
          </p:spPr>
          <p:txBody>
            <a:bodyPr anchor="ctr"/>
            <a:lstStyle>
              <a:defPPr>
                <a:defRPr lang="zh-CN"/>
              </a:defPPr>
              <a:lvl1pPr>
                <a:defRPr sz="1200">
                  <a:latin typeface="+mj-ea"/>
                  <a:ea typeface="+mj-ea"/>
                </a:defRPr>
              </a:lvl1pPr>
            </a:lstStyle>
            <a:p>
              <a:r>
                <a:rPr lang="zh-CN" altLang="en-US" dirty="0">
                  <a:solidFill>
                    <a:srgbClr val="F7F59D"/>
                  </a:solidFill>
                </a:rPr>
                <a:t>       在这里添加你的文字，图片也可以，记得加满哦。</a:t>
              </a:r>
            </a:p>
          </p:txBody>
        </p:sp>
      </p:grpSp>
      <p:grpSp>
        <p:nvGrpSpPr>
          <p:cNvPr id="64" name="组合 63"/>
          <p:cNvGrpSpPr/>
          <p:nvPr/>
        </p:nvGrpSpPr>
        <p:grpSpPr>
          <a:xfrm>
            <a:off x="10019634" y="3384022"/>
            <a:ext cx="681807" cy="676480"/>
            <a:chOff x="1045689" y="3090803"/>
            <a:chExt cx="682162" cy="676392"/>
          </a:xfrm>
          <a:gradFill>
            <a:gsLst>
              <a:gs pos="0">
                <a:srgbClr val="FFFFA6"/>
              </a:gs>
              <a:gs pos="74000">
                <a:srgbClr val="D9D27C"/>
              </a:gs>
              <a:gs pos="83000">
                <a:srgbClr val="D7D07A"/>
              </a:gs>
              <a:gs pos="100000">
                <a:srgbClr val="D9D27C"/>
              </a:gs>
            </a:gsLst>
            <a:lin ang="5400000" scaled="1"/>
          </a:gradFill>
        </p:grpSpPr>
        <p:sp>
          <p:nvSpPr>
            <p:cNvPr id="65" name="六边形 64"/>
            <p:cNvSpPr/>
            <p:nvPr/>
          </p:nvSpPr>
          <p:spPr>
            <a:xfrm rot="5400000">
              <a:off x="1063108" y="3137451"/>
              <a:ext cx="676392" cy="583096"/>
            </a:xfrm>
            <a:prstGeom prst="hexag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dirty="0">
                <a:solidFill>
                  <a:srgbClr val="F7F59D"/>
                </a:solidFill>
                <a:latin typeface="+mj-ea"/>
                <a:ea typeface="+mj-ea"/>
              </a:endParaRPr>
            </a:p>
          </p:txBody>
        </p:sp>
        <p:sp>
          <p:nvSpPr>
            <p:cNvPr id="66" name="文本框 114"/>
            <p:cNvSpPr txBox="1"/>
            <p:nvPr/>
          </p:nvSpPr>
          <p:spPr>
            <a:xfrm>
              <a:off x="1045689" y="3298194"/>
              <a:ext cx="682162" cy="261610"/>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1200" dirty="0">
                  <a:solidFill>
                    <a:srgbClr val="F7F59D"/>
                  </a:solidFill>
                </a:rPr>
                <a:t>11</a:t>
              </a:r>
              <a:r>
                <a:rPr lang="zh-CN" altLang="en-US" sz="1200" dirty="0">
                  <a:solidFill>
                    <a:srgbClr val="F7F59D"/>
                  </a:solidFill>
                </a:rPr>
                <a:t>月份</a:t>
              </a:r>
            </a:p>
          </p:txBody>
        </p:sp>
      </p:grpSp>
      <p:cxnSp>
        <p:nvCxnSpPr>
          <p:cNvPr id="67" name="肘形连接符 66"/>
          <p:cNvCxnSpPr>
            <a:endCxn id="69" idx="1"/>
          </p:cNvCxnSpPr>
          <p:nvPr/>
        </p:nvCxnSpPr>
        <p:spPr>
          <a:xfrm rot="16200000" flipH="1">
            <a:off x="10100904" y="4334667"/>
            <a:ext cx="802501" cy="254171"/>
          </a:xfrm>
          <a:prstGeom prst="bentConnector2">
            <a:avLst/>
          </a:prstGeom>
          <a:ln>
            <a:solidFill>
              <a:srgbClr val="AE8A57"/>
            </a:solidFill>
          </a:ln>
        </p:spPr>
        <p:style>
          <a:lnRef idx="1">
            <a:schemeClr val="accent2"/>
          </a:lnRef>
          <a:fillRef idx="0">
            <a:schemeClr val="accent2"/>
          </a:fillRef>
          <a:effectRef idx="0">
            <a:schemeClr val="accent2"/>
          </a:effectRef>
          <a:fontRef idx="minor">
            <a:schemeClr val="tx1"/>
          </a:fontRef>
        </p:style>
      </p:cxnSp>
      <p:grpSp>
        <p:nvGrpSpPr>
          <p:cNvPr id="68" name="组合 67"/>
          <p:cNvGrpSpPr/>
          <p:nvPr/>
        </p:nvGrpSpPr>
        <p:grpSpPr>
          <a:xfrm>
            <a:off x="10629240" y="4424816"/>
            <a:ext cx="1412599" cy="876376"/>
            <a:chOff x="1853741" y="1952625"/>
            <a:chExt cx="1413335" cy="876262"/>
          </a:xfrm>
          <a:gradFill>
            <a:gsLst>
              <a:gs pos="0">
                <a:srgbClr val="FFFFA6"/>
              </a:gs>
              <a:gs pos="74000">
                <a:srgbClr val="D9D27C"/>
              </a:gs>
              <a:gs pos="83000">
                <a:srgbClr val="D7D07A"/>
              </a:gs>
              <a:gs pos="100000">
                <a:srgbClr val="D9D27C"/>
              </a:gs>
            </a:gsLst>
            <a:lin ang="5400000" scaled="1"/>
          </a:gradFill>
        </p:grpSpPr>
        <p:sp>
          <p:nvSpPr>
            <p:cNvPr id="69" name="矩形 68"/>
            <p:cNvSpPr/>
            <p:nvPr/>
          </p:nvSpPr>
          <p:spPr>
            <a:xfrm>
              <a:off x="1853741" y="1952625"/>
              <a:ext cx="1413334" cy="87626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200">
                <a:solidFill>
                  <a:srgbClr val="F7F59D"/>
                </a:solidFill>
                <a:latin typeface="+mj-ea"/>
                <a:ea typeface="+mj-ea"/>
              </a:endParaRPr>
            </a:p>
          </p:txBody>
        </p:sp>
        <p:sp>
          <p:nvSpPr>
            <p:cNvPr id="70" name="文本框 111"/>
            <p:cNvSpPr txBox="1"/>
            <p:nvPr/>
          </p:nvSpPr>
          <p:spPr>
            <a:xfrm>
              <a:off x="1853742" y="1997871"/>
              <a:ext cx="1413334" cy="646331"/>
            </a:xfrm>
            <a:prstGeom prst="rect">
              <a:avLst/>
            </a:prstGeom>
            <a:noFill/>
            <a:ln w="9525">
              <a:noFill/>
              <a:round/>
              <a:headEnd/>
              <a:tailEnd/>
            </a:ln>
          </p:spPr>
          <p:txBody>
            <a:bodyPr anchor="ctr"/>
            <a:lstStyle>
              <a:defPPr>
                <a:defRPr lang="zh-CN"/>
              </a:defPPr>
              <a:lvl1pPr>
                <a:defRPr sz="1200">
                  <a:latin typeface="+mj-ea"/>
                  <a:ea typeface="+mj-ea"/>
                </a:defRPr>
              </a:lvl1pPr>
            </a:lstStyle>
            <a:p>
              <a:r>
                <a:rPr lang="zh-CN" altLang="en-US" dirty="0">
                  <a:solidFill>
                    <a:srgbClr val="F7F59D"/>
                  </a:solidFill>
                </a:rPr>
                <a:t>       在这里添加你的文字，图片也可以，记得加满哦。</a:t>
              </a:r>
            </a:p>
          </p:txBody>
        </p:sp>
      </p:grpSp>
      <p:sp>
        <p:nvSpPr>
          <p:cNvPr id="71" name="矩形 70"/>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3630935411"/>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barn(inVertical)">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up)">
                                      <p:cBhvr>
                                        <p:cTn id="31" dur="500"/>
                                        <p:tgtEl>
                                          <p:spTgt spid="4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500"/>
                                        <p:tgtEl>
                                          <p:spTgt spid="4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up)">
                                      <p:cBhvr>
                                        <p:cTn id="55" dur="500"/>
                                        <p:tgtEl>
                                          <p:spTgt spid="50"/>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left)">
                                      <p:cBhvr>
                                        <p:cTn id="59" dur="500"/>
                                        <p:tgtEl>
                                          <p:spTgt spid="54"/>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left)">
                                      <p:cBhvr>
                                        <p:cTn id="71" dur="500"/>
                                        <p:tgtEl>
                                          <p:spTgt spid="32"/>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wipe(up)">
                                      <p:cBhvr>
                                        <p:cTn id="79" dur="500"/>
                                        <p:tgtEl>
                                          <p:spTgt spid="57"/>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wipe(left)">
                                      <p:cBhvr>
                                        <p:cTn id="83" dur="500"/>
                                        <p:tgtEl>
                                          <p:spTgt spid="61"/>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down)">
                                      <p:cBhvr>
                                        <p:cTn id="91" dur="500"/>
                                        <p:tgtEl>
                                          <p:spTgt spid="35"/>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wipe(left)">
                                      <p:cBhvr>
                                        <p:cTn id="95" dur="500"/>
                                        <p:tgtEl>
                                          <p:spTgt spid="39"/>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fade">
                                      <p:cBhvr>
                                        <p:cTn id="99" dur="500"/>
                                        <p:tgtEl>
                                          <p:spTgt spid="64"/>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64"/>
                                        </p:tgtEl>
                                      </p:cBhvr>
                                    </p:animEffect>
                                    <p:animScale>
                                      <p:cBhvr>
                                        <p:cTn id="103" dur="250" autoRev="1" fill="hold"/>
                                        <p:tgtEl>
                                          <p:spTgt spid="64"/>
                                        </p:tgtEl>
                                      </p:cBhvr>
                                      <p:by x="105000" y="105000"/>
                                    </p:animScale>
                                  </p:childTnLst>
                                </p:cTn>
                              </p:par>
                            </p:childTnLst>
                          </p:cTn>
                        </p:par>
                        <p:par>
                          <p:cTn id="104" fill="hold">
                            <p:stCondLst>
                              <p:cond delay="12500"/>
                            </p:stCondLst>
                            <p:childTnLst>
                              <p:par>
                                <p:cTn id="105" presetID="22" presetClass="entr" presetSubtype="1" fill="hold" nodeType="after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wipe(up)">
                                      <p:cBhvr>
                                        <p:cTn id="107" dur="500"/>
                                        <p:tgtEl>
                                          <p:spTgt spid="67"/>
                                        </p:tgtEl>
                                      </p:cBhvr>
                                    </p:animEffect>
                                  </p:childTnLst>
                                </p:cTn>
                              </p:par>
                            </p:childTnLst>
                          </p:cTn>
                        </p:par>
                        <p:par>
                          <p:cTn id="108" fill="hold">
                            <p:stCondLst>
                              <p:cond delay="13000"/>
                            </p:stCondLst>
                            <p:childTnLst>
                              <p:par>
                                <p:cTn id="109" presetID="22" presetClass="entr" presetSubtype="8" fill="hold" nodeType="afterEffect">
                                  <p:stCondLst>
                                    <p:cond delay="0"/>
                                  </p:stCondLst>
                                  <p:childTnLst>
                                    <p:set>
                                      <p:cBhvr>
                                        <p:cTn id="110" dur="1" fill="hold">
                                          <p:stCondLst>
                                            <p:cond delay="0"/>
                                          </p:stCondLst>
                                        </p:cTn>
                                        <p:tgtEl>
                                          <p:spTgt spid="68"/>
                                        </p:tgtEl>
                                        <p:attrNameLst>
                                          <p:attrName>style.visibility</p:attrName>
                                        </p:attrNameLst>
                                      </p:cBhvr>
                                      <p:to>
                                        <p:strVal val="visible"/>
                                      </p:to>
                                    </p:set>
                                    <p:animEffect transition="in" filter="wipe(left)">
                                      <p:cBhvr>
                                        <p:cTn id="11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85720" y="5137719"/>
            <a:ext cx="6985673" cy="1079499"/>
            <a:chOff x="3585720" y="5137719"/>
            <a:chExt cx="6985673" cy="1079499"/>
          </a:xfrm>
          <a:solidFill>
            <a:srgbClr val="D9D27C"/>
          </a:solidFill>
        </p:grpSpPr>
        <p:grpSp>
          <p:nvGrpSpPr>
            <p:cNvPr id="5" name="Group 8"/>
            <p:cNvGrpSpPr>
              <a:grpSpLocks/>
            </p:cNvGrpSpPr>
            <p:nvPr/>
          </p:nvGrpSpPr>
          <p:grpSpPr bwMode="auto">
            <a:xfrm>
              <a:off x="3585720" y="5525746"/>
              <a:ext cx="532885" cy="139071"/>
              <a:chOff x="0" y="0"/>
              <a:chExt cx="438150" cy="114300"/>
            </a:xfrm>
            <a:grpFill/>
          </p:grpSpPr>
          <p:sp>
            <p:nvSpPr>
              <p:cNvPr id="32"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sp>
            <p:nvSpPr>
              <p:cNvPr id="33" name="椭圆 5"/>
              <p:cNvSpPr>
                <a:spLocks noChangeArrowheads="1"/>
              </p:cNvSpPr>
              <p:nvPr/>
            </p:nvSpPr>
            <p:spPr bwMode="auto">
              <a:xfrm>
                <a:off x="129075" y="39150"/>
                <a:ext cx="180000" cy="3600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grpSp>
        <p:grpSp>
          <p:nvGrpSpPr>
            <p:cNvPr id="6" name="Group 11"/>
            <p:cNvGrpSpPr>
              <a:grpSpLocks/>
            </p:cNvGrpSpPr>
            <p:nvPr/>
          </p:nvGrpSpPr>
          <p:grpSpPr bwMode="auto">
            <a:xfrm>
              <a:off x="5010608" y="5478111"/>
              <a:ext cx="532885" cy="139071"/>
              <a:chOff x="0" y="0"/>
              <a:chExt cx="438150" cy="114300"/>
            </a:xfrm>
            <a:grpFill/>
          </p:grpSpPr>
          <p:sp>
            <p:nvSpPr>
              <p:cNvPr id="30"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sp>
            <p:nvSpPr>
              <p:cNvPr id="31" name="椭圆 61"/>
              <p:cNvSpPr>
                <a:spLocks noChangeArrowheads="1"/>
              </p:cNvSpPr>
              <p:nvPr/>
            </p:nvSpPr>
            <p:spPr bwMode="auto">
              <a:xfrm>
                <a:off x="129075" y="39150"/>
                <a:ext cx="180000" cy="3600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grpSp>
        <p:grpSp>
          <p:nvGrpSpPr>
            <p:cNvPr id="7" name="Group 14"/>
            <p:cNvGrpSpPr>
              <a:grpSpLocks/>
            </p:cNvGrpSpPr>
            <p:nvPr/>
          </p:nvGrpSpPr>
          <p:grpSpPr bwMode="auto">
            <a:xfrm>
              <a:off x="5867856" y="5792301"/>
              <a:ext cx="621704" cy="162251"/>
              <a:chOff x="0" y="0"/>
              <a:chExt cx="438150" cy="114300"/>
            </a:xfrm>
            <a:grpFill/>
          </p:grpSpPr>
          <p:sp>
            <p:nvSpPr>
              <p:cNvPr id="28"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sp>
            <p:nvSpPr>
              <p:cNvPr id="29" name="椭圆 66"/>
              <p:cNvSpPr>
                <a:spLocks noChangeArrowheads="1"/>
              </p:cNvSpPr>
              <p:nvPr/>
            </p:nvSpPr>
            <p:spPr bwMode="auto">
              <a:xfrm>
                <a:off x="129075" y="39150"/>
                <a:ext cx="180000" cy="3600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grpSp>
        <p:grpSp>
          <p:nvGrpSpPr>
            <p:cNvPr id="8" name="Group 17"/>
            <p:cNvGrpSpPr>
              <a:grpSpLocks/>
            </p:cNvGrpSpPr>
            <p:nvPr/>
          </p:nvGrpSpPr>
          <p:grpSpPr bwMode="auto">
            <a:xfrm>
              <a:off x="6993624" y="5565671"/>
              <a:ext cx="532885" cy="139071"/>
              <a:chOff x="0" y="0"/>
              <a:chExt cx="438150" cy="114300"/>
            </a:xfrm>
            <a:grpFill/>
          </p:grpSpPr>
          <p:sp>
            <p:nvSpPr>
              <p:cNvPr id="26"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sp>
            <p:nvSpPr>
              <p:cNvPr id="27" name="椭圆 73"/>
              <p:cNvSpPr>
                <a:spLocks noChangeArrowheads="1"/>
              </p:cNvSpPr>
              <p:nvPr/>
            </p:nvSpPr>
            <p:spPr bwMode="auto">
              <a:xfrm>
                <a:off x="129075" y="39150"/>
                <a:ext cx="180000" cy="3600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grpSp>
        <p:grpSp>
          <p:nvGrpSpPr>
            <p:cNvPr id="9" name="Group 20"/>
            <p:cNvGrpSpPr>
              <a:grpSpLocks/>
            </p:cNvGrpSpPr>
            <p:nvPr/>
          </p:nvGrpSpPr>
          <p:grpSpPr bwMode="auto">
            <a:xfrm>
              <a:off x="7972156" y="6007329"/>
              <a:ext cx="804241" cy="209889"/>
              <a:chOff x="0" y="0"/>
              <a:chExt cx="438150" cy="114300"/>
            </a:xfrm>
            <a:grpFill/>
          </p:grpSpPr>
          <p:sp>
            <p:nvSpPr>
              <p:cNvPr id="24"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sp>
            <p:nvSpPr>
              <p:cNvPr id="25" name="椭圆 77"/>
              <p:cNvSpPr>
                <a:spLocks noChangeArrowheads="1"/>
              </p:cNvSpPr>
              <p:nvPr/>
            </p:nvSpPr>
            <p:spPr bwMode="auto">
              <a:xfrm>
                <a:off x="129075" y="39150"/>
                <a:ext cx="180000" cy="3600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grpSp>
        <p:grpSp>
          <p:nvGrpSpPr>
            <p:cNvPr id="10" name="Group 23"/>
            <p:cNvGrpSpPr>
              <a:grpSpLocks/>
            </p:cNvGrpSpPr>
            <p:nvPr/>
          </p:nvGrpSpPr>
          <p:grpSpPr bwMode="auto">
            <a:xfrm>
              <a:off x="9024869" y="5137719"/>
              <a:ext cx="532885" cy="139071"/>
              <a:chOff x="0" y="0"/>
              <a:chExt cx="438150" cy="114300"/>
            </a:xfrm>
            <a:grpFill/>
          </p:grpSpPr>
          <p:sp>
            <p:nvSpPr>
              <p:cNvPr id="22"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sp>
            <p:nvSpPr>
              <p:cNvPr id="23" name="椭圆 80"/>
              <p:cNvSpPr>
                <a:spLocks noChangeArrowheads="1"/>
              </p:cNvSpPr>
              <p:nvPr/>
            </p:nvSpPr>
            <p:spPr bwMode="auto">
              <a:xfrm>
                <a:off x="129075" y="39150"/>
                <a:ext cx="180000" cy="3600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grpSp>
        <p:grpSp>
          <p:nvGrpSpPr>
            <p:cNvPr id="11" name="Group 26"/>
            <p:cNvGrpSpPr>
              <a:grpSpLocks/>
            </p:cNvGrpSpPr>
            <p:nvPr/>
          </p:nvGrpSpPr>
          <p:grpSpPr bwMode="auto">
            <a:xfrm>
              <a:off x="10038508" y="5402990"/>
              <a:ext cx="532885" cy="139071"/>
              <a:chOff x="0" y="0"/>
              <a:chExt cx="438150" cy="114300"/>
            </a:xfrm>
            <a:grpFill/>
          </p:grpSpPr>
          <p:sp>
            <p:nvSpPr>
              <p:cNvPr id="20"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sp>
            <p:nvSpPr>
              <p:cNvPr id="21" name="椭圆 83"/>
              <p:cNvSpPr>
                <a:spLocks noChangeArrowheads="1"/>
              </p:cNvSpPr>
              <p:nvPr/>
            </p:nvSpPr>
            <p:spPr bwMode="auto">
              <a:xfrm>
                <a:off x="129075" y="39150"/>
                <a:ext cx="180000" cy="3600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zh-CN" sz="3200">
                  <a:latin typeface="+mj-ea"/>
                  <a:ea typeface="+mj-ea"/>
                </a:endParaRPr>
              </a:p>
            </p:txBody>
          </p:sp>
        </p:grpSp>
        <p:cxnSp>
          <p:nvCxnSpPr>
            <p:cNvPr id="12" name="直接连接符 15"/>
            <p:cNvCxnSpPr>
              <a:cxnSpLocks noChangeShapeType="1"/>
              <a:stCxn id="32" idx="6"/>
              <a:endCxn id="30" idx="2"/>
            </p:cNvCxnSpPr>
            <p:nvPr/>
          </p:nvCxnSpPr>
          <p:spPr bwMode="auto">
            <a:xfrm flipV="1">
              <a:off x="4118605" y="5547647"/>
              <a:ext cx="892003" cy="47635"/>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cxnSp>
        <p:cxnSp>
          <p:nvCxnSpPr>
            <p:cNvPr id="13" name="直接连接符 19"/>
            <p:cNvCxnSpPr>
              <a:cxnSpLocks noChangeShapeType="1"/>
              <a:stCxn id="30" idx="5"/>
              <a:endCxn id="28" idx="1"/>
            </p:cNvCxnSpPr>
            <p:nvPr/>
          </p:nvCxnSpPr>
          <p:spPr bwMode="auto">
            <a:xfrm>
              <a:off x="5465453" y="5596816"/>
              <a:ext cx="493449" cy="219247"/>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cxnSp>
        <p:sp>
          <p:nvSpPr>
            <p:cNvPr id="14" name="直接连接符 24"/>
            <p:cNvSpPr>
              <a:spLocks noChangeShapeType="1"/>
            </p:cNvSpPr>
            <p:nvPr/>
          </p:nvSpPr>
          <p:spPr bwMode="auto">
            <a:xfrm flipV="1">
              <a:off x="6394951" y="5684376"/>
              <a:ext cx="676713" cy="131687"/>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sp>
          <p:nvSpPr>
            <p:cNvPr id="15" name="直接连接符 14"/>
            <p:cNvSpPr>
              <a:spLocks noChangeShapeType="1"/>
            </p:cNvSpPr>
            <p:nvPr/>
          </p:nvSpPr>
          <p:spPr bwMode="auto">
            <a:xfrm>
              <a:off x="7448469" y="5684376"/>
              <a:ext cx="776661" cy="373629"/>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cxnSp>
          <p:nvCxnSpPr>
            <p:cNvPr id="16" name="直接连接符 29"/>
            <p:cNvCxnSpPr>
              <a:cxnSpLocks noChangeShapeType="1"/>
              <a:stCxn id="24" idx="7"/>
              <a:endCxn id="20" idx="3"/>
            </p:cNvCxnSpPr>
            <p:nvPr/>
          </p:nvCxnSpPr>
          <p:spPr bwMode="auto">
            <a:xfrm flipV="1">
              <a:off x="8658618" y="5521694"/>
              <a:ext cx="1457930" cy="516372"/>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cxnSp>
        <p:cxnSp>
          <p:nvCxnSpPr>
            <p:cNvPr id="17" name="直接连接符 32"/>
            <p:cNvCxnSpPr>
              <a:cxnSpLocks noChangeShapeType="1"/>
              <a:stCxn id="20" idx="1"/>
              <a:endCxn id="22" idx="5"/>
            </p:cNvCxnSpPr>
            <p:nvPr/>
          </p:nvCxnSpPr>
          <p:spPr bwMode="auto">
            <a:xfrm flipH="1" flipV="1">
              <a:off x="9479715" y="5256424"/>
              <a:ext cx="636834" cy="166933"/>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cxnSp>
        <p:cxnSp>
          <p:nvCxnSpPr>
            <p:cNvPr id="18" name="直接连接符 34"/>
            <p:cNvCxnSpPr>
              <a:cxnSpLocks noChangeShapeType="1"/>
              <a:stCxn id="26" idx="6"/>
              <a:endCxn id="20" idx="2"/>
            </p:cNvCxnSpPr>
            <p:nvPr/>
          </p:nvCxnSpPr>
          <p:spPr bwMode="auto">
            <a:xfrm flipV="1">
              <a:off x="7526509" y="5472525"/>
              <a:ext cx="2511999" cy="162682"/>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cxnSp>
        <p:sp>
          <p:nvSpPr>
            <p:cNvPr id="19" name="直接连接符 43"/>
            <p:cNvSpPr>
              <a:spLocks noChangeShapeType="1"/>
            </p:cNvSpPr>
            <p:nvPr/>
          </p:nvSpPr>
          <p:spPr bwMode="auto">
            <a:xfrm flipV="1">
              <a:off x="8506282" y="5270066"/>
              <a:ext cx="728632" cy="750905"/>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grpSp>
      <p:grpSp>
        <p:nvGrpSpPr>
          <p:cNvPr id="34" name="组合 33"/>
          <p:cNvGrpSpPr/>
          <p:nvPr/>
        </p:nvGrpSpPr>
        <p:grpSpPr>
          <a:xfrm>
            <a:off x="4693779" y="3564074"/>
            <a:ext cx="1162426" cy="1963767"/>
            <a:chOff x="4693779" y="3564074"/>
            <a:chExt cx="1162426" cy="1963767"/>
          </a:xfrm>
        </p:grpSpPr>
        <p:sp>
          <p:nvSpPr>
            <p:cNvPr id="35" name="直接连接符 84"/>
            <p:cNvSpPr>
              <a:spLocks noChangeShapeType="1"/>
            </p:cNvSpPr>
            <p:nvPr/>
          </p:nvSpPr>
          <p:spPr bwMode="auto">
            <a:xfrm flipV="1">
              <a:off x="5276038" y="4726156"/>
              <a:ext cx="0" cy="801685"/>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36" name="椭圆 90"/>
            <p:cNvSpPr>
              <a:spLocks noChangeArrowheads="1"/>
            </p:cNvSpPr>
            <p:nvPr/>
          </p:nvSpPr>
          <p:spPr bwMode="auto">
            <a:xfrm>
              <a:off x="4693779" y="3564074"/>
              <a:ext cx="1162426" cy="116208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zh-CN" sz="3200">
                <a:latin typeface="+mj-ea"/>
                <a:ea typeface="+mj-ea"/>
              </a:endParaRPr>
            </a:p>
          </p:txBody>
        </p:sp>
      </p:grpSp>
      <p:sp>
        <p:nvSpPr>
          <p:cNvPr id="37" name="矩形 111"/>
          <p:cNvSpPr>
            <a:spLocks noChangeArrowheads="1"/>
          </p:cNvSpPr>
          <p:nvPr/>
        </p:nvSpPr>
        <p:spPr bwMode="auto">
          <a:xfrm>
            <a:off x="4915044" y="3816294"/>
            <a:ext cx="800219" cy="461665"/>
          </a:xfrm>
          <a:prstGeom prst="rect">
            <a:avLst/>
          </a:prstGeom>
          <a:grpFill/>
          <a:extLst/>
        </p:spPr>
        <p:txBody>
          <a:bodyPr wrap="square" rtlCol="0">
            <a:spAutoFit/>
          </a:bodyPr>
          <a:lstStyle/>
          <a:p>
            <a:pPr algn="just"/>
            <a:r>
              <a:rPr lang="zh-CN" altLang="en-US" sz="1200" dirty="0">
                <a:solidFill>
                  <a:srgbClr val="766B28"/>
                </a:solidFill>
                <a:latin typeface="+mj-ea"/>
                <a:ea typeface="+mj-ea"/>
                <a:sym typeface="Calibri" pitchFamily="34" charset="0"/>
              </a:rPr>
              <a:t>完成的</a:t>
            </a:r>
            <a:endParaRPr lang="en-US" altLang="zh-CN" sz="1200" dirty="0">
              <a:solidFill>
                <a:srgbClr val="766B28"/>
              </a:solidFill>
              <a:latin typeface="+mj-ea"/>
              <a:ea typeface="+mj-ea"/>
              <a:sym typeface="Calibri" pitchFamily="34" charset="0"/>
            </a:endParaRPr>
          </a:p>
          <a:p>
            <a:pPr algn="just"/>
            <a:r>
              <a:rPr lang="zh-CN" altLang="en-US" sz="1200" dirty="0">
                <a:solidFill>
                  <a:srgbClr val="766B28"/>
                </a:solidFill>
                <a:latin typeface="+mj-ea"/>
                <a:ea typeface="+mj-ea"/>
                <a:sym typeface="Calibri" pitchFamily="34" charset="0"/>
              </a:rPr>
              <a:t>项目名称</a:t>
            </a:r>
          </a:p>
        </p:txBody>
      </p:sp>
      <p:grpSp>
        <p:nvGrpSpPr>
          <p:cNvPr id="38" name="组合 37"/>
          <p:cNvGrpSpPr/>
          <p:nvPr/>
        </p:nvGrpSpPr>
        <p:grpSpPr>
          <a:xfrm>
            <a:off x="3288054" y="3177886"/>
            <a:ext cx="1131530" cy="2467742"/>
            <a:chOff x="3288054" y="3177886"/>
            <a:chExt cx="1131530" cy="2467742"/>
          </a:xfrm>
        </p:grpSpPr>
        <p:sp>
          <p:nvSpPr>
            <p:cNvPr id="39" name="直接连接符 12"/>
            <p:cNvSpPr>
              <a:spLocks noChangeShapeType="1"/>
            </p:cNvSpPr>
            <p:nvPr/>
          </p:nvSpPr>
          <p:spPr bwMode="auto">
            <a:xfrm flipV="1">
              <a:off x="3852196" y="4308089"/>
              <a:ext cx="0" cy="1337539"/>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40" name="椭圆 95"/>
            <p:cNvSpPr>
              <a:spLocks noChangeArrowheads="1"/>
            </p:cNvSpPr>
            <p:nvPr/>
          </p:nvSpPr>
          <p:spPr bwMode="auto">
            <a:xfrm>
              <a:off x="3288054" y="3177886"/>
              <a:ext cx="1131530" cy="1130204"/>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zh-CN" sz="3200">
                <a:latin typeface="+mj-ea"/>
                <a:ea typeface="+mj-ea"/>
              </a:endParaRPr>
            </a:p>
          </p:txBody>
        </p:sp>
      </p:grpSp>
      <p:sp>
        <p:nvSpPr>
          <p:cNvPr id="41" name="矩形 112"/>
          <p:cNvSpPr>
            <a:spLocks noChangeArrowheads="1"/>
          </p:cNvSpPr>
          <p:nvPr/>
        </p:nvSpPr>
        <p:spPr bwMode="auto">
          <a:xfrm>
            <a:off x="3468173" y="3421083"/>
            <a:ext cx="800219" cy="461665"/>
          </a:xfrm>
          <a:prstGeom prst="rect">
            <a:avLst/>
          </a:prstGeom>
          <a:grpFill/>
          <a:extLst/>
        </p:spPr>
        <p:txBody>
          <a:bodyPr wrap="square" rtlCol="0">
            <a:spAutoFit/>
          </a:bodyPr>
          <a:lstStyle/>
          <a:p>
            <a:pPr algn="just"/>
            <a:r>
              <a:rPr lang="zh-CN" altLang="en-US" sz="1200" dirty="0">
                <a:solidFill>
                  <a:srgbClr val="766B28"/>
                </a:solidFill>
                <a:latin typeface="+mj-ea"/>
                <a:ea typeface="+mj-ea"/>
                <a:sym typeface="Calibri" pitchFamily="34" charset="0"/>
              </a:rPr>
              <a:t>完成的</a:t>
            </a:r>
            <a:endParaRPr lang="en-US" altLang="zh-CN" sz="1200" dirty="0">
              <a:solidFill>
                <a:srgbClr val="766B28"/>
              </a:solidFill>
              <a:latin typeface="+mj-ea"/>
              <a:ea typeface="+mj-ea"/>
              <a:sym typeface="Calibri" pitchFamily="34" charset="0"/>
            </a:endParaRPr>
          </a:p>
          <a:p>
            <a:pPr algn="just"/>
            <a:r>
              <a:rPr lang="zh-CN" altLang="en-US" sz="1200" dirty="0">
                <a:solidFill>
                  <a:srgbClr val="766B28"/>
                </a:solidFill>
                <a:latin typeface="+mj-ea"/>
                <a:ea typeface="+mj-ea"/>
                <a:sym typeface="Calibri" pitchFamily="34" charset="0"/>
              </a:rPr>
              <a:t>项目名称</a:t>
            </a:r>
          </a:p>
        </p:txBody>
      </p:sp>
      <p:grpSp>
        <p:nvGrpSpPr>
          <p:cNvPr id="42" name="组合 41"/>
          <p:cNvGrpSpPr/>
          <p:nvPr/>
        </p:nvGrpSpPr>
        <p:grpSpPr>
          <a:xfrm>
            <a:off x="6669132" y="3004102"/>
            <a:ext cx="1162426" cy="2599047"/>
            <a:chOff x="6669132" y="3004102"/>
            <a:chExt cx="1162426" cy="2599047"/>
          </a:xfrm>
        </p:grpSpPr>
        <p:sp>
          <p:nvSpPr>
            <p:cNvPr id="44" name="直接连接符 86"/>
            <p:cNvSpPr>
              <a:spLocks noChangeShapeType="1"/>
            </p:cNvSpPr>
            <p:nvPr/>
          </p:nvSpPr>
          <p:spPr bwMode="auto">
            <a:xfrm flipV="1">
              <a:off x="7255966" y="4146509"/>
              <a:ext cx="0" cy="1456640"/>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45" name="椭圆 91"/>
            <p:cNvSpPr>
              <a:spLocks noChangeArrowheads="1"/>
            </p:cNvSpPr>
            <p:nvPr/>
          </p:nvSpPr>
          <p:spPr bwMode="auto">
            <a:xfrm>
              <a:off x="6669132" y="3004102"/>
              <a:ext cx="1162426" cy="116283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zh-CN" sz="3200">
                <a:latin typeface="+mj-ea"/>
                <a:ea typeface="+mj-ea"/>
              </a:endParaRPr>
            </a:p>
          </p:txBody>
        </p:sp>
      </p:grpSp>
      <p:sp>
        <p:nvSpPr>
          <p:cNvPr id="46" name="矩形 113"/>
          <p:cNvSpPr>
            <a:spLocks noChangeArrowheads="1"/>
          </p:cNvSpPr>
          <p:nvPr/>
        </p:nvSpPr>
        <p:spPr bwMode="auto">
          <a:xfrm>
            <a:off x="6858573" y="3285778"/>
            <a:ext cx="800219" cy="461665"/>
          </a:xfrm>
          <a:prstGeom prst="rect">
            <a:avLst/>
          </a:prstGeom>
          <a:grpFill/>
          <a:extLst/>
        </p:spPr>
        <p:txBody>
          <a:bodyPr wrap="square" rtlCol="0">
            <a:spAutoFit/>
          </a:bodyPr>
          <a:lstStyle/>
          <a:p>
            <a:pPr algn="just"/>
            <a:r>
              <a:rPr lang="zh-CN" altLang="en-US" sz="1200" dirty="0">
                <a:solidFill>
                  <a:srgbClr val="766B28"/>
                </a:solidFill>
                <a:latin typeface="+mj-ea"/>
                <a:ea typeface="+mj-ea"/>
                <a:sym typeface="Calibri" pitchFamily="34" charset="0"/>
              </a:rPr>
              <a:t>完成的</a:t>
            </a:r>
            <a:endParaRPr lang="en-US" altLang="zh-CN" sz="1200" dirty="0">
              <a:solidFill>
                <a:srgbClr val="766B28"/>
              </a:solidFill>
              <a:latin typeface="+mj-ea"/>
              <a:ea typeface="+mj-ea"/>
              <a:sym typeface="Calibri" pitchFamily="34" charset="0"/>
            </a:endParaRPr>
          </a:p>
          <a:p>
            <a:pPr algn="just"/>
            <a:r>
              <a:rPr lang="zh-CN" altLang="en-US" sz="1200" dirty="0">
                <a:solidFill>
                  <a:srgbClr val="766B28"/>
                </a:solidFill>
                <a:latin typeface="+mj-ea"/>
                <a:ea typeface="+mj-ea"/>
                <a:sym typeface="Calibri" pitchFamily="34" charset="0"/>
              </a:rPr>
              <a:t>项目名称</a:t>
            </a:r>
          </a:p>
        </p:txBody>
      </p:sp>
      <p:grpSp>
        <p:nvGrpSpPr>
          <p:cNvPr id="47" name="组合 46"/>
          <p:cNvGrpSpPr/>
          <p:nvPr/>
        </p:nvGrpSpPr>
        <p:grpSpPr>
          <a:xfrm>
            <a:off x="9702639" y="2183452"/>
            <a:ext cx="1162426" cy="3282599"/>
            <a:chOff x="9702639" y="2183452"/>
            <a:chExt cx="1162426" cy="3282599"/>
          </a:xfrm>
        </p:grpSpPr>
        <p:sp>
          <p:nvSpPr>
            <p:cNvPr id="48" name="直接连接符 89"/>
            <p:cNvSpPr>
              <a:spLocks noChangeShapeType="1"/>
            </p:cNvSpPr>
            <p:nvPr/>
          </p:nvSpPr>
          <p:spPr bwMode="auto">
            <a:xfrm flipV="1">
              <a:off x="10305418" y="3345860"/>
              <a:ext cx="0" cy="2120191"/>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49" name="椭圆 94"/>
            <p:cNvSpPr>
              <a:spLocks noChangeArrowheads="1"/>
            </p:cNvSpPr>
            <p:nvPr/>
          </p:nvSpPr>
          <p:spPr bwMode="auto">
            <a:xfrm>
              <a:off x="9702639" y="2183452"/>
              <a:ext cx="1162426" cy="1162409"/>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zh-CN" sz="3200">
                <a:latin typeface="+mj-ea"/>
                <a:ea typeface="+mj-ea"/>
              </a:endParaRPr>
            </a:p>
          </p:txBody>
        </p:sp>
      </p:grpSp>
      <p:sp>
        <p:nvSpPr>
          <p:cNvPr id="50" name="矩形 114"/>
          <p:cNvSpPr>
            <a:spLocks noChangeArrowheads="1"/>
          </p:cNvSpPr>
          <p:nvPr/>
        </p:nvSpPr>
        <p:spPr bwMode="auto">
          <a:xfrm>
            <a:off x="9874175" y="2421682"/>
            <a:ext cx="800219" cy="461665"/>
          </a:xfrm>
          <a:prstGeom prst="rect">
            <a:avLst/>
          </a:prstGeom>
          <a:grpFill/>
          <a:extLst/>
        </p:spPr>
        <p:txBody>
          <a:bodyPr wrap="square" rtlCol="0">
            <a:spAutoFit/>
          </a:bodyPr>
          <a:lstStyle/>
          <a:p>
            <a:pPr algn="just"/>
            <a:r>
              <a:rPr lang="zh-CN" altLang="en-US" sz="1200" dirty="0">
                <a:solidFill>
                  <a:srgbClr val="766B28"/>
                </a:solidFill>
                <a:latin typeface="+mj-ea"/>
                <a:ea typeface="+mj-ea"/>
                <a:sym typeface="Calibri" pitchFamily="34" charset="0"/>
              </a:rPr>
              <a:t>完成的</a:t>
            </a:r>
            <a:endParaRPr lang="en-US" altLang="zh-CN" sz="1200" dirty="0">
              <a:solidFill>
                <a:srgbClr val="766B28"/>
              </a:solidFill>
              <a:latin typeface="+mj-ea"/>
              <a:ea typeface="+mj-ea"/>
              <a:sym typeface="Calibri" pitchFamily="34" charset="0"/>
            </a:endParaRPr>
          </a:p>
          <a:p>
            <a:pPr algn="just"/>
            <a:r>
              <a:rPr lang="zh-CN" altLang="en-US" sz="1200" dirty="0">
                <a:solidFill>
                  <a:srgbClr val="766B28"/>
                </a:solidFill>
                <a:latin typeface="+mj-ea"/>
                <a:ea typeface="+mj-ea"/>
                <a:sym typeface="Calibri" pitchFamily="34" charset="0"/>
              </a:rPr>
              <a:t>项目名称</a:t>
            </a:r>
          </a:p>
        </p:txBody>
      </p:sp>
      <p:grpSp>
        <p:nvGrpSpPr>
          <p:cNvPr id="51" name="组合 50"/>
          <p:cNvGrpSpPr/>
          <p:nvPr/>
        </p:nvGrpSpPr>
        <p:grpSpPr>
          <a:xfrm>
            <a:off x="7679013" y="1341562"/>
            <a:ext cx="1345866" cy="4771354"/>
            <a:chOff x="7679013" y="1341562"/>
            <a:chExt cx="1345866" cy="4771354"/>
          </a:xfrm>
        </p:grpSpPr>
        <p:sp>
          <p:nvSpPr>
            <p:cNvPr id="52" name="直接连接符 87"/>
            <p:cNvSpPr>
              <a:spLocks noChangeShapeType="1"/>
            </p:cNvSpPr>
            <p:nvPr/>
          </p:nvSpPr>
          <p:spPr bwMode="auto">
            <a:xfrm flipV="1">
              <a:off x="8361212" y="2687734"/>
              <a:ext cx="0" cy="3425182"/>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53" name="椭圆 13"/>
            <p:cNvSpPr>
              <a:spLocks noChangeArrowheads="1"/>
            </p:cNvSpPr>
            <p:nvPr/>
          </p:nvSpPr>
          <p:spPr bwMode="auto">
            <a:xfrm>
              <a:off x="7679013" y="1341562"/>
              <a:ext cx="1345866" cy="134617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zh-CN" sz="3200">
                <a:latin typeface="+mj-ea"/>
                <a:ea typeface="+mj-ea"/>
              </a:endParaRPr>
            </a:p>
          </p:txBody>
        </p:sp>
      </p:grpSp>
      <p:sp>
        <p:nvSpPr>
          <p:cNvPr id="54" name="矩形 118"/>
          <p:cNvSpPr>
            <a:spLocks noChangeArrowheads="1"/>
          </p:cNvSpPr>
          <p:nvPr/>
        </p:nvSpPr>
        <p:spPr bwMode="auto">
          <a:xfrm>
            <a:off x="7974464" y="1641788"/>
            <a:ext cx="800219" cy="461665"/>
          </a:xfrm>
          <a:prstGeom prst="rect">
            <a:avLst/>
          </a:prstGeom>
          <a:grpFill/>
          <a:extLst/>
        </p:spPr>
        <p:txBody>
          <a:bodyPr wrap="square" rtlCol="0">
            <a:spAutoFit/>
          </a:bodyPr>
          <a:lstStyle/>
          <a:p>
            <a:pPr algn="just"/>
            <a:r>
              <a:rPr lang="zh-CN" altLang="en-US" sz="1200" dirty="0">
                <a:solidFill>
                  <a:srgbClr val="766B28"/>
                </a:solidFill>
                <a:latin typeface="+mj-ea"/>
                <a:ea typeface="+mj-ea"/>
                <a:sym typeface="Calibri" pitchFamily="34" charset="0"/>
              </a:rPr>
              <a:t>完成的</a:t>
            </a:r>
            <a:endParaRPr lang="en-US" altLang="zh-CN" sz="1200" dirty="0">
              <a:solidFill>
                <a:srgbClr val="766B28"/>
              </a:solidFill>
              <a:latin typeface="+mj-ea"/>
              <a:ea typeface="+mj-ea"/>
              <a:sym typeface="Calibri" pitchFamily="34" charset="0"/>
            </a:endParaRPr>
          </a:p>
          <a:p>
            <a:pPr algn="just"/>
            <a:r>
              <a:rPr lang="zh-CN" altLang="en-US" sz="1200" dirty="0">
                <a:solidFill>
                  <a:srgbClr val="766B28"/>
                </a:solidFill>
                <a:latin typeface="+mj-ea"/>
                <a:ea typeface="+mj-ea"/>
                <a:sym typeface="Calibri" pitchFamily="34" charset="0"/>
              </a:rPr>
              <a:t>项目名称</a:t>
            </a:r>
          </a:p>
        </p:txBody>
      </p:sp>
      <p:grpSp>
        <p:nvGrpSpPr>
          <p:cNvPr id="55" name="组合 54"/>
          <p:cNvGrpSpPr/>
          <p:nvPr/>
        </p:nvGrpSpPr>
        <p:grpSpPr>
          <a:xfrm>
            <a:off x="5582430" y="2163640"/>
            <a:ext cx="1162426" cy="3684234"/>
            <a:chOff x="5610976" y="2169935"/>
            <a:chExt cx="1162426" cy="3684234"/>
          </a:xfrm>
        </p:grpSpPr>
        <p:sp>
          <p:nvSpPr>
            <p:cNvPr id="56" name="直接连接符 85"/>
            <p:cNvSpPr>
              <a:spLocks noChangeShapeType="1"/>
            </p:cNvSpPr>
            <p:nvPr/>
          </p:nvSpPr>
          <p:spPr bwMode="auto">
            <a:xfrm flipV="1">
              <a:off x="6178963" y="3352154"/>
              <a:ext cx="0" cy="2502015"/>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57" name="椭圆 93"/>
            <p:cNvSpPr>
              <a:spLocks noChangeArrowheads="1"/>
            </p:cNvSpPr>
            <p:nvPr/>
          </p:nvSpPr>
          <p:spPr bwMode="auto">
            <a:xfrm>
              <a:off x="5610976" y="2169935"/>
              <a:ext cx="1162426" cy="116231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zh-CN" sz="3200">
                <a:latin typeface="+mj-ea"/>
                <a:ea typeface="+mj-ea"/>
              </a:endParaRPr>
            </a:p>
          </p:txBody>
        </p:sp>
      </p:grpSp>
      <p:sp>
        <p:nvSpPr>
          <p:cNvPr id="58" name="矩形 119"/>
          <p:cNvSpPr>
            <a:spLocks noChangeArrowheads="1"/>
          </p:cNvSpPr>
          <p:nvPr/>
        </p:nvSpPr>
        <p:spPr bwMode="auto">
          <a:xfrm>
            <a:off x="5792079" y="2484979"/>
            <a:ext cx="800219" cy="461665"/>
          </a:xfrm>
          <a:prstGeom prst="rect">
            <a:avLst/>
          </a:prstGeom>
          <a:grpFill/>
          <a:extLst/>
        </p:spPr>
        <p:txBody>
          <a:bodyPr wrap="square" rtlCol="0">
            <a:spAutoFit/>
          </a:bodyPr>
          <a:lstStyle/>
          <a:p>
            <a:pPr algn="just"/>
            <a:r>
              <a:rPr lang="zh-CN" altLang="en-US" sz="1200" dirty="0">
                <a:solidFill>
                  <a:srgbClr val="766B28"/>
                </a:solidFill>
                <a:latin typeface="+mj-ea"/>
                <a:ea typeface="+mj-ea"/>
                <a:sym typeface="Calibri" pitchFamily="34" charset="0"/>
              </a:rPr>
              <a:t>完成的</a:t>
            </a:r>
            <a:endParaRPr lang="en-US" altLang="zh-CN" sz="1200" dirty="0">
              <a:solidFill>
                <a:srgbClr val="766B28"/>
              </a:solidFill>
              <a:latin typeface="+mj-ea"/>
              <a:ea typeface="+mj-ea"/>
              <a:sym typeface="Calibri" pitchFamily="34" charset="0"/>
            </a:endParaRPr>
          </a:p>
          <a:p>
            <a:pPr algn="just"/>
            <a:r>
              <a:rPr lang="zh-CN" altLang="en-US" sz="1200" dirty="0">
                <a:solidFill>
                  <a:srgbClr val="766B28"/>
                </a:solidFill>
                <a:latin typeface="+mj-ea"/>
                <a:ea typeface="+mj-ea"/>
                <a:sym typeface="Calibri" pitchFamily="34" charset="0"/>
              </a:rPr>
              <a:t>项目名称</a:t>
            </a:r>
          </a:p>
        </p:txBody>
      </p:sp>
      <p:grpSp>
        <p:nvGrpSpPr>
          <p:cNvPr id="59" name="组合 58"/>
          <p:cNvGrpSpPr/>
          <p:nvPr/>
        </p:nvGrpSpPr>
        <p:grpSpPr>
          <a:xfrm>
            <a:off x="8642553" y="3222299"/>
            <a:ext cx="1272489" cy="1977283"/>
            <a:chOff x="8642553" y="3222299"/>
            <a:chExt cx="1272489" cy="1977283"/>
          </a:xfrm>
        </p:grpSpPr>
        <p:sp>
          <p:nvSpPr>
            <p:cNvPr id="60" name="直接连接符 88"/>
            <p:cNvSpPr>
              <a:spLocks noChangeShapeType="1"/>
            </p:cNvSpPr>
            <p:nvPr/>
          </p:nvSpPr>
          <p:spPr bwMode="auto">
            <a:xfrm flipV="1">
              <a:off x="9285940" y="4493885"/>
              <a:ext cx="0" cy="705697"/>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61" name="椭圆 92"/>
            <p:cNvSpPr>
              <a:spLocks noChangeArrowheads="1"/>
            </p:cNvSpPr>
            <p:nvPr/>
          </p:nvSpPr>
          <p:spPr bwMode="auto">
            <a:xfrm>
              <a:off x="8642553" y="3222299"/>
              <a:ext cx="1272489" cy="1271587"/>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zh-CN" sz="3200">
                <a:latin typeface="+mj-ea"/>
                <a:ea typeface="+mj-ea"/>
              </a:endParaRPr>
            </a:p>
          </p:txBody>
        </p:sp>
      </p:grpSp>
      <p:sp>
        <p:nvSpPr>
          <p:cNvPr id="62" name="矩形 120"/>
          <p:cNvSpPr>
            <a:spLocks noChangeArrowheads="1"/>
          </p:cNvSpPr>
          <p:nvPr/>
        </p:nvSpPr>
        <p:spPr bwMode="auto">
          <a:xfrm>
            <a:off x="8889483" y="3501802"/>
            <a:ext cx="800219" cy="461665"/>
          </a:xfrm>
          <a:prstGeom prst="rect">
            <a:avLst/>
          </a:prstGeom>
          <a:grpFill/>
          <a:extLst/>
        </p:spPr>
        <p:txBody>
          <a:bodyPr wrap="square" rtlCol="0">
            <a:spAutoFit/>
          </a:bodyPr>
          <a:lstStyle/>
          <a:p>
            <a:pPr algn="just"/>
            <a:r>
              <a:rPr lang="zh-CN" altLang="en-US" sz="1200" dirty="0">
                <a:solidFill>
                  <a:srgbClr val="766B28"/>
                </a:solidFill>
                <a:latin typeface="+mj-ea"/>
                <a:ea typeface="+mj-ea"/>
                <a:sym typeface="Calibri" pitchFamily="34" charset="0"/>
              </a:rPr>
              <a:t>完成的</a:t>
            </a:r>
            <a:endParaRPr lang="en-US" altLang="zh-CN" sz="1200" dirty="0">
              <a:solidFill>
                <a:srgbClr val="766B28"/>
              </a:solidFill>
              <a:latin typeface="+mj-ea"/>
              <a:ea typeface="+mj-ea"/>
              <a:sym typeface="Calibri" pitchFamily="34" charset="0"/>
            </a:endParaRPr>
          </a:p>
          <a:p>
            <a:pPr algn="just"/>
            <a:r>
              <a:rPr lang="zh-CN" altLang="en-US" sz="1200" dirty="0">
                <a:solidFill>
                  <a:srgbClr val="766B28"/>
                </a:solidFill>
                <a:latin typeface="+mj-ea"/>
                <a:ea typeface="+mj-ea"/>
                <a:sym typeface="Calibri" pitchFamily="34" charset="0"/>
              </a:rPr>
              <a:t>项目名称</a:t>
            </a:r>
          </a:p>
        </p:txBody>
      </p:sp>
      <p:sp>
        <p:nvSpPr>
          <p:cNvPr id="63" name="矩形 62"/>
          <p:cNvSpPr/>
          <p:nvPr/>
        </p:nvSpPr>
        <p:spPr>
          <a:xfrm>
            <a:off x="434505" y="2133650"/>
            <a:ext cx="2568326" cy="201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Bef>
                <a:spcPct val="0"/>
              </a:spcBef>
            </a:pPr>
            <a:r>
              <a:rPr lang="zh-CN" altLang="en-US" sz="1200" dirty="0">
                <a:solidFill>
                  <a:srgbClr val="AE8A57"/>
                </a:solidFill>
                <a:latin typeface="微软雅黑" pitchFamily="34" charset="-122"/>
                <a:ea typeface="微软雅黑" pitchFamily="34" charset="-122"/>
              </a:rPr>
              <a:t>此处输入您的文本，或者复制您的文本粘贴到此处</a:t>
            </a:r>
            <a:r>
              <a:rPr lang="en-US" altLang="zh-CN" sz="1200" dirty="0">
                <a:solidFill>
                  <a:srgbClr val="AE8A57"/>
                </a:solidFill>
                <a:latin typeface="微软雅黑" pitchFamily="34" charset="-122"/>
                <a:ea typeface="微软雅黑" pitchFamily="34" charset="-122"/>
              </a:rPr>
              <a:t>.</a:t>
            </a:r>
            <a:r>
              <a:rPr lang="zh-CN" altLang="en-US" sz="1200" dirty="0">
                <a:solidFill>
                  <a:srgbClr val="AE8A57"/>
                </a:solidFill>
                <a:latin typeface="微软雅黑" pitchFamily="34" charset="-122"/>
                <a:ea typeface="微软雅黑" pitchFamily="34" charset="-122"/>
              </a:rPr>
              <a:t>此处输入您的文本，或者复制您的文本粘贴到此处</a:t>
            </a:r>
            <a:r>
              <a:rPr lang="en-US" altLang="zh-CN" sz="1200" dirty="0">
                <a:solidFill>
                  <a:srgbClr val="AE8A57"/>
                </a:solidFill>
                <a:latin typeface="微软雅黑" pitchFamily="34" charset="-122"/>
                <a:ea typeface="微软雅黑" pitchFamily="34" charset="-122"/>
              </a:rPr>
              <a:t>.</a:t>
            </a:r>
            <a:r>
              <a:rPr lang="zh-CN" altLang="en-US" sz="1200" dirty="0">
                <a:solidFill>
                  <a:srgbClr val="AE8A57"/>
                </a:solidFill>
                <a:latin typeface="微软雅黑" pitchFamily="34" charset="-122"/>
                <a:ea typeface="微软雅黑" pitchFamily="34" charset="-122"/>
              </a:rPr>
              <a:t>此处输入您的文本</a:t>
            </a:r>
            <a:r>
              <a:rPr lang="en-US" altLang="zh-CN" sz="1200" dirty="0">
                <a:solidFill>
                  <a:srgbClr val="AE8A57"/>
                </a:solidFill>
                <a:latin typeface="微软雅黑" pitchFamily="34" charset="-122"/>
                <a:ea typeface="微软雅黑" pitchFamily="34" charset="-122"/>
              </a:rPr>
              <a:t>.</a:t>
            </a:r>
          </a:p>
          <a:p>
            <a:pPr>
              <a:lnSpc>
                <a:spcPct val="130000"/>
              </a:lnSpc>
              <a:spcBef>
                <a:spcPct val="0"/>
              </a:spcBef>
            </a:pPr>
            <a:r>
              <a:rPr lang="zh-CN" altLang="en-US" sz="1200" dirty="0">
                <a:solidFill>
                  <a:srgbClr val="AE8A57"/>
                </a:solidFill>
                <a:latin typeface="微软雅黑" pitchFamily="34" charset="-122"/>
                <a:ea typeface="微软雅黑" pitchFamily="34" charset="-122"/>
              </a:rPr>
              <a:t>此处输入您的文本，或者复制您的文本粘贴到此处</a:t>
            </a:r>
            <a:r>
              <a:rPr lang="en-US" altLang="zh-CN" sz="1200" dirty="0">
                <a:solidFill>
                  <a:srgbClr val="AE8A57"/>
                </a:solidFill>
                <a:latin typeface="微软雅黑" pitchFamily="34" charset="-122"/>
                <a:ea typeface="微软雅黑" pitchFamily="34" charset="-122"/>
              </a:rPr>
              <a:t>.</a:t>
            </a:r>
            <a:r>
              <a:rPr lang="zh-CN" altLang="en-US" sz="1200" dirty="0">
                <a:solidFill>
                  <a:srgbClr val="AE8A57"/>
                </a:solidFill>
                <a:latin typeface="微软雅黑" pitchFamily="34" charset="-122"/>
                <a:ea typeface="微软雅黑" pitchFamily="34" charset="-122"/>
              </a:rPr>
              <a:t>此处输入您的文本，或者复制您的文本粘贴到此处</a:t>
            </a:r>
            <a:r>
              <a:rPr lang="en-US" altLang="zh-CN" sz="1200" dirty="0">
                <a:solidFill>
                  <a:srgbClr val="AE8A57"/>
                </a:solidFill>
                <a:latin typeface="微软雅黑" pitchFamily="34" charset="-122"/>
                <a:ea typeface="微软雅黑" pitchFamily="34" charset="-122"/>
              </a:rPr>
              <a:t>.</a:t>
            </a:r>
            <a:r>
              <a:rPr lang="zh-CN" altLang="en-US" sz="1200" dirty="0">
                <a:solidFill>
                  <a:srgbClr val="AE8A57"/>
                </a:solidFill>
                <a:latin typeface="微软雅黑" pitchFamily="34" charset="-122"/>
                <a:ea typeface="微软雅黑" pitchFamily="34" charset="-122"/>
              </a:rPr>
              <a:t>此处输入您的文本</a:t>
            </a:r>
            <a:r>
              <a:rPr lang="en-US" altLang="zh-CN" sz="1200" dirty="0">
                <a:solidFill>
                  <a:srgbClr val="AE8A57"/>
                </a:solidFill>
                <a:latin typeface="微软雅黑" pitchFamily="34" charset="-122"/>
                <a:ea typeface="微软雅黑" pitchFamily="34" charset="-122"/>
              </a:rPr>
              <a:t>.</a:t>
            </a:r>
            <a:endParaRPr lang="zh-CN" altLang="en-US" sz="1200" dirty="0">
              <a:solidFill>
                <a:srgbClr val="AE8A57"/>
              </a:solidFill>
              <a:latin typeface="微软雅黑" pitchFamily="34" charset="-122"/>
              <a:ea typeface="微软雅黑" pitchFamily="34" charset="-122"/>
            </a:endParaRPr>
          </a:p>
        </p:txBody>
      </p:sp>
      <p:sp>
        <p:nvSpPr>
          <p:cNvPr id="64" name="TextBox 74"/>
          <p:cNvSpPr txBox="1"/>
          <p:nvPr/>
        </p:nvSpPr>
        <p:spPr>
          <a:xfrm>
            <a:off x="509841" y="1629594"/>
            <a:ext cx="2031325" cy="400110"/>
          </a:xfrm>
          <a:prstGeom prst="rect">
            <a:avLst/>
          </a:prstGeom>
          <a:noFill/>
        </p:spPr>
        <p:txBody>
          <a:bodyPr wrap="square" rtlCol="0">
            <a:spAutoFit/>
          </a:bodyPr>
          <a:lstStyle>
            <a:defPPr>
              <a:defRPr lang="zh-CN"/>
            </a:defPPr>
            <a:lvl1pPr>
              <a:defRPr sz="20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dirty="0">
                <a:solidFill>
                  <a:srgbClr val="AE8A57"/>
                </a:solidFill>
              </a:rPr>
              <a:t>输入项目内容</a:t>
            </a:r>
          </a:p>
        </p:txBody>
      </p:sp>
      <p:sp>
        <p:nvSpPr>
          <p:cNvPr id="65" name="矩形 64"/>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901984190"/>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inVertical)">
                                      <p:cBhvr>
                                        <p:cTn id="7" dur="500"/>
                                        <p:tgtEl>
                                          <p:spTgt spid="6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4"/>
                                        </p:tgtEl>
                                        <p:attrNameLst>
                                          <p:attrName>ppt_y</p:attrName>
                                        </p:attrNameLst>
                                      </p:cBhvr>
                                      <p:tavLst>
                                        <p:tav tm="0">
                                          <p:val>
                                            <p:strVal val="#ppt_y"/>
                                          </p:val>
                                        </p:tav>
                                        <p:tav tm="100000">
                                          <p:val>
                                            <p:strVal val="#ppt_y"/>
                                          </p:val>
                                        </p:tav>
                                      </p:tavLst>
                                    </p:anim>
                                    <p:anim calcmode="lin" valueType="num">
                                      <p:cBhvr>
                                        <p:cTn id="13"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4"/>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1000"/>
                                        <p:tgtEl>
                                          <p:spTgt spid="63"/>
                                        </p:tgtEl>
                                      </p:cBhvr>
                                    </p:animEffect>
                                    <p:anim calcmode="lin" valueType="num">
                                      <p:cBhvr>
                                        <p:cTn id="19" dur="1000" fill="hold"/>
                                        <p:tgtEl>
                                          <p:spTgt spid="63"/>
                                        </p:tgtEl>
                                        <p:attrNameLst>
                                          <p:attrName>ppt_x</p:attrName>
                                        </p:attrNameLst>
                                      </p:cBhvr>
                                      <p:tavLst>
                                        <p:tav tm="0">
                                          <p:val>
                                            <p:strVal val="#ppt_x"/>
                                          </p:val>
                                        </p:tav>
                                        <p:tav tm="100000">
                                          <p:val>
                                            <p:strVal val="#ppt_x"/>
                                          </p:val>
                                        </p:tav>
                                      </p:tavLst>
                                    </p:anim>
                                    <p:anim calcmode="lin" valueType="num">
                                      <p:cBhvr>
                                        <p:cTn id="20" dur="1000" fill="hold"/>
                                        <p:tgtEl>
                                          <p:spTgt spid="6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4"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par>
                                <p:cTn id="33" presetID="22" presetClass="entr" presetSubtype="4"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animEffect transition="in" filter="fade">
                                      <p:cBhvr>
                                        <p:cTn id="40" dur="500"/>
                                        <p:tgtEl>
                                          <p:spTgt spid="37"/>
                                        </p:tgtEl>
                                      </p:cBhvr>
                                    </p:animEffect>
                                  </p:childTnLst>
                                </p:cTn>
                              </p:par>
                              <p:par>
                                <p:cTn id="41" presetID="22" presetClass="entr" presetSubtype="4" fill="hold" nodeType="with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wipe(down)">
                                      <p:cBhvr>
                                        <p:cTn id="43" dur="500"/>
                                        <p:tgtEl>
                                          <p:spTgt spid="5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p:cTn id="46" dur="500" fill="hold"/>
                                        <p:tgtEl>
                                          <p:spTgt spid="58"/>
                                        </p:tgtEl>
                                        <p:attrNameLst>
                                          <p:attrName>ppt_w</p:attrName>
                                        </p:attrNameLst>
                                      </p:cBhvr>
                                      <p:tavLst>
                                        <p:tav tm="0">
                                          <p:val>
                                            <p:fltVal val="0"/>
                                          </p:val>
                                        </p:tav>
                                        <p:tav tm="100000">
                                          <p:val>
                                            <p:strVal val="#ppt_w"/>
                                          </p:val>
                                        </p:tav>
                                      </p:tavLst>
                                    </p:anim>
                                    <p:anim calcmode="lin" valueType="num">
                                      <p:cBhvr>
                                        <p:cTn id="47" dur="500" fill="hold"/>
                                        <p:tgtEl>
                                          <p:spTgt spid="58"/>
                                        </p:tgtEl>
                                        <p:attrNameLst>
                                          <p:attrName>ppt_h</p:attrName>
                                        </p:attrNameLst>
                                      </p:cBhvr>
                                      <p:tavLst>
                                        <p:tav tm="0">
                                          <p:val>
                                            <p:fltVal val="0"/>
                                          </p:val>
                                        </p:tav>
                                        <p:tav tm="100000">
                                          <p:val>
                                            <p:strVal val="#ppt_h"/>
                                          </p:val>
                                        </p:tav>
                                      </p:tavLst>
                                    </p:anim>
                                    <p:animEffect transition="in" filter="fade">
                                      <p:cBhvr>
                                        <p:cTn id="48" dur="500"/>
                                        <p:tgtEl>
                                          <p:spTgt spid="58"/>
                                        </p:tgtEl>
                                      </p:cBhvr>
                                    </p:animEffect>
                                  </p:childTnLst>
                                </p:cTn>
                              </p:par>
                              <p:par>
                                <p:cTn id="49" presetID="22" presetClass="entr" presetSubtype="4"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down)">
                                      <p:cBhvr>
                                        <p:cTn id="51" dur="500"/>
                                        <p:tgtEl>
                                          <p:spTgt spid="4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par>
                                <p:cTn id="57" presetID="22" presetClass="entr" presetSubtype="4"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par>
                                <p:cTn id="65" presetID="22" presetClass="entr" presetSubtype="4" fill="hold" nodeType="with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ipe(down)">
                                      <p:cBhvr>
                                        <p:cTn id="67" dur="500"/>
                                        <p:tgtEl>
                                          <p:spTgt spid="59"/>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p:cTn id="70" dur="500" fill="hold"/>
                                        <p:tgtEl>
                                          <p:spTgt spid="62"/>
                                        </p:tgtEl>
                                        <p:attrNameLst>
                                          <p:attrName>ppt_w</p:attrName>
                                        </p:attrNameLst>
                                      </p:cBhvr>
                                      <p:tavLst>
                                        <p:tav tm="0">
                                          <p:val>
                                            <p:fltVal val="0"/>
                                          </p:val>
                                        </p:tav>
                                        <p:tav tm="100000">
                                          <p:val>
                                            <p:strVal val="#ppt_w"/>
                                          </p:val>
                                        </p:tav>
                                      </p:tavLst>
                                    </p:anim>
                                    <p:anim calcmode="lin" valueType="num">
                                      <p:cBhvr>
                                        <p:cTn id="71" dur="500" fill="hold"/>
                                        <p:tgtEl>
                                          <p:spTgt spid="62"/>
                                        </p:tgtEl>
                                        <p:attrNameLst>
                                          <p:attrName>ppt_h</p:attrName>
                                        </p:attrNameLst>
                                      </p:cBhvr>
                                      <p:tavLst>
                                        <p:tav tm="0">
                                          <p:val>
                                            <p:fltVal val="0"/>
                                          </p:val>
                                        </p:tav>
                                        <p:tav tm="100000">
                                          <p:val>
                                            <p:strVal val="#ppt_h"/>
                                          </p:val>
                                        </p:tav>
                                      </p:tavLst>
                                    </p:anim>
                                    <p:animEffect transition="in" filter="fade">
                                      <p:cBhvr>
                                        <p:cTn id="72" dur="500"/>
                                        <p:tgtEl>
                                          <p:spTgt spid="62"/>
                                        </p:tgtEl>
                                      </p:cBhvr>
                                    </p:animEffect>
                                  </p:childTnLst>
                                </p:cTn>
                              </p:par>
                              <p:par>
                                <p:cTn id="73" presetID="22" presetClass="entr" presetSubtype="4"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down)">
                                      <p:cBhvr>
                                        <p:cTn id="75" dur="500"/>
                                        <p:tgtEl>
                                          <p:spTgt spid="4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p:cTn id="78" dur="500" fill="hold"/>
                                        <p:tgtEl>
                                          <p:spTgt spid="50"/>
                                        </p:tgtEl>
                                        <p:attrNameLst>
                                          <p:attrName>ppt_w</p:attrName>
                                        </p:attrNameLst>
                                      </p:cBhvr>
                                      <p:tavLst>
                                        <p:tav tm="0">
                                          <p:val>
                                            <p:fltVal val="0"/>
                                          </p:val>
                                        </p:tav>
                                        <p:tav tm="100000">
                                          <p:val>
                                            <p:strVal val="#ppt_w"/>
                                          </p:val>
                                        </p:tav>
                                      </p:tavLst>
                                    </p:anim>
                                    <p:anim calcmode="lin" valueType="num">
                                      <p:cBhvr>
                                        <p:cTn id="79" dur="500" fill="hold"/>
                                        <p:tgtEl>
                                          <p:spTgt spid="50"/>
                                        </p:tgtEl>
                                        <p:attrNameLst>
                                          <p:attrName>ppt_h</p:attrName>
                                        </p:attrNameLst>
                                      </p:cBhvr>
                                      <p:tavLst>
                                        <p:tav tm="0">
                                          <p:val>
                                            <p:fltVal val="0"/>
                                          </p:val>
                                        </p:tav>
                                        <p:tav tm="100000">
                                          <p:val>
                                            <p:strVal val="#ppt_h"/>
                                          </p:val>
                                        </p:tav>
                                      </p:tavLst>
                                    </p:anim>
                                    <p:animEffect transition="in" filter="fade">
                                      <p:cBhvr>
                                        <p:cTn id="8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1" grpId="0" animBg="1"/>
      <p:bldP spid="46" grpId="0" animBg="1"/>
      <p:bldP spid="50" grpId="0" animBg="1"/>
      <p:bldP spid="54" grpId="0" animBg="1"/>
      <p:bldP spid="58" grpId="0" animBg="1"/>
      <p:bldP spid="62" grpId="0" animBg="1"/>
      <p:bldP spid="63" grpId="0"/>
      <p:bldP spid="64" grpId="0"/>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p:cNvSpPr txBox="1"/>
          <p:nvPr/>
        </p:nvSpPr>
        <p:spPr>
          <a:xfrm>
            <a:off x="1656868" y="5832944"/>
            <a:ext cx="1315213" cy="338554"/>
          </a:xfrm>
          <a:prstGeom prst="rect">
            <a:avLst/>
          </a:prstGeom>
          <a:noFill/>
        </p:spPr>
        <p:txBody>
          <a:bodyPr wrap="square" rtlCol="0">
            <a:spAutoFit/>
          </a:bodyPr>
          <a:lstStyle/>
          <a:p>
            <a:pPr algn="ctr"/>
            <a:r>
              <a:rPr lang="zh-CN" altLang="en-US" sz="1600" dirty="0">
                <a:solidFill>
                  <a:srgbClr val="AE8A57"/>
                </a:solidFill>
                <a:latin typeface="+mj-ea"/>
                <a:ea typeface="+mj-ea"/>
              </a:rPr>
              <a:t>第</a:t>
            </a:r>
            <a:r>
              <a:rPr lang="en-US" altLang="zh-CN" sz="1600" dirty="0">
                <a:solidFill>
                  <a:srgbClr val="AE8A57"/>
                </a:solidFill>
                <a:latin typeface="+mj-ea"/>
                <a:ea typeface="+mj-ea"/>
              </a:rPr>
              <a:t>1</a:t>
            </a:r>
            <a:r>
              <a:rPr lang="zh-CN" altLang="en-US" sz="1600" dirty="0">
                <a:solidFill>
                  <a:srgbClr val="AE8A57"/>
                </a:solidFill>
                <a:latin typeface="+mj-ea"/>
                <a:ea typeface="+mj-ea"/>
              </a:rPr>
              <a:t>季度</a:t>
            </a:r>
          </a:p>
        </p:txBody>
      </p:sp>
      <p:sp>
        <p:nvSpPr>
          <p:cNvPr id="5" name="TextBox 13"/>
          <p:cNvSpPr txBox="1"/>
          <p:nvPr/>
        </p:nvSpPr>
        <p:spPr>
          <a:xfrm>
            <a:off x="1184073" y="5152545"/>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100</a:t>
            </a:r>
            <a:endParaRPr lang="zh-CN" altLang="en-US" sz="1200" dirty="0">
              <a:solidFill>
                <a:srgbClr val="AE8A57"/>
              </a:solidFill>
              <a:latin typeface="+mj-ea"/>
              <a:ea typeface="+mj-ea"/>
            </a:endParaRPr>
          </a:p>
        </p:txBody>
      </p:sp>
      <p:sp>
        <p:nvSpPr>
          <p:cNvPr id="6" name="TextBox 14"/>
          <p:cNvSpPr txBox="1"/>
          <p:nvPr/>
        </p:nvSpPr>
        <p:spPr>
          <a:xfrm>
            <a:off x="3158139" y="5832944"/>
            <a:ext cx="1315213" cy="338554"/>
          </a:xfrm>
          <a:prstGeom prst="rect">
            <a:avLst/>
          </a:prstGeom>
          <a:noFill/>
        </p:spPr>
        <p:txBody>
          <a:bodyPr wrap="square" rtlCol="0">
            <a:spAutoFit/>
          </a:bodyPr>
          <a:lstStyle/>
          <a:p>
            <a:pPr algn="ctr"/>
            <a:r>
              <a:rPr lang="zh-CN" altLang="en-US" sz="1600" dirty="0">
                <a:solidFill>
                  <a:srgbClr val="AE8A57"/>
                </a:solidFill>
                <a:latin typeface="+mj-ea"/>
                <a:ea typeface="+mj-ea"/>
              </a:rPr>
              <a:t>第</a:t>
            </a:r>
            <a:r>
              <a:rPr lang="en-US" altLang="zh-CN" sz="1600" dirty="0">
                <a:solidFill>
                  <a:srgbClr val="AE8A57"/>
                </a:solidFill>
                <a:latin typeface="+mj-ea"/>
                <a:ea typeface="+mj-ea"/>
              </a:rPr>
              <a:t>2</a:t>
            </a:r>
            <a:r>
              <a:rPr lang="zh-CN" altLang="en-US" sz="1600" dirty="0">
                <a:solidFill>
                  <a:srgbClr val="AE8A57"/>
                </a:solidFill>
                <a:latin typeface="+mj-ea"/>
                <a:ea typeface="+mj-ea"/>
              </a:rPr>
              <a:t>季度</a:t>
            </a:r>
          </a:p>
        </p:txBody>
      </p:sp>
      <p:sp>
        <p:nvSpPr>
          <p:cNvPr id="7" name="TextBox 15"/>
          <p:cNvSpPr txBox="1"/>
          <p:nvPr/>
        </p:nvSpPr>
        <p:spPr>
          <a:xfrm>
            <a:off x="4639090" y="5832944"/>
            <a:ext cx="1315213" cy="338554"/>
          </a:xfrm>
          <a:prstGeom prst="rect">
            <a:avLst/>
          </a:prstGeom>
          <a:noFill/>
        </p:spPr>
        <p:txBody>
          <a:bodyPr wrap="square" rtlCol="0">
            <a:spAutoFit/>
          </a:bodyPr>
          <a:lstStyle/>
          <a:p>
            <a:pPr algn="ctr"/>
            <a:r>
              <a:rPr lang="zh-CN" altLang="en-US" sz="1600" dirty="0">
                <a:solidFill>
                  <a:srgbClr val="AE8A57"/>
                </a:solidFill>
                <a:latin typeface="+mj-ea"/>
                <a:ea typeface="+mj-ea"/>
              </a:rPr>
              <a:t>第</a:t>
            </a:r>
            <a:r>
              <a:rPr lang="en-US" altLang="zh-CN" sz="1600" dirty="0">
                <a:solidFill>
                  <a:srgbClr val="AE8A57"/>
                </a:solidFill>
                <a:latin typeface="+mj-ea"/>
                <a:ea typeface="+mj-ea"/>
              </a:rPr>
              <a:t>3</a:t>
            </a:r>
            <a:r>
              <a:rPr lang="zh-CN" altLang="en-US" sz="1600" dirty="0">
                <a:solidFill>
                  <a:srgbClr val="AE8A57"/>
                </a:solidFill>
                <a:latin typeface="+mj-ea"/>
                <a:ea typeface="+mj-ea"/>
              </a:rPr>
              <a:t>季度</a:t>
            </a:r>
          </a:p>
        </p:txBody>
      </p:sp>
      <p:sp>
        <p:nvSpPr>
          <p:cNvPr id="8" name="TextBox 16"/>
          <p:cNvSpPr txBox="1"/>
          <p:nvPr/>
        </p:nvSpPr>
        <p:spPr>
          <a:xfrm>
            <a:off x="6120042" y="5832944"/>
            <a:ext cx="1315213" cy="338554"/>
          </a:xfrm>
          <a:prstGeom prst="rect">
            <a:avLst/>
          </a:prstGeom>
          <a:noFill/>
        </p:spPr>
        <p:txBody>
          <a:bodyPr wrap="square" rtlCol="0">
            <a:spAutoFit/>
          </a:bodyPr>
          <a:lstStyle/>
          <a:p>
            <a:pPr algn="ctr"/>
            <a:r>
              <a:rPr lang="zh-CN" altLang="en-US" sz="1600" dirty="0">
                <a:solidFill>
                  <a:srgbClr val="AE8A57"/>
                </a:solidFill>
                <a:latin typeface="+mj-ea"/>
                <a:ea typeface="+mj-ea"/>
              </a:rPr>
              <a:t>第</a:t>
            </a:r>
            <a:r>
              <a:rPr lang="en-US" altLang="zh-CN" sz="1600" dirty="0">
                <a:solidFill>
                  <a:srgbClr val="AE8A57"/>
                </a:solidFill>
                <a:latin typeface="+mj-ea"/>
                <a:ea typeface="+mj-ea"/>
              </a:rPr>
              <a:t>4</a:t>
            </a:r>
            <a:r>
              <a:rPr lang="zh-CN" altLang="en-US" sz="1600" dirty="0">
                <a:solidFill>
                  <a:srgbClr val="AE8A57"/>
                </a:solidFill>
                <a:latin typeface="+mj-ea"/>
                <a:ea typeface="+mj-ea"/>
              </a:rPr>
              <a:t>季度</a:t>
            </a:r>
          </a:p>
        </p:txBody>
      </p:sp>
      <p:sp>
        <p:nvSpPr>
          <p:cNvPr id="9" name="TextBox 17"/>
          <p:cNvSpPr txBox="1"/>
          <p:nvPr/>
        </p:nvSpPr>
        <p:spPr>
          <a:xfrm>
            <a:off x="1184073" y="4660491"/>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200</a:t>
            </a:r>
            <a:endParaRPr lang="zh-CN" altLang="en-US" sz="1200" dirty="0">
              <a:solidFill>
                <a:srgbClr val="AE8A57"/>
              </a:solidFill>
              <a:latin typeface="+mj-ea"/>
              <a:ea typeface="+mj-ea"/>
            </a:endParaRPr>
          </a:p>
        </p:txBody>
      </p:sp>
      <p:sp>
        <p:nvSpPr>
          <p:cNvPr id="10" name="TextBox 18"/>
          <p:cNvSpPr txBox="1"/>
          <p:nvPr/>
        </p:nvSpPr>
        <p:spPr>
          <a:xfrm>
            <a:off x="1184073" y="4168436"/>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300</a:t>
            </a:r>
            <a:endParaRPr lang="zh-CN" altLang="en-US" sz="1200" dirty="0">
              <a:solidFill>
                <a:srgbClr val="AE8A57"/>
              </a:solidFill>
              <a:latin typeface="+mj-ea"/>
              <a:ea typeface="+mj-ea"/>
            </a:endParaRPr>
          </a:p>
        </p:txBody>
      </p:sp>
      <p:sp>
        <p:nvSpPr>
          <p:cNvPr id="11" name="TextBox 19"/>
          <p:cNvSpPr txBox="1"/>
          <p:nvPr/>
        </p:nvSpPr>
        <p:spPr>
          <a:xfrm>
            <a:off x="1184073" y="3676381"/>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400</a:t>
            </a:r>
            <a:endParaRPr lang="zh-CN" altLang="en-US" sz="1200" dirty="0">
              <a:solidFill>
                <a:srgbClr val="AE8A57"/>
              </a:solidFill>
              <a:latin typeface="+mj-ea"/>
              <a:ea typeface="+mj-ea"/>
            </a:endParaRPr>
          </a:p>
        </p:txBody>
      </p:sp>
      <p:sp>
        <p:nvSpPr>
          <p:cNvPr id="12" name="TextBox 20"/>
          <p:cNvSpPr txBox="1"/>
          <p:nvPr/>
        </p:nvSpPr>
        <p:spPr>
          <a:xfrm>
            <a:off x="1184073" y="3184327"/>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500</a:t>
            </a:r>
            <a:endParaRPr lang="zh-CN" altLang="en-US" sz="1200" dirty="0">
              <a:solidFill>
                <a:srgbClr val="AE8A57"/>
              </a:solidFill>
              <a:latin typeface="+mj-ea"/>
              <a:ea typeface="+mj-ea"/>
            </a:endParaRPr>
          </a:p>
        </p:txBody>
      </p:sp>
      <p:sp>
        <p:nvSpPr>
          <p:cNvPr id="13" name="TextBox 21"/>
          <p:cNvSpPr txBox="1"/>
          <p:nvPr/>
        </p:nvSpPr>
        <p:spPr>
          <a:xfrm>
            <a:off x="1184073" y="2692272"/>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600</a:t>
            </a:r>
            <a:endParaRPr lang="zh-CN" altLang="en-US" sz="1200" dirty="0">
              <a:solidFill>
                <a:srgbClr val="AE8A57"/>
              </a:solidFill>
              <a:latin typeface="+mj-ea"/>
              <a:ea typeface="+mj-ea"/>
            </a:endParaRPr>
          </a:p>
        </p:txBody>
      </p:sp>
      <p:sp>
        <p:nvSpPr>
          <p:cNvPr id="14" name="TextBox 22"/>
          <p:cNvSpPr txBox="1"/>
          <p:nvPr/>
        </p:nvSpPr>
        <p:spPr>
          <a:xfrm>
            <a:off x="1184073" y="2191893"/>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700</a:t>
            </a:r>
            <a:endParaRPr lang="zh-CN" altLang="en-US" sz="1200" dirty="0">
              <a:solidFill>
                <a:srgbClr val="AE8A57"/>
              </a:solidFill>
              <a:latin typeface="+mj-ea"/>
              <a:ea typeface="+mj-ea"/>
            </a:endParaRPr>
          </a:p>
        </p:txBody>
      </p:sp>
      <p:grpSp>
        <p:nvGrpSpPr>
          <p:cNvPr id="15" name="组合 14"/>
          <p:cNvGrpSpPr/>
          <p:nvPr/>
        </p:nvGrpSpPr>
        <p:grpSpPr>
          <a:xfrm>
            <a:off x="1568116" y="1800496"/>
            <a:ext cx="5952661" cy="3936437"/>
            <a:chOff x="1126939" y="1350372"/>
            <a:chExt cx="4464496" cy="2952328"/>
          </a:xfrm>
        </p:grpSpPr>
        <p:cxnSp>
          <p:nvCxnSpPr>
            <p:cNvPr id="16" name="直接连接符 1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1184073" y="1708163"/>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800</a:t>
            </a:r>
            <a:endParaRPr lang="zh-CN" altLang="en-US" sz="1200" dirty="0">
              <a:solidFill>
                <a:srgbClr val="AE8A57"/>
              </a:solidFill>
              <a:latin typeface="+mj-ea"/>
              <a:ea typeface="+mj-ea"/>
            </a:endParaRPr>
          </a:p>
        </p:txBody>
      </p:sp>
      <p:sp>
        <p:nvSpPr>
          <p:cNvPr id="26" name="TextBox 25"/>
          <p:cNvSpPr txBox="1"/>
          <p:nvPr/>
        </p:nvSpPr>
        <p:spPr>
          <a:xfrm>
            <a:off x="1184073" y="5644600"/>
            <a:ext cx="288032" cy="184666"/>
          </a:xfrm>
          <a:prstGeom prst="rect">
            <a:avLst/>
          </a:prstGeom>
          <a:noFill/>
        </p:spPr>
        <p:txBody>
          <a:bodyPr wrap="square" lIns="0" tIns="0" rIns="0" bIns="0" rtlCol="0">
            <a:spAutoFit/>
          </a:bodyPr>
          <a:lstStyle/>
          <a:p>
            <a:pPr algn="just"/>
            <a:r>
              <a:rPr lang="en-US" altLang="zh-CN" sz="1200" dirty="0">
                <a:solidFill>
                  <a:srgbClr val="AE8A57"/>
                </a:solidFill>
                <a:latin typeface="+mj-ea"/>
                <a:ea typeface="+mj-ea"/>
              </a:rPr>
              <a:t>0</a:t>
            </a:r>
            <a:endParaRPr lang="zh-CN" altLang="en-US" sz="1200" dirty="0">
              <a:solidFill>
                <a:srgbClr val="AE8A57"/>
              </a:solidFill>
              <a:latin typeface="+mj-ea"/>
              <a:ea typeface="+mj-ea"/>
            </a:endParaRPr>
          </a:p>
        </p:txBody>
      </p:sp>
      <p:sp>
        <p:nvSpPr>
          <p:cNvPr id="27" name="矩形 26"/>
          <p:cNvSpPr/>
          <p:nvPr/>
        </p:nvSpPr>
        <p:spPr>
          <a:xfrm>
            <a:off x="1915895" y="2784606"/>
            <a:ext cx="864096" cy="295232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D9D27C"/>
              </a:solidFill>
              <a:latin typeface="+mj-ea"/>
              <a:ea typeface="+mj-ea"/>
            </a:endParaRPr>
          </a:p>
        </p:txBody>
      </p:sp>
      <p:sp>
        <p:nvSpPr>
          <p:cNvPr id="28" name="矩形 27"/>
          <p:cNvSpPr/>
          <p:nvPr/>
        </p:nvSpPr>
        <p:spPr>
          <a:xfrm>
            <a:off x="1915895" y="3768715"/>
            <a:ext cx="864096" cy="1968221"/>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29" name="矩形 28"/>
          <p:cNvSpPr/>
          <p:nvPr/>
        </p:nvSpPr>
        <p:spPr>
          <a:xfrm>
            <a:off x="3383697" y="3768715"/>
            <a:ext cx="864096" cy="196822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D9D27C"/>
              </a:solidFill>
              <a:latin typeface="+mj-ea"/>
              <a:ea typeface="+mj-ea"/>
            </a:endParaRPr>
          </a:p>
        </p:txBody>
      </p:sp>
      <p:sp>
        <p:nvSpPr>
          <p:cNvPr id="30" name="矩形 29"/>
          <p:cNvSpPr/>
          <p:nvPr/>
        </p:nvSpPr>
        <p:spPr>
          <a:xfrm>
            <a:off x="3383697" y="4353101"/>
            <a:ext cx="864096" cy="1383835"/>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31" name="矩形 30"/>
          <p:cNvSpPr/>
          <p:nvPr/>
        </p:nvSpPr>
        <p:spPr>
          <a:xfrm>
            <a:off x="4864648" y="3276659"/>
            <a:ext cx="864096" cy="246027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D9D27C"/>
              </a:solidFill>
              <a:latin typeface="+mj-ea"/>
              <a:ea typeface="+mj-ea"/>
            </a:endParaRPr>
          </a:p>
        </p:txBody>
      </p:sp>
      <p:sp>
        <p:nvSpPr>
          <p:cNvPr id="32" name="矩形 31"/>
          <p:cNvSpPr/>
          <p:nvPr/>
        </p:nvSpPr>
        <p:spPr>
          <a:xfrm>
            <a:off x="4864648" y="4101075"/>
            <a:ext cx="864096" cy="1635861"/>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33" name="矩形 32"/>
          <p:cNvSpPr/>
          <p:nvPr/>
        </p:nvSpPr>
        <p:spPr>
          <a:xfrm>
            <a:off x="6353552" y="2292552"/>
            <a:ext cx="864096" cy="344438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D9D27C"/>
              </a:solidFill>
              <a:latin typeface="+mj-ea"/>
              <a:ea typeface="+mj-ea"/>
            </a:endParaRPr>
          </a:p>
        </p:txBody>
      </p:sp>
      <p:sp>
        <p:nvSpPr>
          <p:cNvPr id="34" name="矩形 33"/>
          <p:cNvSpPr/>
          <p:nvPr/>
        </p:nvSpPr>
        <p:spPr>
          <a:xfrm>
            <a:off x="6353552" y="2564904"/>
            <a:ext cx="864096" cy="3172032"/>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35" name="TextBox 47"/>
          <p:cNvSpPr txBox="1"/>
          <p:nvPr/>
        </p:nvSpPr>
        <p:spPr>
          <a:xfrm>
            <a:off x="8112224" y="2276872"/>
            <a:ext cx="3264363" cy="923330"/>
          </a:xfrm>
          <a:prstGeom prst="rect">
            <a:avLst/>
          </a:prstGeom>
          <a:noFill/>
        </p:spPr>
        <p:txBody>
          <a:bodyPr wrap="square" lIns="0" tIns="0" rIns="0" bIns="0" rtlCol="0">
            <a:spAutoFit/>
          </a:bodyPr>
          <a:lstStyle/>
          <a:p>
            <a:pPr algn="just"/>
            <a:r>
              <a:rPr lang="zh-CN" altLang="en-US" sz="1200" dirty="0">
                <a:solidFill>
                  <a:srgbClr val="AE8A57"/>
                </a:solidFill>
                <a:latin typeface="+mj-ea"/>
                <a:ea typeface="+mj-ea"/>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6" name="TextBox 48"/>
          <p:cNvSpPr txBox="1"/>
          <p:nvPr/>
        </p:nvSpPr>
        <p:spPr>
          <a:xfrm>
            <a:off x="8112225" y="1631200"/>
            <a:ext cx="2745791" cy="461665"/>
          </a:xfrm>
          <a:prstGeom prst="rect">
            <a:avLst/>
          </a:prstGeom>
          <a:noFill/>
        </p:spPr>
        <p:txBody>
          <a:bodyPr wrap="square" rtlCol="0">
            <a:spAutoFit/>
          </a:bodyPr>
          <a:lstStyle>
            <a:defPPr>
              <a:defRPr lang="zh-CN"/>
            </a:defPPr>
            <a:lvl1pPr>
              <a:defRPr sz="24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dirty="0">
                <a:solidFill>
                  <a:srgbClr val="AE8A57"/>
                </a:solidFill>
              </a:rPr>
              <a:t>点击输入标题文本</a:t>
            </a:r>
          </a:p>
        </p:txBody>
      </p:sp>
      <p:sp>
        <p:nvSpPr>
          <p:cNvPr id="37" name="TextBox 49"/>
          <p:cNvSpPr txBox="1"/>
          <p:nvPr/>
        </p:nvSpPr>
        <p:spPr>
          <a:xfrm>
            <a:off x="8081745" y="3856402"/>
            <a:ext cx="3921340" cy="820674"/>
          </a:xfrm>
          <a:prstGeom prst="rect">
            <a:avLst/>
          </a:prstGeom>
          <a:noFill/>
        </p:spPr>
        <p:txBody>
          <a:bodyPr wrap="square" lIns="0" tIns="0" rIns="0" bIns="0" rtlCol="0">
            <a:spAutoFit/>
          </a:bodyPr>
          <a:lstStyle/>
          <a:p>
            <a:r>
              <a:rPr lang="en-US" altLang="zh-CN" sz="5333" dirty="0">
                <a:solidFill>
                  <a:srgbClr val="AE8A57"/>
                </a:solidFill>
                <a:latin typeface="+mj-ea"/>
                <a:ea typeface="+mj-ea"/>
              </a:rPr>
              <a:t>10,000,000</a:t>
            </a:r>
            <a:endParaRPr lang="zh-CN" altLang="en-US" sz="5333" dirty="0">
              <a:solidFill>
                <a:srgbClr val="AE8A57"/>
              </a:solidFill>
              <a:latin typeface="+mj-ea"/>
              <a:ea typeface="+mj-ea"/>
            </a:endParaRPr>
          </a:p>
        </p:txBody>
      </p:sp>
      <p:sp>
        <p:nvSpPr>
          <p:cNvPr id="38" name="TextBox 51"/>
          <p:cNvSpPr txBox="1"/>
          <p:nvPr/>
        </p:nvSpPr>
        <p:spPr>
          <a:xfrm>
            <a:off x="8112224" y="3429774"/>
            <a:ext cx="1920213" cy="461665"/>
          </a:xfrm>
          <a:prstGeom prst="rect">
            <a:avLst/>
          </a:prstGeom>
          <a:noFill/>
        </p:spPr>
        <p:txBody>
          <a:bodyPr wrap="square" rtlCol="0">
            <a:spAutoFit/>
          </a:bodyPr>
          <a:lstStyle>
            <a:defPPr>
              <a:defRPr lang="zh-CN"/>
            </a:defPPr>
            <a:lvl1pPr>
              <a:defRPr sz="24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dirty="0">
                <a:solidFill>
                  <a:srgbClr val="AE8A57"/>
                </a:solidFill>
              </a:rPr>
              <a:t>全年总额：</a:t>
            </a:r>
          </a:p>
        </p:txBody>
      </p:sp>
      <p:sp>
        <p:nvSpPr>
          <p:cNvPr id="39" name="矩形 38"/>
          <p:cNvSpPr/>
          <p:nvPr/>
        </p:nvSpPr>
        <p:spPr>
          <a:xfrm>
            <a:off x="8142704" y="5005692"/>
            <a:ext cx="242085" cy="24208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AE8A57"/>
              </a:solidFill>
              <a:latin typeface="+mj-ea"/>
              <a:ea typeface="+mj-ea"/>
            </a:endParaRPr>
          </a:p>
        </p:txBody>
      </p:sp>
      <p:sp>
        <p:nvSpPr>
          <p:cNvPr id="40" name="矩形 39"/>
          <p:cNvSpPr/>
          <p:nvPr/>
        </p:nvSpPr>
        <p:spPr>
          <a:xfrm>
            <a:off x="8142704" y="5466916"/>
            <a:ext cx="242085" cy="242085"/>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41" name="TextBox 54"/>
          <p:cNvSpPr txBox="1"/>
          <p:nvPr/>
        </p:nvSpPr>
        <p:spPr>
          <a:xfrm>
            <a:off x="8550044" y="4982719"/>
            <a:ext cx="846571" cy="287323"/>
          </a:xfrm>
          <a:prstGeom prst="rect">
            <a:avLst/>
          </a:prstGeom>
          <a:noFill/>
        </p:spPr>
        <p:txBody>
          <a:bodyPr wrap="square" lIns="0" tIns="0" rIns="0" bIns="0" rtlCol="0">
            <a:spAutoFit/>
          </a:bodyPr>
          <a:lstStyle/>
          <a:p>
            <a:r>
              <a:rPr lang="zh-CN" altLang="en-US" sz="1867" b="1" dirty="0">
                <a:solidFill>
                  <a:srgbClr val="AE8A57"/>
                </a:solidFill>
                <a:latin typeface="+mj-ea"/>
                <a:ea typeface="+mj-ea"/>
              </a:rPr>
              <a:t>计划数</a:t>
            </a:r>
          </a:p>
        </p:txBody>
      </p:sp>
      <p:sp>
        <p:nvSpPr>
          <p:cNvPr id="42" name="TextBox 55"/>
          <p:cNvSpPr txBox="1"/>
          <p:nvPr/>
        </p:nvSpPr>
        <p:spPr>
          <a:xfrm>
            <a:off x="8550044" y="5441783"/>
            <a:ext cx="846571" cy="287323"/>
          </a:xfrm>
          <a:prstGeom prst="rect">
            <a:avLst/>
          </a:prstGeom>
          <a:noFill/>
        </p:spPr>
        <p:txBody>
          <a:bodyPr wrap="square" lIns="0" tIns="0" rIns="0" bIns="0" rtlCol="0">
            <a:spAutoFit/>
          </a:bodyPr>
          <a:lstStyle/>
          <a:p>
            <a:r>
              <a:rPr lang="zh-CN" altLang="en-US" sz="1867" b="1" dirty="0">
                <a:solidFill>
                  <a:srgbClr val="AE8A57"/>
                </a:solidFill>
                <a:latin typeface="+mj-ea"/>
                <a:ea typeface="+mj-ea"/>
              </a:rPr>
              <a:t>实际数</a:t>
            </a:r>
          </a:p>
        </p:txBody>
      </p:sp>
      <p:sp>
        <p:nvSpPr>
          <p:cNvPr id="44" name="TextBox 9"/>
          <p:cNvSpPr txBox="1">
            <a:spLocks noChangeArrowheads="1"/>
          </p:cNvSpPr>
          <p:nvPr/>
        </p:nvSpPr>
        <p:spPr bwMode="auto">
          <a:xfrm>
            <a:off x="1972141" y="3926629"/>
            <a:ext cx="751604" cy="400110"/>
          </a:xfrm>
          <a:prstGeom prst="rect">
            <a:avLst/>
          </a:prstGeom>
          <a:grpFill/>
          <a:extLst/>
        </p:spPr>
        <p:txBody>
          <a:bodyPr wrap="square" rtlCol="0">
            <a:spAutoFit/>
          </a:bodyPr>
          <a:lstStyle>
            <a:defPPr>
              <a:defRPr lang="zh-CN"/>
            </a:defPPr>
            <a:lvl1pPr algn="just">
              <a:defRPr sz="1200">
                <a:solidFill>
                  <a:srgbClr val="766B28"/>
                </a:solidFill>
                <a:latin typeface="+mj-ea"/>
                <a:ea typeface="+mj-ea"/>
              </a:defRPr>
            </a:lvl1pPr>
          </a:lstStyle>
          <a:p>
            <a:pPr algn="ctr"/>
            <a:r>
              <a:rPr lang="en-US" altLang="zh-CN" sz="2000" b="1" dirty="0"/>
              <a:t>53%</a:t>
            </a:r>
            <a:endParaRPr lang="zh-CN" altLang="en-US" sz="2000" b="1" dirty="0"/>
          </a:p>
        </p:txBody>
      </p:sp>
      <p:sp>
        <p:nvSpPr>
          <p:cNvPr id="45" name="TextBox 9"/>
          <p:cNvSpPr txBox="1">
            <a:spLocks noChangeArrowheads="1"/>
          </p:cNvSpPr>
          <p:nvPr/>
        </p:nvSpPr>
        <p:spPr bwMode="auto">
          <a:xfrm>
            <a:off x="3380501" y="4495671"/>
            <a:ext cx="870486" cy="400110"/>
          </a:xfrm>
          <a:prstGeom prst="rect">
            <a:avLst/>
          </a:prstGeom>
          <a:grpFill/>
          <a:extLst/>
        </p:spPr>
        <p:txBody>
          <a:bodyPr wrap="square" rtlCol="0">
            <a:spAutoFit/>
          </a:bodyPr>
          <a:lstStyle>
            <a:defPPr>
              <a:defRPr lang="zh-CN"/>
            </a:defPPr>
            <a:lvl1pPr algn="just">
              <a:defRPr sz="1200">
                <a:solidFill>
                  <a:srgbClr val="766B28"/>
                </a:solidFill>
                <a:latin typeface="+mj-ea"/>
                <a:ea typeface="+mj-ea"/>
              </a:defRPr>
            </a:lvl1pPr>
          </a:lstStyle>
          <a:p>
            <a:pPr algn="ctr"/>
            <a:r>
              <a:rPr lang="en-US" altLang="zh-CN" sz="2000" b="1" dirty="0"/>
              <a:t>72%</a:t>
            </a:r>
            <a:endParaRPr lang="zh-CN" altLang="en-US" sz="2000" b="1" dirty="0"/>
          </a:p>
        </p:txBody>
      </p:sp>
      <p:sp>
        <p:nvSpPr>
          <p:cNvPr id="46" name="TextBox 9"/>
          <p:cNvSpPr txBox="1">
            <a:spLocks noChangeArrowheads="1"/>
          </p:cNvSpPr>
          <p:nvPr/>
        </p:nvSpPr>
        <p:spPr bwMode="auto">
          <a:xfrm>
            <a:off x="4873526" y="4238434"/>
            <a:ext cx="846338" cy="400110"/>
          </a:xfrm>
          <a:prstGeom prst="rect">
            <a:avLst/>
          </a:prstGeom>
          <a:grpFill/>
          <a:extLst/>
        </p:spPr>
        <p:txBody>
          <a:bodyPr wrap="square" rtlCol="0">
            <a:spAutoFit/>
          </a:bodyPr>
          <a:lstStyle>
            <a:defPPr>
              <a:defRPr lang="zh-CN"/>
            </a:defPPr>
            <a:lvl1pPr algn="just">
              <a:defRPr sz="1200">
                <a:solidFill>
                  <a:srgbClr val="766B28"/>
                </a:solidFill>
                <a:latin typeface="+mj-ea"/>
                <a:ea typeface="+mj-ea"/>
              </a:defRPr>
            </a:lvl1pPr>
          </a:lstStyle>
          <a:p>
            <a:pPr algn="ctr"/>
            <a:r>
              <a:rPr lang="en-US" altLang="zh-CN" sz="2000" b="1" dirty="0"/>
              <a:t>60%</a:t>
            </a:r>
            <a:endParaRPr lang="zh-CN" altLang="en-US" sz="2000" b="1" dirty="0"/>
          </a:p>
        </p:txBody>
      </p:sp>
      <p:sp>
        <p:nvSpPr>
          <p:cNvPr id="47" name="TextBox 9"/>
          <p:cNvSpPr txBox="1">
            <a:spLocks noChangeArrowheads="1"/>
          </p:cNvSpPr>
          <p:nvPr/>
        </p:nvSpPr>
        <p:spPr bwMode="auto">
          <a:xfrm>
            <a:off x="6353277" y="2697586"/>
            <a:ext cx="864646" cy="400110"/>
          </a:xfrm>
          <a:prstGeom prst="rect">
            <a:avLst/>
          </a:prstGeom>
          <a:grpFill/>
          <a:extLst/>
        </p:spPr>
        <p:txBody>
          <a:bodyPr wrap="square" rtlCol="0">
            <a:spAutoFit/>
          </a:bodyPr>
          <a:lstStyle>
            <a:defPPr>
              <a:defRPr lang="zh-CN"/>
            </a:defPPr>
            <a:lvl1pPr algn="just">
              <a:defRPr sz="1200">
                <a:solidFill>
                  <a:srgbClr val="766B28"/>
                </a:solidFill>
                <a:latin typeface="+mj-ea"/>
                <a:ea typeface="+mj-ea"/>
              </a:defRPr>
            </a:lvl1pPr>
          </a:lstStyle>
          <a:p>
            <a:pPr algn="ctr"/>
            <a:r>
              <a:rPr lang="en-US" altLang="zh-CN" sz="2000" b="1" dirty="0"/>
              <a:t>90%</a:t>
            </a:r>
            <a:endParaRPr lang="zh-CN" altLang="en-US" sz="2000" b="1" dirty="0"/>
          </a:p>
        </p:txBody>
      </p:sp>
      <p:sp>
        <p:nvSpPr>
          <p:cNvPr id="48" name="矩形 47"/>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3521152974"/>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 fill="hold"/>
                                        <p:tgtEl>
                                          <p:spTgt spid="26"/>
                                        </p:tgtEl>
                                        <p:attrNameLst>
                                          <p:attrName>ppt_x</p:attrName>
                                        </p:attrNameLst>
                                      </p:cBhvr>
                                      <p:tavLst>
                                        <p:tav tm="0">
                                          <p:val>
                                            <p:strVal val="0-#ppt_w/2"/>
                                          </p:val>
                                        </p:tav>
                                        <p:tav tm="100000">
                                          <p:val>
                                            <p:strVal val="#ppt_x"/>
                                          </p:val>
                                        </p:tav>
                                      </p:tavLst>
                                    </p:anim>
                                    <p:anim calcmode="lin" valueType="num">
                                      <p:cBhvr additive="base">
                                        <p:cTn id="17" dur="100" fill="hold"/>
                                        <p:tgtEl>
                                          <p:spTgt spid="26"/>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 fill="hold"/>
                                        <p:tgtEl>
                                          <p:spTgt spid="5"/>
                                        </p:tgtEl>
                                        <p:attrNameLst>
                                          <p:attrName>ppt_x</p:attrName>
                                        </p:attrNameLst>
                                      </p:cBhvr>
                                      <p:tavLst>
                                        <p:tav tm="0">
                                          <p:val>
                                            <p:strVal val="0-#ppt_w/2"/>
                                          </p:val>
                                        </p:tav>
                                        <p:tav tm="100000">
                                          <p:val>
                                            <p:strVal val="#ppt_x"/>
                                          </p:val>
                                        </p:tav>
                                      </p:tavLst>
                                    </p:anim>
                                    <p:anim calcmode="lin" valueType="num">
                                      <p:cBhvr additive="base">
                                        <p:cTn id="22" dur="1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12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 fill="hold"/>
                                        <p:tgtEl>
                                          <p:spTgt spid="9"/>
                                        </p:tgtEl>
                                        <p:attrNameLst>
                                          <p:attrName>ppt_x</p:attrName>
                                        </p:attrNameLst>
                                      </p:cBhvr>
                                      <p:tavLst>
                                        <p:tav tm="0">
                                          <p:val>
                                            <p:strVal val="0-#ppt_w/2"/>
                                          </p:val>
                                        </p:tav>
                                        <p:tav tm="100000">
                                          <p:val>
                                            <p:strVal val="#ppt_x"/>
                                          </p:val>
                                        </p:tav>
                                      </p:tavLst>
                                    </p:anim>
                                    <p:anim calcmode="lin" valueType="num">
                                      <p:cBhvr additive="base">
                                        <p:cTn id="27" dur="1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13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 fill="hold"/>
                                        <p:tgtEl>
                                          <p:spTgt spid="10"/>
                                        </p:tgtEl>
                                        <p:attrNameLst>
                                          <p:attrName>ppt_x</p:attrName>
                                        </p:attrNameLst>
                                      </p:cBhvr>
                                      <p:tavLst>
                                        <p:tav tm="0">
                                          <p:val>
                                            <p:strVal val="0-#ppt_w/2"/>
                                          </p:val>
                                        </p:tav>
                                        <p:tav tm="100000">
                                          <p:val>
                                            <p:strVal val="#ppt_x"/>
                                          </p:val>
                                        </p:tav>
                                      </p:tavLst>
                                    </p:anim>
                                    <p:anim calcmode="lin" valueType="num">
                                      <p:cBhvr additive="base">
                                        <p:cTn id="32" dur="1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1400"/>
                            </p:stCondLst>
                            <p:childTnLst>
                              <p:par>
                                <p:cTn id="34" presetID="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 fill="hold"/>
                                        <p:tgtEl>
                                          <p:spTgt spid="11"/>
                                        </p:tgtEl>
                                        <p:attrNameLst>
                                          <p:attrName>ppt_x</p:attrName>
                                        </p:attrNameLst>
                                      </p:cBhvr>
                                      <p:tavLst>
                                        <p:tav tm="0">
                                          <p:val>
                                            <p:strVal val="0-#ppt_w/2"/>
                                          </p:val>
                                        </p:tav>
                                        <p:tav tm="100000">
                                          <p:val>
                                            <p:strVal val="#ppt_x"/>
                                          </p:val>
                                        </p:tav>
                                      </p:tavLst>
                                    </p:anim>
                                    <p:anim calcmode="lin" valueType="num">
                                      <p:cBhvr additive="base">
                                        <p:cTn id="37" dur="1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 fill="hold"/>
                                        <p:tgtEl>
                                          <p:spTgt spid="12"/>
                                        </p:tgtEl>
                                        <p:attrNameLst>
                                          <p:attrName>ppt_x</p:attrName>
                                        </p:attrNameLst>
                                      </p:cBhvr>
                                      <p:tavLst>
                                        <p:tav tm="0">
                                          <p:val>
                                            <p:strVal val="0-#ppt_w/2"/>
                                          </p:val>
                                        </p:tav>
                                        <p:tav tm="100000">
                                          <p:val>
                                            <p:strVal val="#ppt_x"/>
                                          </p:val>
                                        </p:tav>
                                      </p:tavLst>
                                    </p:anim>
                                    <p:anim calcmode="lin" valueType="num">
                                      <p:cBhvr additive="base">
                                        <p:cTn id="42" dur="1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16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 fill="hold"/>
                                        <p:tgtEl>
                                          <p:spTgt spid="13"/>
                                        </p:tgtEl>
                                        <p:attrNameLst>
                                          <p:attrName>ppt_x</p:attrName>
                                        </p:attrNameLst>
                                      </p:cBhvr>
                                      <p:tavLst>
                                        <p:tav tm="0">
                                          <p:val>
                                            <p:strVal val="0-#ppt_w/2"/>
                                          </p:val>
                                        </p:tav>
                                        <p:tav tm="100000">
                                          <p:val>
                                            <p:strVal val="#ppt_x"/>
                                          </p:val>
                                        </p:tav>
                                      </p:tavLst>
                                    </p:anim>
                                    <p:anim calcmode="lin" valueType="num">
                                      <p:cBhvr additive="base">
                                        <p:cTn id="47" dur="1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1700"/>
                            </p:stCondLst>
                            <p:childTnLst>
                              <p:par>
                                <p:cTn id="49" presetID="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100" fill="hold"/>
                                        <p:tgtEl>
                                          <p:spTgt spid="14"/>
                                        </p:tgtEl>
                                        <p:attrNameLst>
                                          <p:attrName>ppt_x</p:attrName>
                                        </p:attrNameLst>
                                      </p:cBhvr>
                                      <p:tavLst>
                                        <p:tav tm="0">
                                          <p:val>
                                            <p:strVal val="0-#ppt_w/2"/>
                                          </p:val>
                                        </p:tav>
                                        <p:tav tm="100000">
                                          <p:val>
                                            <p:strVal val="#ppt_x"/>
                                          </p:val>
                                        </p:tav>
                                      </p:tavLst>
                                    </p:anim>
                                    <p:anim calcmode="lin" valueType="num">
                                      <p:cBhvr additive="base">
                                        <p:cTn id="52" dur="10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1800"/>
                            </p:stCondLst>
                            <p:childTnLst>
                              <p:par>
                                <p:cTn id="54" presetID="2" presetClass="entr" presetSubtype="8"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100" fill="hold"/>
                                        <p:tgtEl>
                                          <p:spTgt spid="25"/>
                                        </p:tgtEl>
                                        <p:attrNameLst>
                                          <p:attrName>ppt_x</p:attrName>
                                        </p:attrNameLst>
                                      </p:cBhvr>
                                      <p:tavLst>
                                        <p:tav tm="0">
                                          <p:val>
                                            <p:strVal val="0-#ppt_w/2"/>
                                          </p:val>
                                        </p:tav>
                                        <p:tav tm="100000">
                                          <p:val>
                                            <p:strVal val="#ppt_x"/>
                                          </p:val>
                                        </p:tav>
                                      </p:tavLst>
                                    </p:anim>
                                    <p:anim calcmode="lin" valueType="num">
                                      <p:cBhvr additive="base">
                                        <p:cTn id="57" dur="100" fill="hold"/>
                                        <p:tgtEl>
                                          <p:spTgt spid="25"/>
                                        </p:tgtEl>
                                        <p:attrNameLst>
                                          <p:attrName>ppt_y</p:attrName>
                                        </p:attrNameLst>
                                      </p:cBhvr>
                                      <p:tavLst>
                                        <p:tav tm="0">
                                          <p:val>
                                            <p:strVal val="#ppt_y"/>
                                          </p:val>
                                        </p:tav>
                                        <p:tav tm="100000">
                                          <p:val>
                                            <p:strVal val="#ppt_y"/>
                                          </p:val>
                                        </p:tav>
                                      </p:tavLst>
                                    </p:anim>
                                  </p:childTnLst>
                                </p:cTn>
                              </p:par>
                            </p:childTnLst>
                          </p:cTn>
                        </p:par>
                        <p:par>
                          <p:cTn id="58" fill="hold">
                            <p:stCondLst>
                              <p:cond delay="1900"/>
                            </p:stCondLst>
                            <p:childTnLst>
                              <p:par>
                                <p:cTn id="59" presetID="2" presetClass="entr" presetSubtype="8"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200" fill="hold"/>
                                        <p:tgtEl>
                                          <p:spTgt spid="4"/>
                                        </p:tgtEl>
                                        <p:attrNameLst>
                                          <p:attrName>ppt_x</p:attrName>
                                        </p:attrNameLst>
                                      </p:cBhvr>
                                      <p:tavLst>
                                        <p:tav tm="0">
                                          <p:val>
                                            <p:strVal val="0-#ppt_w/2"/>
                                          </p:val>
                                        </p:tav>
                                        <p:tav tm="100000">
                                          <p:val>
                                            <p:strVal val="#ppt_x"/>
                                          </p:val>
                                        </p:tav>
                                      </p:tavLst>
                                    </p:anim>
                                    <p:anim calcmode="lin" valueType="num">
                                      <p:cBhvr additive="base">
                                        <p:cTn id="62" dur="200" fill="hold"/>
                                        <p:tgtEl>
                                          <p:spTgt spid="4"/>
                                        </p:tgtEl>
                                        <p:attrNameLst>
                                          <p:attrName>ppt_y</p:attrName>
                                        </p:attrNameLst>
                                      </p:cBhvr>
                                      <p:tavLst>
                                        <p:tav tm="0">
                                          <p:val>
                                            <p:strVal val="#ppt_y"/>
                                          </p:val>
                                        </p:tav>
                                        <p:tav tm="100000">
                                          <p:val>
                                            <p:strVal val="#ppt_y"/>
                                          </p:val>
                                        </p:tav>
                                      </p:tavLst>
                                    </p:anim>
                                  </p:childTnLst>
                                </p:cTn>
                              </p:par>
                            </p:childTnLst>
                          </p:cTn>
                        </p:par>
                        <p:par>
                          <p:cTn id="63" fill="hold">
                            <p:stCondLst>
                              <p:cond delay="2100"/>
                            </p:stCondLst>
                            <p:childTnLst>
                              <p:par>
                                <p:cTn id="64" presetID="22" presetClass="entr" presetSubtype="4"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300"/>
                                        <p:tgtEl>
                                          <p:spTgt spid="27"/>
                                        </p:tgtEl>
                                      </p:cBhvr>
                                    </p:animEffect>
                                  </p:childTnLst>
                                </p:cTn>
                              </p:par>
                            </p:childTnLst>
                          </p:cTn>
                        </p:par>
                        <p:par>
                          <p:cTn id="67" fill="hold">
                            <p:stCondLst>
                              <p:cond delay="2400"/>
                            </p:stCondLst>
                            <p:childTnLst>
                              <p:par>
                                <p:cTn id="68" presetID="22" presetClass="entr" presetSubtype="4"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down)">
                                      <p:cBhvr>
                                        <p:cTn id="70" dur="800"/>
                                        <p:tgtEl>
                                          <p:spTgt spid="28"/>
                                        </p:tgtEl>
                                      </p:cBhvr>
                                    </p:animEffect>
                                  </p:childTnLst>
                                </p:cTn>
                              </p:par>
                            </p:childTnLst>
                          </p:cTn>
                        </p:par>
                        <p:par>
                          <p:cTn id="71" fill="hold">
                            <p:stCondLst>
                              <p:cond delay="3200"/>
                            </p:stCondLst>
                            <p:childTnLst>
                              <p:par>
                                <p:cTn id="72" presetID="2" presetClass="entr" presetSubtype="8" fill="hold" grpId="0" nodeType="afterEffect">
                                  <p:stCondLst>
                                    <p:cond delay="0"/>
                                  </p:stCondLst>
                                  <p:childTnLst>
                                    <p:set>
                                      <p:cBhvr>
                                        <p:cTn id="73" dur="1" fill="hold">
                                          <p:stCondLst>
                                            <p:cond delay="0"/>
                                          </p:stCondLst>
                                        </p:cTn>
                                        <p:tgtEl>
                                          <p:spTgt spid="6"/>
                                        </p:tgtEl>
                                        <p:attrNameLst>
                                          <p:attrName>style.visibility</p:attrName>
                                        </p:attrNameLst>
                                      </p:cBhvr>
                                      <p:to>
                                        <p:strVal val="visible"/>
                                      </p:to>
                                    </p:set>
                                    <p:anim calcmode="lin" valueType="num">
                                      <p:cBhvr additive="base">
                                        <p:cTn id="74" dur="200" fill="hold"/>
                                        <p:tgtEl>
                                          <p:spTgt spid="6"/>
                                        </p:tgtEl>
                                        <p:attrNameLst>
                                          <p:attrName>ppt_x</p:attrName>
                                        </p:attrNameLst>
                                      </p:cBhvr>
                                      <p:tavLst>
                                        <p:tav tm="0">
                                          <p:val>
                                            <p:strVal val="0-#ppt_w/2"/>
                                          </p:val>
                                        </p:tav>
                                        <p:tav tm="100000">
                                          <p:val>
                                            <p:strVal val="#ppt_x"/>
                                          </p:val>
                                        </p:tav>
                                      </p:tavLst>
                                    </p:anim>
                                    <p:anim calcmode="lin" valueType="num">
                                      <p:cBhvr additive="base">
                                        <p:cTn id="75" dur="200" fill="hold"/>
                                        <p:tgtEl>
                                          <p:spTgt spid="6"/>
                                        </p:tgtEl>
                                        <p:attrNameLst>
                                          <p:attrName>ppt_y</p:attrName>
                                        </p:attrNameLst>
                                      </p:cBhvr>
                                      <p:tavLst>
                                        <p:tav tm="0">
                                          <p:val>
                                            <p:strVal val="#ppt_y"/>
                                          </p:val>
                                        </p:tav>
                                        <p:tav tm="100000">
                                          <p:val>
                                            <p:strVal val="#ppt_y"/>
                                          </p:val>
                                        </p:tav>
                                      </p:tavLst>
                                    </p:anim>
                                  </p:childTnLst>
                                </p:cTn>
                              </p:par>
                            </p:childTnLst>
                          </p:cTn>
                        </p:par>
                        <p:par>
                          <p:cTn id="76" fill="hold">
                            <p:stCondLst>
                              <p:cond delay="3400"/>
                            </p:stCondLst>
                            <p:childTnLst>
                              <p:par>
                                <p:cTn id="77" presetID="22" presetClass="entr" presetSubtype="4"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down)">
                                      <p:cBhvr>
                                        <p:cTn id="79" dur="300"/>
                                        <p:tgtEl>
                                          <p:spTgt spid="29"/>
                                        </p:tgtEl>
                                      </p:cBhvr>
                                    </p:animEffect>
                                  </p:childTnLst>
                                </p:cTn>
                              </p:par>
                            </p:childTnLst>
                          </p:cTn>
                        </p:par>
                        <p:par>
                          <p:cTn id="80" fill="hold">
                            <p:stCondLst>
                              <p:cond delay="3700"/>
                            </p:stCondLst>
                            <p:childTnLst>
                              <p:par>
                                <p:cTn id="81" presetID="22" presetClass="entr" presetSubtype="4"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ipe(down)">
                                      <p:cBhvr>
                                        <p:cTn id="83" dur="800"/>
                                        <p:tgtEl>
                                          <p:spTgt spid="30"/>
                                        </p:tgtEl>
                                      </p:cBhvr>
                                    </p:animEffect>
                                  </p:childTnLst>
                                </p:cTn>
                              </p:par>
                            </p:childTnLst>
                          </p:cTn>
                        </p:par>
                        <p:par>
                          <p:cTn id="84" fill="hold">
                            <p:stCondLst>
                              <p:cond delay="4500"/>
                            </p:stCondLst>
                            <p:childTnLst>
                              <p:par>
                                <p:cTn id="85" presetID="2" presetClass="entr" presetSubtype="8" fill="hold" grpId="0" nodeType="after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additive="base">
                                        <p:cTn id="87" dur="200" fill="hold"/>
                                        <p:tgtEl>
                                          <p:spTgt spid="7"/>
                                        </p:tgtEl>
                                        <p:attrNameLst>
                                          <p:attrName>ppt_x</p:attrName>
                                        </p:attrNameLst>
                                      </p:cBhvr>
                                      <p:tavLst>
                                        <p:tav tm="0">
                                          <p:val>
                                            <p:strVal val="0-#ppt_w/2"/>
                                          </p:val>
                                        </p:tav>
                                        <p:tav tm="100000">
                                          <p:val>
                                            <p:strVal val="#ppt_x"/>
                                          </p:val>
                                        </p:tav>
                                      </p:tavLst>
                                    </p:anim>
                                    <p:anim calcmode="lin" valueType="num">
                                      <p:cBhvr additive="base">
                                        <p:cTn id="88" dur="200" fill="hold"/>
                                        <p:tgtEl>
                                          <p:spTgt spid="7"/>
                                        </p:tgtEl>
                                        <p:attrNameLst>
                                          <p:attrName>ppt_y</p:attrName>
                                        </p:attrNameLst>
                                      </p:cBhvr>
                                      <p:tavLst>
                                        <p:tav tm="0">
                                          <p:val>
                                            <p:strVal val="#ppt_y"/>
                                          </p:val>
                                        </p:tav>
                                        <p:tav tm="100000">
                                          <p:val>
                                            <p:strVal val="#ppt_y"/>
                                          </p:val>
                                        </p:tav>
                                      </p:tavLst>
                                    </p:anim>
                                  </p:childTnLst>
                                </p:cTn>
                              </p:par>
                            </p:childTnLst>
                          </p:cTn>
                        </p:par>
                        <p:par>
                          <p:cTn id="89" fill="hold">
                            <p:stCondLst>
                              <p:cond delay="4700"/>
                            </p:stCondLst>
                            <p:childTnLst>
                              <p:par>
                                <p:cTn id="90" presetID="22" presetClass="entr" presetSubtype="4"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down)">
                                      <p:cBhvr>
                                        <p:cTn id="92" dur="300"/>
                                        <p:tgtEl>
                                          <p:spTgt spid="31"/>
                                        </p:tgtEl>
                                      </p:cBhvr>
                                    </p:animEffect>
                                  </p:childTnLst>
                                </p:cTn>
                              </p:par>
                            </p:childTnLst>
                          </p:cTn>
                        </p:par>
                        <p:par>
                          <p:cTn id="93" fill="hold">
                            <p:stCondLst>
                              <p:cond delay="5000"/>
                            </p:stCondLst>
                            <p:childTnLst>
                              <p:par>
                                <p:cTn id="94" presetID="22" presetClass="entr" presetSubtype="4" fill="hold" grpId="0" nodeType="after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down)">
                                      <p:cBhvr>
                                        <p:cTn id="96" dur="800"/>
                                        <p:tgtEl>
                                          <p:spTgt spid="32"/>
                                        </p:tgtEl>
                                      </p:cBhvr>
                                    </p:animEffect>
                                  </p:childTnLst>
                                </p:cTn>
                              </p:par>
                            </p:childTnLst>
                          </p:cTn>
                        </p:par>
                        <p:par>
                          <p:cTn id="97" fill="hold">
                            <p:stCondLst>
                              <p:cond delay="5800"/>
                            </p:stCondLst>
                            <p:childTnLst>
                              <p:par>
                                <p:cTn id="98" presetID="2" presetClass="entr" presetSubtype="8" fill="hold" grpId="0" nodeType="afterEffect">
                                  <p:stCondLst>
                                    <p:cond delay="0"/>
                                  </p:stCondLst>
                                  <p:childTnLst>
                                    <p:set>
                                      <p:cBhvr>
                                        <p:cTn id="99" dur="1" fill="hold">
                                          <p:stCondLst>
                                            <p:cond delay="0"/>
                                          </p:stCondLst>
                                        </p:cTn>
                                        <p:tgtEl>
                                          <p:spTgt spid="8"/>
                                        </p:tgtEl>
                                        <p:attrNameLst>
                                          <p:attrName>style.visibility</p:attrName>
                                        </p:attrNameLst>
                                      </p:cBhvr>
                                      <p:to>
                                        <p:strVal val="visible"/>
                                      </p:to>
                                    </p:set>
                                    <p:anim calcmode="lin" valueType="num">
                                      <p:cBhvr additive="base">
                                        <p:cTn id="100" dur="200" fill="hold"/>
                                        <p:tgtEl>
                                          <p:spTgt spid="8"/>
                                        </p:tgtEl>
                                        <p:attrNameLst>
                                          <p:attrName>ppt_x</p:attrName>
                                        </p:attrNameLst>
                                      </p:cBhvr>
                                      <p:tavLst>
                                        <p:tav tm="0">
                                          <p:val>
                                            <p:strVal val="0-#ppt_w/2"/>
                                          </p:val>
                                        </p:tav>
                                        <p:tav tm="100000">
                                          <p:val>
                                            <p:strVal val="#ppt_x"/>
                                          </p:val>
                                        </p:tav>
                                      </p:tavLst>
                                    </p:anim>
                                    <p:anim calcmode="lin" valueType="num">
                                      <p:cBhvr additive="base">
                                        <p:cTn id="101" dur="200" fill="hold"/>
                                        <p:tgtEl>
                                          <p:spTgt spid="8"/>
                                        </p:tgtEl>
                                        <p:attrNameLst>
                                          <p:attrName>ppt_y</p:attrName>
                                        </p:attrNameLst>
                                      </p:cBhvr>
                                      <p:tavLst>
                                        <p:tav tm="0">
                                          <p:val>
                                            <p:strVal val="#ppt_y"/>
                                          </p:val>
                                        </p:tav>
                                        <p:tav tm="100000">
                                          <p:val>
                                            <p:strVal val="#ppt_y"/>
                                          </p:val>
                                        </p:tav>
                                      </p:tavLst>
                                    </p:anim>
                                  </p:childTnLst>
                                </p:cTn>
                              </p:par>
                            </p:childTnLst>
                          </p:cTn>
                        </p:par>
                        <p:par>
                          <p:cTn id="102" fill="hold">
                            <p:stCondLst>
                              <p:cond delay="6000"/>
                            </p:stCondLst>
                            <p:childTnLst>
                              <p:par>
                                <p:cTn id="103" presetID="22" presetClass="entr" presetSubtype="4"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wipe(down)">
                                      <p:cBhvr>
                                        <p:cTn id="105" dur="300"/>
                                        <p:tgtEl>
                                          <p:spTgt spid="33"/>
                                        </p:tgtEl>
                                      </p:cBhvr>
                                    </p:animEffect>
                                  </p:childTnLst>
                                </p:cTn>
                              </p:par>
                            </p:childTnLst>
                          </p:cTn>
                        </p:par>
                        <p:par>
                          <p:cTn id="106" fill="hold">
                            <p:stCondLst>
                              <p:cond delay="6300"/>
                            </p:stCondLst>
                            <p:childTnLst>
                              <p:par>
                                <p:cTn id="107" presetID="22" presetClass="entr" presetSubtype="4"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wipe(down)">
                                      <p:cBhvr>
                                        <p:cTn id="109" dur="800"/>
                                        <p:tgtEl>
                                          <p:spTgt spid="34"/>
                                        </p:tgtEl>
                                      </p:cBhvr>
                                    </p:animEffect>
                                  </p:childTnLst>
                                </p:cTn>
                              </p:par>
                            </p:childTnLst>
                          </p:cTn>
                        </p:par>
                        <p:par>
                          <p:cTn id="110" fill="hold">
                            <p:stCondLst>
                              <p:cond delay="7100"/>
                            </p:stCondLst>
                            <p:childTnLst>
                              <p:par>
                                <p:cTn id="111" presetID="2" presetClass="entr" presetSubtype="2" fill="hold" grpId="0" nodeType="afterEffect">
                                  <p:stCondLst>
                                    <p:cond delay="0"/>
                                  </p:stCondLst>
                                  <p:childTnLst>
                                    <p:set>
                                      <p:cBhvr>
                                        <p:cTn id="112" dur="1" fill="hold">
                                          <p:stCondLst>
                                            <p:cond delay="0"/>
                                          </p:stCondLst>
                                        </p:cTn>
                                        <p:tgtEl>
                                          <p:spTgt spid="36"/>
                                        </p:tgtEl>
                                        <p:attrNameLst>
                                          <p:attrName>style.visibility</p:attrName>
                                        </p:attrNameLst>
                                      </p:cBhvr>
                                      <p:to>
                                        <p:strVal val="visible"/>
                                      </p:to>
                                    </p:set>
                                    <p:anim calcmode="lin" valueType="num">
                                      <p:cBhvr additive="base">
                                        <p:cTn id="113" dur="300" fill="hold"/>
                                        <p:tgtEl>
                                          <p:spTgt spid="36"/>
                                        </p:tgtEl>
                                        <p:attrNameLst>
                                          <p:attrName>ppt_x</p:attrName>
                                        </p:attrNameLst>
                                      </p:cBhvr>
                                      <p:tavLst>
                                        <p:tav tm="0">
                                          <p:val>
                                            <p:strVal val="1+#ppt_w/2"/>
                                          </p:val>
                                        </p:tav>
                                        <p:tav tm="100000">
                                          <p:val>
                                            <p:strVal val="#ppt_x"/>
                                          </p:val>
                                        </p:tav>
                                      </p:tavLst>
                                    </p:anim>
                                    <p:anim calcmode="lin" valueType="num">
                                      <p:cBhvr additive="base">
                                        <p:cTn id="114" dur="300" fill="hold"/>
                                        <p:tgtEl>
                                          <p:spTgt spid="36"/>
                                        </p:tgtEl>
                                        <p:attrNameLst>
                                          <p:attrName>ppt_y</p:attrName>
                                        </p:attrNameLst>
                                      </p:cBhvr>
                                      <p:tavLst>
                                        <p:tav tm="0">
                                          <p:val>
                                            <p:strVal val="#ppt_y"/>
                                          </p:val>
                                        </p:tav>
                                        <p:tav tm="100000">
                                          <p:val>
                                            <p:strVal val="#ppt_y"/>
                                          </p:val>
                                        </p:tav>
                                      </p:tavLst>
                                    </p:anim>
                                  </p:childTnLst>
                                </p:cTn>
                              </p:par>
                            </p:childTnLst>
                          </p:cTn>
                        </p:par>
                        <p:par>
                          <p:cTn id="115" fill="hold">
                            <p:stCondLst>
                              <p:cond delay="7400"/>
                            </p:stCondLst>
                            <p:childTnLst>
                              <p:par>
                                <p:cTn id="116" presetID="2" presetClass="entr" presetSubtype="2" fill="hold" grpId="0" nodeType="after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additive="base">
                                        <p:cTn id="118" dur="300" fill="hold"/>
                                        <p:tgtEl>
                                          <p:spTgt spid="35"/>
                                        </p:tgtEl>
                                        <p:attrNameLst>
                                          <p:attrName>ppt_x</p:attrName>
                                        </p:attrNameLst>
                                      </p:cBhvr>
                                      <p:tavLst>
                                        <p:tav tm="0">
                                          <p:val>
                                            <p:strVal val="1+#ppt_w/2"/>
                                          </p:val>
                                        </p:tav>
                                        <p:tav tm="100000">
                                          <p:val>
                                            <p:strVal val="#ppt_x"/>
                                          </p:val>
                                        </p:tav>
                                      </p:tavLst>
                                    </p:anim>
                                    <p:anim calcmode="lin" valueType="num">
                                      <p:cBhvr additive="base">
                                        <p:cTn id="119" dur="300" fill="hold"/>
                                        <p:tgtEl>
                                          <p:spTgt spid="35"/>
                                        </p:tgtEl>
                                        <p:attrNameLst>
                                          <p:attrName>ppt_y</p:attrName>
                                        </p:attrNameLst>
                                      </p:cBhvr>
                                      <p:tavLst>
                                        <p:tav tm="0">
                                          <p:val>
                                            <p:strVal val="#ppt_y"/>
                                          </p:val>
                                        </p:tav>
                                        <p:tav tm="100000">
                                          <p:val>
                                            <p:strVal val="#ppt_y"/>
                                          </p:val>
                                        </p:tav>
                                      </p:tavLst>
                                    </p:anim>
                                  </p:childTnLst>
                                </p:cTn>
                              </p:par>
                            </p:childTnLst>
                          </p:cTn>
                        </p:par>
                        <p:par>
                          <p:cTn id="120" fill="hold">
                            <p:stCondLst>
                              <p:cond delay="7700"/>
                            </p:stCondLst>
                            <p:childTnLst>
                              <p:par>
                                <p:cTn id="121" presetID="22" presetClass="entr" presetSubtype="8" fill="hold" grpId="0" nodeType="afterEffect">
                                  <p:stCondLst>
                                    <p:cond delay="0"/>
                                  </p:stCondLst>
                                  <p:childTnLst>
                                    <p:set>
                                      <p:cBhvr>
                                        <p:cTn id="122" dur="1" fill="hold">
                                          <p:stCondLst>
                                            <p:cond delay="0"/>
                                          </p:stCondLst>
                                        </p:cTn>
                                        <p:tgtEl>
                                          <p:spTgt spid="38"/>
                                        </p:tgtEl>
                                        <p:attrNameLst>
                                          <p:attrName>style.visibility</p:attrName>
                                        </p:attrNameLst>
                                      </p:cBhvr>
                                      <p:to>
                                        <p:strVal val="visible"/>
                                      </p:to>
                                    </p:set>
                                    <p:animEffect transition="in" filter="wipe(left)">
                                      <p:cBhvr>
                                        <p:cTn id="123" dur="500"/>
                                        <p:tgtEl>
                                          <p:spTgt spid="38"/>
                                        </p:tgtEl>
                                      </p:cBhvr>
                                    </p:animEffect>
                                  </p:childTnLst>
                                </p:cTn>
                              </p:par>
                            </p:childTnLst>
                          </p:cTn>
                        </p:par>
                        <p:par>
                          <p:cTn id="124" fill="hold">
                            <p:stCondLst>
                              <p:cond delay="8200"/>
                            </p:stCondLst>
                            <p:childTnLst>
                              <p:par>
                                <p:cTn id="125" presetID="22" presetClass="entr" presetSubtype="8" fill="hold" grpId="0" nodeType="after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wipe(left)">
                                      <p:cBhvr>
                                        <p:cTn id="127" dur="500"/>
                                        <p:tgtEl>
                                          <p:spTgt spid="37"/>
                                        </p:tgtEl>
                                      </p:cBhvr>
                                    </p:animEffect>
                                  </p:childTnLst>
                                </p:cTn>
                              </p:par>
                            </p:childTnLst>
                          </p:cTn>
                        </p:par>
                        <p:par>
                          <p:cTn id="128" fill="hold">
                            <p:stCondLst>
                              <p:cond delay="8700"/>
                            </p:stCondLst>
                            <p:childTnLst>
                              <p:par>
                                <p:cTn id="129" presetID="53" presetClass="entr" presetSubtype="16" fill="hold" grpId="0" nodeType="afterEffect">
                                  <p:stCondLst>
                                    <p:cond delay="0"/>
                                  </p:stCondLst>
                                  <p:childTnLst>
                                    <p:set>
                                      <p:cBhvr>
                                        <p:cTn id="130" dur="1" fill="hold">
                                          <p:stCondLst>
                                            <p:cond delay="0"/>
                                          </p:stCondLst>
                                        </p:cTn>
                                        <p:tgtEl>
                                          <p:spTgt spid="39"/>
                                        </p:tgtEl>
                                        <p:attrNameLst>
                                          <p:attrName>style.visibility</p:attrName>
                                        </p:attrNameLst>
                                      </p:cBhvr>
                                      <p:to>
                                        <p:strVal val="visible"/>
                                      </p:to>
                                    </p:set>
                                    <p:anim calcmode="lin" valueType="num">
                                      <p:cBhvr>
                                        <p:cTn id="131" dur="300" fill="hold"/>
                                        <p:tgtEl>
                                          <p:spTgt spid="39"/>
                                        </p:tgtEl>
                                        <p:attrNameLst>
                                          <p:attrName>ppt_w</p:attrName>
                                        </p:attrNameLst>
                                      </p:cBhvr>
                                      <p:tavLst>
                                        <p:tav tm="0">
                                          <p:val>
                                            <p:fltVal val="0"/>
                                          </p:val>
                                        </p:tav>
                                        <p:tav tm="100000">
                                          <p:val>
                                            <p:strVal val="#ppt_w"/>
                                          </p:val>
                                        </p:tav>
                                      </p:tavLst>
                                    </p:anim>
                                    <p:anim calcmode="lin" valueType="num">
                                      <p:cBhvr>
                                        <p:cTn id="132" dur="300" fill="hold"/>
                                        <p:tgtEl>
                                          <p:spTgt spid="39"/>
                                        </p:tgtEl>
                                        <p:attrNameLst>
                                          <p:attrName>ppt_h</p:attrName>
                                        </p:attrNameLst>
                                      </p:cBhvr>
                                      <p:tavLst>
                                        <p:tav tm="0">
                                          <p:val>
                                            <p:fltVal val="0"/>
                                          </p:val>
                                        </p:tav>
                                        <p:tav tm="100000">
                                          <p:val>
                                            <p:strVal val="#ppt_h"/>
                                          </p:val>
                                        </p:tav>
                                      </p:tavLst>
                                    </p:anim>
                                    <p:animEffect transition="in" filter="fade">
                                      <p:cBhvr>
                                        <p:cTn id="133" dur="300"/>
                                        <p:tgtEl>
                                          <p:spTgt spid="39"/>
                                        </p:tgtEl>
                                      </p:cBhvr>
                                    </p:animEffect>
                                  </p:childTnLst>
                                </p:cTn>
                              </p:par>
                            </p:childTnLst>
                          </p:cTn>
                        </p:par>
                        <p:par>
                          <p:cTn id="134" fill="hold">
                            <p:stCondLst>
                              <p:cond delay="9000"/>
                            </p:stCondLst>
                            <p:childTnLst>
                              <p:par>
                                <p:cTn id="135" presetID="22" presetClass="entr" presetSubtype="8" fill="hold" grpId="0" nodeType="afterEffect">
                                  <p:stCondLst>
                                    <p:cond delay="0"/>
                                  </p:stCondLst>
                                  <p:childTnLst>
                                    <p:set>
                                      <p:cBhvr>
                                        <p:cTn id="136" dur="1" fill="hold">
                                          <p:stCondLst>
                                            <p:cond delay="0"/>
                                          </p:stCondLst>
                                        </p:cTn>
                                        <p:tgtEl>
                                          <p:spTgt spid="41"/>
                                        </p:tgtEl>
                                        <p:attrNameLst>
                                          <p:attrName>style.visibility</p:attrName>
                                        </p:attrNameLst>
                                      </p:cBhvr>
                                      <p:to>
                                        <p:strVal val="visible"/>
                                      </p:to>
                                    </p:set>
                                    <p:animEffect transition="in" filter="wipe(left)">
                                      <p:cBhvr>
                                        <p:cTn id="137" dur="500"/>
                                        <p:tgtEl>
                                          <p:spTgt spid="41"/>
                                        </p:tgtEl>
                                      </p:cBhvr>
                                    </p:animEffect>
                                  </p:childTnLst>
                                </p:cTn>
                              </p:par>
                            </p:childTnLst>
                          </p:cTn>
                        </p:par>
                        <p:par>
                          <p:cTn id="138" fill="hold">
                            <p:stCondLst>
                              <p:cond delay="9500"/>
                            </p:stCondLst>
                            <p:childTnLst>
                              <p:par>
                                <p:cTn id="139" presetID="53" presetClass="entr" presetSubtype="16" fill="hold" grpId="0" nodeType="afterEffect">
                                  <p:stCondLst>
                                    <p:cond delay="0"/>
                                  </p:stCondLst>
                                  <p:childTnLst>
                                    <p:set>
                                      <p:cBhvr>
                                        <p:cTn id="140" dur="1" fill="hold">
                                          <p:stCondLst>
                                            <p:cond delay="0"/>
                                          </p:stCondLst>
                                        </p:cTn>
                                        <p:tgtEl>
                                          <p:spTgt spid="40"/>
                                        </p:tgtEl>
                                        <p:attrNameLst>
                                          <p:attrName>style.visibility</p:attrName>
                                        </p:attrNameLst>
                                      </p:cBhvr>
                                      <p:to>
                                        <p:strVal val="visible"/>
                                      </p:to>
                                    </p:set>
                                    <p:anim calcmode="lin" valueType="num">
                                      <p:cBhvr>
                                        <p:cTn id="141" dur="300" fill="hold"/>
                                        <p:tgtEl>
                                          <p:spTgt spid="40"/>
                                        </p:tgtEl>
                                        <p:attrNameLst>
                                          <p:attrName>ppt_w</p:attrName>
                                        </p:attrNameLst>
                                      </p:cBhvr>
                                      <p:tavLst>
                                        <p:tav tm="0">
                                          <p:val>
                                            <p:fltVal val="0"/>
                                          </p:val>
                                        </p:tav>
                                        <p:tav tm="100000">
                                          <p:val>
                                            <p:strVal val="#ppt_w"/>
                                          </p:val>
                                        </p:tav>
                                      </p:tavLst>
                                    </p:anim>
                                    <p:anim calcmode="lin" valueType="num">
                                      <p:cBhvr>
                                        <p:cTn id="142" dur="300" fill="hold"/>
                                        <p:tgtEl>
                                          <p:spTgt spid="40"/>
                                        </p:tgtEl>
                                        <p:attrNameLst>
                                          <p:attrName>ppt_h</p:attrName>
                                        </p:attrNameLst>
                                      </p:cBhvr>
                                      <p:tavLst>
                                        <p:tav tm="0">
                                          <p:val>
                                            <p:fltVal val="0"/>
                                          </p:val>
                                        </p:tav>
                                        <p:tav tm="100000">
                                          <p:val>
                                            <p:strVal val="#ppt_h"/>
                                          </p:val>
                                        </p:tav>
                                      </p:tavLst>
                                    </p:anim>
                                    <p:animEffect transition="in" filter="fade">
                                      <p:cBhvr>
                                        <p:cTn id="143" dur="300"/>
                                        <p:tgtEl>
                                          <p:spTgt spid="40"/>
                                        </p:tgtEl>
                                      </p:cBhvr>
                                    </p:animEffect>
                                  </p:childTnLst>
                                </p:cTn>
                              </p:par>
                            </p:childTnLst>
                          </p:cTn>
                        </p:par>
                        <p:par>
                          <p:cTn id="144" fill="hold">
                            <p:stCondLst>
                              <p:cond delay="9800"/>
                            </p:stCondLst>
                            <p:childTnLst>
                              <p:par>
                                <p:cTn id="145" presetID="22" presetClass="entr" presetSubtype="8" fill="hold" grpId="0" nodeType="after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wipe(left)">
                                      <p:cBhvr>
                                        <p:cTn id="147" dur="500"/>
                                        <p:tgtEl>
                                          <p:spTgt spid="42"/>
                                        </p:tgtEl>
                                      </p:cBhvr>
                                    </p:animEffect>
                                  </p:childTnLst>
                                </p:cTn>
                              </p:par>
                            </p:childTnLst>
                          </p:cTn>
                        </p:par>
                        <p:par>
                          <p:cTn id="148" fill="hold">
                            <p:stCondLst>
                              <p:cond delay="10300"/>
                            </p:stCondLst>
                            <p:childTnLst>
                              <p:par>
                                <p:cTn id="149" presetID="10" presetClass="entr" presetSubtype="0" fill="hold" grpId="0" nodeType="afterEffect">
                                  <p:stCondLst>
                                    <p:cond delay="0"/>
                                  </p:stCondLst>
                                  <p:childTnLst>
                                    <p:set>
                                      <p:cBhvr>
                                        <p:cTn id="150" dur="1" fill="hold">
                                          <p:stCondLst>
                                            <p:cond delay="0"/>
                                          </p:stCondLst>
                                        </p:cTn>
                                        <p:tgtEl>
                                          <p:spTgt spid="44"/>
                                        </p:tgtEl>
                                        <p:attrNameLst>
                                          <p:attrName>style.visibility</p:attrName>
                                        </p:attrNameLst>
                                      </p:cBhvr>
                                      <p:to>
                                        <p:strVal val="visible"/>
                                      </p:to>
                                    </p:set>
                                    <p:animEffect transition="in" filter="fade">
                                      <p:cBhvr>
                                        <p:cTn id="151" dur="500"/>
                                        <p:tgtEl>
                                          <p:spTgt spid="44"/>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45"/>
                                        </p:tgtEl>
                                        <p:attrNameLst>
                                          <p:attrName>style.visibility</p:attrName>
                                        </p:attrNameLst>
                                      </p:cBhvr>
                                      <p:to>
                                        <p:strVal val="visible"/>
                                      </p:to>
                                    </p:set>
                                    <p:animEffect transition="in" filter="fade">
                                      <p:cBhvr>
                                        <p:cTn id="154" dur="500"/>
                                        <p:tgtEl>
                                          <p:spTgt spid="45"/>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46"/>
                                        </p:tgtEl>
                                        <p:attrNameLst>
                                          <p:attrName>style.visibility</p:attrName>
                                        </p:attrNameLst>
                                      </p:cBhvr>
                                      <p:to>
                                        <p:strVal val="visible"/>
                                      </p:to>
                                    </p:set>
                                    <p:animEffect transition="in" filter="fade">
                                      <p:cBhvr>
                                        <p:cTn id="157" dur="500"/>
                                        <p:tgtEl>
                                          <p:spTgt spid="46"/>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47"/>
                                        </p:tgtEl>
                                        <p:attrNameLst>
                                          <p:attrName>style.visibility</p:attrName>
                                        </p:attrNameLst>
                                      </p:cBhvr>
                                      <p:to>
                                        <p:strVal val="visible"/>
                                      </p:to>
                                    </p:set>
                                    <p:animEffect transition="in" filter="fade">
                                      <p:cBhvr>
                                        <p:cTn id="16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animBg="1"/>
      <p:bldP spid="40" grpId="0" animBg="1"/>
      <p:bldP spid="41" grpId="0"/>
      <p:bldP spid="42" grpId="0"/>
      <p:bldP spid="44" grpId="0" animBg="1"/>
      <p:bldP spid="45" grpId="0" animBg="1"/>
      <p:bldP spid="46" grpId="0" animBg="1"/>
      <p:bldP spid="47" grpId="0" animBg="1"/>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3498376" y="3684068"/>
            <a:ext cx="5195248" cy="646331"/>
          </a:xfrm>
          <a:prstGeom prst="rect">
            <a:avLst/>
          </a:prstGeom>
          <a:noFill/>
        </p:spPr>
        <p:txBody>
          <a:bodyPr wrap="square" rtlCol="0">
            <a:spAutoFit/>
          </a:bodyPr>
          <a:lstStyle>
            <a:defPPr>
              <a:defRPr lang="zh-CN"/>
            </a:defPPr>
            <a:lvl1pPr>
              <a:defRPr sz="4000" b="1">
                <a:gradFill>
                  <a:gsLst>
                    <a:gs pos="62500">
                      <a:srgbClr val="FFFFAB"/>
                    </a:gs>
                    <a:gs pos="31000">
                      <a:srgbClr val="A09036"/>
                    </a:gs>
                    <a:gs pos="17000">
                      <a:srgbClr val="FFFFA6"/>
                    </a:gs>
                    <a:gs pos="21000">
                      <a:srgbClr val="A09036"/>
                    </a:gs>
                  </a:gsLst>
                  <a:lin ang="16200000" scaled="0"/>
                </a:gradFill>
                <a:latin typeface="+mj-ea"/>
                <a:ea typeface="+mj-ea"/>
              </a:defRPr>
            </a:lvl1pPr>
          </a:lstStyle>
          <a:p>
            <a:pPr algn="ctr"/>
            <a:r>
              <a:rPr lang="zh-CN" altLang="en-US" sz="3600" dirty="0" smtClean="0">
                <a:gradFill>
                  <a:gsLst>
                    <a:gs pos="0">
                      <a:srgbClr val="DABA7A"/>
                    </a:gs>
                    <a:gs pos="74000">
                      <a:srgbClr val="C9A86D"/>
                    </a:gs>
                    <a:gs pos="100000">
                      <a:srgbClr val="D4B375"/>
                    </a:gs>
                  </a:gsLst>
                  <a:lin ang="5400000" scaled="1"/>
                </a:gradFill>
                <a:latin typeface="+mn-lt"/>
                <a:ea typeface="+mn-ea"/>
              </a:rPr>
              <a:t>工作完成情况</a:t>
            </a:r>
            <a:endParaRPr lang="zh-CN" altLang="en-US" sz="3600" dirty="0">
              <a:gradFill>
                <a:gsLst>
                  <a:gs pos="0">
                    <a:srgbClr val="DABA7A"/>
                  </a:gs>
                  <a:gs pos="74000">
                    <a:srgbClr val="C9A86D"/>
                  </a:gs>
                  <a:gs pos="100000">
                    <a:srgbClr val="D4B375"/>
                  </a:gs>
                </a:gsLst>
                <a:lin ang="5400000" scaled="1"/>
              </a:gradFill>
              <a:latin typeface="+mn-lt"/>
              <a:ea typeface="+mn-ea"/>
            </a:endParaRPr>
          </a:p>
        </p:txBody>
      </p:sp>
      <p:grpSp>
        <p:nvGrpSpPr>
          <p:cNvPr id="8" name="组合 7"/>
          <p:cNvGrpSpPr/>
          <p:nvPr/>
        </p:nvGrpSpPr>
        <p:grpSpPr>
          <a:xfrm>
            <a:off x="4987746" y="1198903"/>
            <a:ext cx="2216509" cy="2193220"/>
            <a:chOff x="649353" y="621948"/>
            <a:chExt cx="1732174" cy="1713974"/>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10" name="文本框 9"/>
            <p:cNvSpPr txBox="1"/>
            <p:nvPr/>
          </p:nvSpPr>
          <p:spPr>
            <a:xfrm>
              <a:off x="1048102" y="1118150"/>
              <a:ext cx="934676" cy="721571"/>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en-US" altLang="zh-CN" sz="5400" dirty="0"/>
                <a:t>2</a:t>
              </a:r>
              <a:endParaRPr lang="zh-CN" altLang="en-US" sz="5400" dirty="0"/>
            </a:p>
          </p:txBody>
        </p:sp>
      </p:grpSp>
      <p:sp>
        <p:nvSpPr>
          <p:cNvPr id="11" name="椭圆 10"/>
          <p:cNvSpPr/>
          <p:nvPr/>
        </p:nvSpPr>
        <p:spPr>
          <a:xfrm flipH="1">
            <a:off x="4720063" y="3022643"/>
            <a:ext cx="535365" cy="53536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2" name="椭圆 11"/>
          <p:cNvSpPr/>
          <p:nvPr/>
        </p:nvSpPr>
        <p:spPr>
          <a:xfrm flipH="1">
            <a:off x="7112200" y="2434666"/>
            <a:ext cx="319702" cy="31970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cxnSp>
        <p:nvCxnSpPr>
          <p:cNvPr id="3" name="直接连接符 2"/>
          <p:cNvCxnSpPr/>
          <p:nvPr/>
        </p:nvCxnSpPr>
        <p:spPr>
          <a:xfrm>
            <a:off x="3659875" y="4429785"/>
            <a:ext cx="4872251" cy="0"/>
          </a:xfrm>
          <a:prstGeom prst="line">
            <a:avLst/>
          </a:prstGeom>
          <a:ln>
            <a:solidFill>
              <a:srgbClr val="D4B37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706278" y="4456459"/>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
        <p:nvSpPr>
          <p:cNvPr id="18" name="文本框 17"/>
          <p:cNvSpPr txBox="1"/>
          <p:nvPr/>
        </p:nvSpPr>
        <p:spPr>
          <a:xfrm>
            <a:off x="4706278" y="4812143"/>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
        <p:nvSpPr>
          <p:cNvPr id="19" name="文本框 18"/>
          <p:cNvSpPr txBox="1"/>
          <p:nvPr/>
        </p:nvSpPr>
        <p:spPr>
          <a:xfrm>
            <a:off x="4706278" y="5130025"/>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Tree>
    <p:extLst>
      <p:ext uri="{BB962C8B-B14F-4D97-AF65-F5344CB8AC3E}">
        <p14:creationId xmlns:p14="http://schemas.microsoft.com/office/powerpoint/2010/main" val="646431279"/>
      </p:ext>
    </p:ext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2" presetClass="entr" presetSubtype="2" fill="hold" grpId="0" nodeType="withEffect">
                                  <p:stCondLst>
                                    <p:cond delay="75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animBg="1"/>
      <p:bldP spid="12" grpId="0" animBg="1"/>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914599" y="1197546"/>
            <a:ext cx="10399960" cy="2866228"/>
          </a:xfrm>
          <a:prstGeom prst="rect">
            <a:avLst/>
          </a:prstGeom>
          <a:blipFill dpi="0" rotWithShape="1">
            <a:blip r:embed="rId3"/>
            <a:srcRect/>
            <a:stretch>
              <a:fillRect/>
            </a:stretch>
          </a:blipFill>
          <a:ln w="9525">
            <a:noFill/>
            <a:bevel/>
            <a:headEnd/>
            <a:tailEnd/>
          </a:ln>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solidFill>
                <a:schemeClr val="tx1"/>
              </a:solidFill>
              <a:ea typeface="宋体" pitchFamily="2" charset="-122"/>
            </a:endParaRPr>
          </a:p>
        </p:txBody>
      </p:sp>
      <p:sp>
        <p:nvSpPr>
          <p:cNvPr id="5" name="TextBox 14"/>
          <p:cNvSpPr txBox="1">
            <a:spLocks noChangeArrowheads="1"/>
          </p:cNvSpPr>
          <p:nvPr/>
        </p:nvSpPr>
        <p:spPr bwMode="auto">
          <a:xfrm>
            <a:off x="1110796" y="4645601"/>
            <a:ext cx="30557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spcBef>
                <a:spcPct val="0"/>
              </a:spcBef>
              <a:buFontTx/>
              <a:buNone/>
              <a:defRPr sz="1400">
                <a:solidFill>
                  <a:srgbClr val="D9D27C"/>
                </a:solidFill>
                <a:latin typeface="微软雅黑" pitchFamily="34" charset="-122"/>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latin typeface="Arial" pitchFamily="34" charset="0"/>
                <a:ea typeface="宋体" pitchFamily="2" charset="-122"/>
              </a:defRPr>
            </a:lvl3pPr>
            <a:lvl4pPr marL="1600200" indent="-228600" eaLnBrk="0" hangingPunct="0">
              <a:spcBef>
                <a:spcPct val="20000"/>
              </a:spcBef>
              <a:buChar char="–"/>
              <a:defRPr sz="2000">
                <a:latin typeface="Arial" pitchFamily="34" charset="0"/>
                <a:ea typeface="宋体" pitchFamily="2" charset="-122"/>
              </a:defRPr>
            </a:lvl4pPr>
            <a:lvl5pPr marL="2057400" indent="-228600" eaLnBrk="0" hangingPunct="0">
              <a:spcBef>
                <a:spcPct val="20000"/>
              </a:spcBef>
              <a:buChar char="»"/>
              <a:defRPr sz="2000">
                <a:latin typeface="Arial" pitchFamily="34" charset="0"/>
                <a:ea typeface="宋体" pitchFamily="2" charset="-122"/>
              </a:defRPr>
            </a:lvl5pPr>
            <a:lvl6pPr marL="2514600" indent="-228600" eaLnBrk="0" fontAlgn="base" hangingPunct="0">
              <a:spcBef>
                <a:spcPct val="20000"/>
              </a:spcBef>
              <a:spcAft>
                <a:spcPct val="0"/>
              </a:spcAft>
              <a:buChar char="»"/>
              <a:defRPr sz="2000">
                <a:latin typeface="Arial" pitchFamily="34" charset="0"/>
                <a:ea typeface="宋体" pitchFamily="2" charset="-122"/>
              </a:defRPr>
            </a:lvl6pPr>
            <a:lvl7pPr marL="2971800" indent="-228600" eaLnBrk="0" fontAlgn="base" hangingPunct="0">
              <a:spcBef>
                <a:spcPct val="20000"/>
              </a:spcBef>
              <a:spcAft>
                <a:spcPct val="0"/>
              </a:spcAft>
              <a:buChar char="»"/>
              <a:defRPr sz="2000">
                <a:latin typeface="Arial" pitchFamily="34" charset="0"/>
                <a:ea typeface="宋体" pitchFamily="2" charset="-122"/>
              </a:defRPr>
            </a:lvl7pPr>
            <a:lvl8pPr marL="3429000" indent="-228600" eaLnBrk="0" fontAlgn="base" hangingPunct="0">
              <a:spcBef>
                <a:spcPct val="20000"/>
              </a:spcBef>
              <a:spcAft>
                <a:spcPct val="0"/>
              </a:spcAft>
              <a:buChar char="»"/>
              <a:defRPr sz="2000">
                <a:latin typeface="Arial" pitchFamily="34" charset="0"/>
                <a:ea typeface="宋体" pitchFamily="2" charset="-122"/>
              </a:defRPr>
            </a:lvl8pPr>
            <a:lvl9pPr marL="3886200" indent="-228600" eaLnBrk="0" fontAlgn="base" hangingPunct="0">
              <a:spcBef>
                <a:spcPct val="20000"/>
              </a:spcBef>
              <a:spcAft>
                <a:spcPct val="0"/>
              </a:spcAft>
              <a:buChar char="»"/>
              <a:defRPr sz="2000">
                <a:latin typeface="Arial" pitchFamily="34" charset="0"/>
                <a:ea typeface="宋体" pitchFamily="2" charset="-122"/>
              </a:defRPr>
            </a:lvl9pPr>
          </a:lstStyle>
          <a:p>
            <a:r>
              <a:rPr lang="zh-CN" altLang="en-US" dirty="0">
                <a:solidFill>
                  <a:srgbClr val="AE8A57"/>
                </a:solidFill>
              </a:rPr>
              <a:t>上面的图片可自行更换，动画效果不变，方法是对图片点右键</a:t>
            </a:r>
            <a:r>
              <a:rPr lang="en-US" altLang="zh-CN" dirty="0">
                <a:solidFill>
                  <a:srgbClr val="AE8A57"/>
                </a:solidFill>
              </a:rPr>
              <a:t>-&gt;</a:t>
            </a:r>
            <a:r>
              <a:rPr lang="zh-CN" altLang="en-US" dirty="0">
                <a:solidFill>
                  <a:srgbClr val="AE8A57"/>
                </a:solidFill>
              </a:rPr>
              <a:t>设置对象格式</a:t>
            </a:r>
            <a:r>
              <a:rPr lang="en-US" altLang="zh-CN" dirty="0">
                <a:solidFill>
                  <a:srgbClr val="AE8A57"/>
                </a:solidFill>
              </a:rPr>
              <a:t>-&gt;</a:t>
            </a:r>
            <a:r>
              <a:rPr lang="zh-CN" altLang="en-US" dirty="0">
                <a:solidFill>
                  <a:srgbClr val="AE8A57"/>
                </a:solidFill>
              </a:rPr>
              <a:t>填充</a:t>
            </a:r>
            <a:r>
              <a:rPr lang="en-US" altLang="zh-CN" dirty="0">
                <a:solidFill>
                  <a:srgbClr val="AE8A57"/>
                </a:solidFill>
              </a:rPr>
              <a:t>-&gt;</a:t>
            </a:r>
            <a:r>
              <a:rPr lang="zh-CN" altLang="en-US" dirty="0">
                <a:solidFill>
                  <a:srgbClr val="AE8A57"/>
                </a:solidFill>
              </a:rPr>
              <a:t>填充效果</a:t>
            </a:r>
            <a:r>
              <a:rPr lang="en-US" altLang="zh-CN" dirty="0">
                <a:solidFill>
                  <a:srgbClr val="AE8A57"/>
                </a:solidFill>
              </a:rPr>
              <a:t>-&gt;</a:t>
            </a:r>
            <a:r>
              <a:rPr lang="zh-CN" altLang="en-US" dirty="0">
                <a:solidFill>
                  <a:srgbClr val="AE8A57"/>
                </a:solidFill>
              </a:rPr>
              <a:t>图片，选择事先准备好的图片即可。</a:t>
            </a:r>
          </a:p>
        </p:txBody>
      </p:sp>
      <p:sp>
        <p:nvSpPr>
          <p:cNvPr id="6" name="TextBox 15"/>
          <p:cNvSpPr txBox="1">
            <a:spLocks noChangeArrowheads="1"/>
          </p:cNvSpPr>
          <p:nvPr/>
        </p:nvSpPr>
        <p:spPr bwMode="auto">
          <a:xfrm>
            <a:off x="4577449" y="4645601"/>
            <a:ext cx="305726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dirty="0">
                <a:solidFill>
                  <a:srgbClr val="AE8A57"/>
                </a:solidFill>
                <a:latin typeface="微软雅黑" pitchFamily="34" charset="-122"/>
              </a:rPr>
              <a:t>上面的图片可自行更换，动画效果不变，方法是对图片点右键</a:t>
            </a:r>
            <a:r>
              <a:rPr lang="en-US" altLang="zh-CN" sz="1400" dirty="0">
                <a:solidFill>
                  <a:srgbClr val="AE8A57"/>
                </a:solidFill>
                <a:latin typeface="微软雅黑" pitchFamily="34" charset="-122"/>
              </a:rPr>
              <a:t>-&gt;</a:t>
            </a:r>
            <a:r>
              <a:rPr lang="zh-CN" altLang="en-US" sz="1400" dirty="0">
                <a:solidFill>
                  <a:srgbClr val="AE8A57"/>
                </a:solidFill>
                <a:latin typeface="微软雅黑" pitchFamily="34" charset="-122"/>
              </a:rPr>
              <a:t>设置对象格式</a:t>
            </a:r>
            <a:r>
              <a:rPr lang="en-US" altLang="zh-CN" sz="1400" dirty="0">
                <a:solidFill>
                  <a:srgbClr val="AE8A57"/>
                </a:solidFill>
                <a:latin typeface="微软雅黑" pitchFamily="34" charset="-122"/>
              </a:rPr>
              <a:t>-&gt;</a:t>
            </a:r>
            <a:r>
              <a:rPr lang="zh-CN" altLang="en-US" sz="1400" dirty="0">
                <a:solidFill>
                  <a:srgbClr val="AE8A57"/>
                </a:solidFill>
                <a:latin typeface="微软雅黑" pitchFamily="34" charset="-122"/>
              </a:rPr>
              <a:t>填充</a:t>
            </a:r>
            <a:r>
              <a:rPr lang="en-US" altLang="zh-CN" sz="1400" dirty="0">
                <a:solidFill>
                  <a:srgbClr val="AE8A57"/>
                </a:solidFill>
                <a:latin typeface="微软雅黑" pitchFamily="34" charset="-122"/>
              </a:rPr>
              <a:t>-&gt;</a:t>
            </a:r>
            <a:r>
              <a:rPr lang="zh-CN" altLang="en-US" sz="1400" dirty="0">
                <a:solidFill>
                  <a:srgbClr val="AE8A57"/>
                </a:solidFill>
                <a:latin typeface="微软雅黑" pitchFamily="34" charset="-122"/>
              </a:rPr>
              <a:t>填充效果</a:t>
            </a:r>
            <a:r>
              <a:rPr lang="en-US" altLang="zh-CN" sz="1400" dirty="0">
                <a:solidFill>
                  <a:srgbClr val="AE8A57"/>
                </a:solidFill>
                <a:latin typeface="微软雅黑" pitchFamily="34" charset="-122"/>
              </a:rPr>
              <a:t>-&gt;</a:t>
            </a:r>
            <a:r>
              <a:rPr lang="zh-CN" altLang="en-US" sz="1400" dirty="0">
                <a:solidFill>
                  <a:srgbClr val="AE8A57"/>
                </a:solidFill>
                <a:latin typeface="微软雅黑" pitchFamily="34" charset="-122"/>
              </a:rPr>
              <a:t>图片，选择事先准备好的图片即可。</a:t>
            </a:r>
          </a:p>
        </p:txBody>
      </p:sp>
      <p:sp>
        <p:nvSpPr>
          <p:cNvPr id="7" name="TextBox 16"/>
          <p:cNvSpPr txBox="1">
            <a:spLocks noChangeArrowheads="1"/>
          </p:cNvSpPr>
          <p:nvPr/>
        </p:nvSpPr>
        <p:spPr bwMode="auto">
          <a:xfrm>
            <a:off x="8090448" y="4645601"/>
            <a:ext cx="305726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dirty="0">
                <a:solidFill>
                  <a:srgbClr val="AE8A57"/>
                </a:solidFill>
                <a:latin typeface="微软雅黑" pitchFamily="34" charset="-122"/>
              </a:rPr>
              <a:t>上面的图片可自行更换，动画效果不变，方法是对图片点右键</a:t>
            </a:r>
            <a:r>
              <a:rPr lang="en-US" altLang="zh-CN" sz="1400" dirty="0">
                <a:solidFill>
                  <a:srgbClr val="AE8A57"/>
                </a:solidFill>
                <a:latin typeface="微软雅黑" pitchFamily="34" charset="-122"/>
              </a:rPr>
              <a:t>-&gt;</a:t>
            </a:r>
            <a:r>
              <a:rPr lang="zh-CN" altLang="en-US" sz="1400" dirty="0">
                <a:solidFill>
                  <a:srgbClr val="AE8A57"/>
                </a:solidFill>
                <a:latin typeface="微软雅黑" pitchFamily="34" charset="-122"/>
              </a:rPr>
              <a:t>设置对象格式</a:t>
            </a:r>
            <a:r>
              <a:rPr lang="en-US" altLang="zh-CN" sz="1400" dirty="0">
                <a:solidFill>
                  <a:srgbClr val="AE8A57"/>
                </a:solidFill>
                <a:latin typeface="微软雅黑" pitchFamily="34" charset="-122"/>
              </a:rPr>
              <a:t>-&gt;</a:t>
            </a:r>
            <a:r>
              <a:rPr lang="zh-CN" altLang="en-US" sz="1400" dirty="0">
                <a:solidFill>
                  <a:srgbClr val="AE8A57"/>
                </a:solidFill>
                <a:latin typeface="微软雅黑" pitchFamily="34" charset="-122"/>
              </a:rPr>
              <a:t>填充</a:t>
            </a:r>
            <a:r>
              <a:rPr lang="en-US" altLang="zh-CN" sz="1400" dirty="0">
                <a:solidFill>
                  <a:srgbClr val="AE8A57"/>
                </a:solidFill>
                <a:latin typeface="微软雅黑" pitchFamily="34" charset="-122"/>
              </a:rPr>
              <a:t>-&gt;</a:t>
            </a:r>
            <a:r>
              <a:rPr lang="zh-CN" altLang="en-US" sz="1400" dirty="0">
                <a:solidFill>
                  <a:srgbClr val="AE8A57"/>
                </a:solidFill>
                <a:latin typeface="微软雅黑" pitchFamily="34" charset="-122"/>
              </a:rPr>
              <a:t>填充效果</a:t>
            </a:r>
            <a:r>
              <a:rPr lang="en-US" altLang="zh-CN" sz="1400" dirty="0">
                <a:solidFill>
                  <a:srgbClr val="AE8A57"/>
                </a:solidFill>
                <a:latin typeface="微软雅黑" pitchFamily="34" charset="-122"/>
              </a:rPr>
              <a:t>-&gt;</a:t>
            </a:r>
            <a:r>
              <a:rPr lang="zh-CN" altLang="en-US" sz="1400" dirty="0">
                <a:solidFill>
                  <a:srgbClr val="AE8A57"/>
                </a:solidFill>
                <a:latin typeface="微软雅黑" pitchFamily="34" charset="-122"/>
              </a:rPr>
              <a:t>图片，选择事先准备好的图片即可。</a:t>
            </a:r>
          </a:p>
        </p:txBody>
      </p:sp>
      <p:grpSp>
        <p:nvGrpSpPr>
          <p:cNvPr id="8" name="组合 48"/>
          <p:cNvGrpSpPr>
            <a:grpSpLocks/>
          </p:cNvGrpSpPr>
          <p:nvPr/>
        </p:nvGrpSpPr>
        <p:grpSpPr bwMode="auto">
          <a:xfrm>
            <a:off x="2232857" y="3821996"/>
            <a:ext cx="755650" cy="755650"/>
            <a:chOff x="6378550" y="995815"/>
            <a:chExt cx="755636" cy="755970"/>
          </a:xfrm>
        </p:grpSpPr>
        <p:grpSp>
          <p:nvGrpSpPr>
            <p:cNvPr id="9" name="组合 49"/>
            <p:cNvGrpSpPr>
              <a:grpSpLocks/>
            </p:cNvGrpSpPr>
            <p:nvPr/>
          </p:nvGrpSpPr>
          <p:grpSpPr bwMode="auto">
            <a:xfrm>
              <a:off x="6378550" y="995815"/>
              <a:ext cx="755636" cy="755970"/>
              <a:chOff x="4921135" y="2265218"/>
              <a:chExt cx="2359771" cy="2360814"/>
            </a:xfrm>
          </p:grpSpPr>
          <p:sp>
            <p:nvSpPr>
              <p:cNvPr id="11" name="椭圆 10"/>
              <p:cNvSpPr/>
              <p:nvPr/>
            </p:nvSpPr>
            <p:spPr>
              <a:xfrm>
                <a:off x="4921135" y="2265218"/>
                <a:ext cx="2359771" cy="2360814"/>
              </a:xfrm>
              <a:prstGeom prst="ellipse">
                <a:avLst/>
              </a:prstGeom>
              <a:solidFill>
                <a:srgbClr val="AC9E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sp>
            <p:nvSpPr>
              <p:cNvPr id="12" name="椭圆 11"/>
              <p:cNvSpPr/>
              <p:nvPr/>
            </p:nvSpPr>
            <p:spPr>
              <a:xfrm>
                <a:off x="5059945" y="2404086"/>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sp>
            <p:nvSpPr>
              <p:cNvPr id="13" name="椭圆 12"/>
              <p:cNvSpPr/>
              <p:nvPr/>
            </p:nvSpPr>
            <p:spPr>
              <a:xfrm>
                <a:off x="5287990" y="2632235"/>
                <a:ext cx="1626061" cy="1626777"/>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grpSp>
        <p:sp>
          <p:nvSpPr>
            <p:cNvPr id="10" name="文本框 50"/>
            <p:cNvSpPr txBox="1"/>
            <p:nvPr/>
          </p:nvSpPr>
          <p:spPr>
            <a:xfrm>
              <a:off x="6523140" y="1142967"/>
              <a:ext cx="466794" cy="461665"/>
            </a:xfrm>
            <a:prstGeom prst="rect">
              <a:avLst/>
            </a:prstGeom>
            <a:noFill/>
            <a:ln>
              <a:noFill/>
            </a:ln>
          </p:spPr>
          <p:txBody>
            <a:bodyPr wrap="none">
              <a:spAutoFit/>
            </a:bodyPr>
            <a:lstStyle/>
            <a:p>
              <a:pPr eaLnBrk="1" fontAlgn="auto" hangingPunct="1">
                <a:spcBef>
                  <a:spcPts val="0"/>
                </a:spcBef>
                <a:spcAft>
                  <a:spcPts val="0"/>
                </a:spcAft>
                <a:defRPr/>
              </a:pPr>
              <a:r>
                <a:rPr lang="en-US" altLang="zh-CN" sz="2400" dirty="0">
                  <a:solidFill>
                    <a:srgbClr val="AE8A57"/>
                  </a:solidFill>
                  <a:effectLst>
                    <a:innerShdw blurRad="114300">
                      <a:prstClr val="black"/>
                    </a:innerShdw>
                  </a:effectLst>
                  <a:latin typeface="Impact" panose="020B0806030902050204" pitchFamily="34" charset="0"/>
                  <a:ea typeface="+mn-ea"/>
                </a:rPr>
                <a:t>01</a:t>
              </a:r>
              <a:endParaRPr lang="zh-CN" altLang="en-US" sz="2400" dirty="0">
                <a:solidFill>
                  <a:srgbClr val="AE8A57"/>
                </a:solidFill>
                <a:effectLst>
                  <a:innerShdw blurRad="114300">
                    <a:prstClr val="black"/>
                  </a:innerShdw>
                </a:effectLst>
                <a:latin typeface="Impact" panose="020B0806030902050204" pitchFamily="34" charset="0"/>
                <a:ea typeface="+mn-ea"/>
              </a:endParaRPr>
            </a:p>
          </p:txBody>
        </p:sp>
      </p:grpSp>
      <p:grpSp>
        <p:nvGrpSpPr>
          <p:cNvPr id="14" name="组合 54"/>
          <p:cNvGrpSpPr>
            <a:grpSpLocks/>
          </p:cNvGrpSpPr>
          <p:nvPr/>
        </p:nvGrpSpPr>
        <p:grpSpPr bwMode="auto">
          <a:xfrm>
            <a:off x="5728090" y="3807468"/>
            <a:ext cx="755984" cy="755650"/>
            <a:chOff x="6378550" y="995815"/>
            <a:chExt cx="755970" cy="755970"/>
          </a:xfrm>
        </p:grpSpPr>
        <p:grpSp>
          <p:nvGrpSpPr>
            <p:cNvPr id="15" name="组合 55"/>
            <p:cNvGrpSpPr>
              <a:grpSpLocks/>
            </p:cNvGrpSpPr>
            <p:nvPr/>
          </p:nvGrpSpPr>
          <p:grpSpPr bwMode="auto">
            <a:xfrm>
              <a:off x="6378550" y="995815"/>
              <a:ext cx="755970" cy="755970"/>
              <a:chOff x="4921135" y="2265218"/>
              <a:chExt cx="2360814" cy="2360814"/>
            </a:xfrm>
          </p:grpSpPr>
          <p:sp>
            <p:nvSpPr>
              <p:cNvPr id="17" name="椭圆 16"/>
              <p:cNvSpPr/>
              <p:nvPr/>
            </p:nvSpPr>
            <p:spPr>
              <a:xfrm>
                <a:off x="4921135" y="2265218"/>
                <a:ext cx="2359771" cy="2360814"/>
              </a:xfrm>
              <a:prstGeom prst="ellipse">
                <a:avLst/>
              </a:prstGeom>
              <a:solidFill>
                <a:srgbClr val="AC9E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sp>
            <p:nvSpPr>
              <p:cNvPr id="18" name="椭圆 17"/>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sp>
            <p:nvSpPr>
              <p:cNvPr id="19" name="椭圆 18"/>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grpSp>
        <p:sp>
          <p:nvSpPr>
            <p:cNvPr id="16" name="文本框 56"/>
            <p:cNvSpPr txBox="1"/>
            <p:nvPr/>
          </p:nvSpPr>
          <p:spPr>
            <a:xfrm>
              <a:off x="6523138" y="1142968"/>
              <a:ext cx="503664" cy="461665"/>
            </a:xfrm>
            <a:prstGeom prst="rect">
              <a:avLst/>
            </a:prstGeom>
            <a:noFill/>
            <a:ln>
              <a:noFill/>
            </a:ln>
            <a:effectLst>
              <a:innerShdw blurRad="63500" dist="50800" dir="13500000">
                <a:prstClr val="black">
                  <a:alpha val="50000"/>
                </a:prstClr>
              </a:innerShdw>
            </a:effectLst>
          </p:spPr>
          <p:txBody>
            <a:bodyPr wrap="none">
              <a:spAutoFit/>
            </a:bodyPr>
            <a:lstStyle/>
            <a:p>
              <a:pPr eaLnBrk="1" fontAlgn="auto" hangingPunct="1">
                <a:spcBef>
                  <a:spcPts val="0"/>
                </a:spcBef>
                <a:spcAft>
                  <a:spcPts val="0"/>
                </a:spcAft>
                <a:defRPr/>
              </a:pPr>
              <a:r>
                <a:rPr lang="en-US" altLang="zh-CN" sz="2400" dirty="0">
                  <a:solidFill>
                    <a:srgbClr val="AE8A57"/>
                  </a:solidFill>
                  <a:effectLst>
                    <a:innerShdw blurRad="114300">
                      <a:prstClr val="black"/>
                    </a:innerShdw>
                  </a:effectLst>
                  <a:latin typeface="Impact" panose="020B0806030902050204" pitchFamily="34" charset="0"/>
                  <a:ea typeface="+mn-ea"/>
                </a:rPr>
                <a:t>02</a:t>
              </a:r>
              <a:endParaRPr lang="zh-CN" altLang="en-US" sz="2400" dirty="0">
                <a:solidFill>
                  <a:srgbClr val="AE8A57"/>
                </a:solidFill>
                <a:effectLst>
                  <a:innerShdw blurRad="114300">
                    <a:prstClr val="black"/>
                  </a:innerShdw>
                </a:effectLst>
                <a:latin typeface="Impact" panose="020B0806030902050204" pitchFamily="34" charset="0"/>
                <a:ea typeface="+mn-ea"/>
              </a:endParaRPr>
            </a:p>
          </p:txBody>
        </p:sp>
      </p:grpSp>
      <p:grpSp>
        <p:nvGrpSpPr>
          <p:cNvPr id="20" name="组合 60"/>
          <p:cNvGrpSpPr>
            <a:grpSpLocks/>
          </p:cNvGrpSpPr>
          <p:nvPr/>
        </p:nvGrpSpPr>
        <p:grpSpPr bwMode="auto">
          <a:xfrm>
            <a:off x="9241089" y="3809673"/>
            <a:ext cx="755984" cy="755650"/>
            <a:chOff x="6378550" y="995815"/>
            <a:chExt cx="755970" cy="755970"/>
          </a:xfrm>
        </p:grpSpPr>
        <p:grpSp>
          <p:nvGrpSpPr>
            <p:cNvPr id="21" name="组合 61"/>
            <p:cNvGrpSpPr>
              <a:grpSpLocks/>
            </p:cNvGrpSpPr>
            <p:nvPr/>
          </p:nvGrpSpPr>
          <p:grpSpPr bwMode="auto">
            <a:xfrm>
              <a:off x="6378550" y="995815"/>
              <a:ext cx="755970" cy="755970"/>
              <a:chOff x="4921135" y="2265218"/>
              <a:chExt cx="2360814" cy="2360814"/>
            </a:xfrm>
          </p:grpSpPr>
          <p:sp>
            <p:nvSpPr>
              <p:cNvPr id="23" name="椭圆 22"/>
              <p:cNvSpPr/>
              <p:nvPr/>
            </p:nvSpPr>
            <p:spPr>
              <a:xfrm>
                <a:off x="4921135" y="2265218"/>
                <a:ext cx="2359771" cy="2360814"/>
              </a:xfrm>
              <a:prstGeom prst="ellipse">
                <a:avLst/>
              </a:prstGeom>
              <a:solidFill>
                <a:srgbClr val="AC9E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sp>
            <p:nvSpPr>
              <p:cNvPr id="24" name="椭圆 23"/>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sp>
            <p:nvSpPr>
              <p:cNvPr id="25" name="椭圆 24"/>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AE8A57"/>
                  </a:solidFill>
                </a:endParaRPr>
              </a:p>
            </p:txBody>
          </p:sp>
        </p:grpSp>
        <p:sp>
          <p:nvSpPr>
            <p:cNvPr id="22" name="文本框 62"/>
            <p:cNvSpPr txBox="1"/>
            <p:nvPr/>
          </p:nvSpPr>
          <p:spPr>
            <a:xfrm>
              <a:off x="6523138" y="1142968"/>
              <a:ext cx="513282" cy="461665"/>
            </a:xfrm>
            <a:prstGeom prst="rect">
              <a:avLst/>
            </a:prstGeom>
            <a:noFill/>
            <a:ln>
              <a:noFill/>
            </a:ln>
            <a:effectLst>
              <a:innerShdw blurRad="63500" dist="50800" dir="13500000">
                <a:prstClr val="black">
                  <a:alpha val="50000"/>
                </a:prstClr>
              </a:innerShdw>
            </a:effectLst>
          </p:spPr>
          <p:txBody>
            <a:bodyPr wrap="none">
              <a:spAutoFit/>
            </a:bodyPr>
            <a:lstStyle/>
            <a:p>
              <a:pPr eaLnBrk="1" fontAlgn="auto" hangingPunct="1">
                <a:spcBef>
                  <a:spcPts val="0"/>
                </a:spcBef>
                <a:spcAft>
                  <a:spcPts val="0"/>
                </a:spcAft>
                <a:defRPr/>
              </a:pPr>
              <a:r>
                <a:rPr lang="en-US" altLang="zh-CN" sz="2400" dirty="0">
                  <a:solidFill>
                    <a:srgbClr val="AE8A57"/>
                  </a:solidFill>
                  <a:effectLst>
                    <a:innerShdw blurRad="114300">
                      <a:prstClr val="black"/>
                    </a:innerShdw>
                  </a:effectLst>
                  <a:latin typeface="Impact" panose="020B0806030902050204" pitchFamily="34" charset="0"/>
                  <a:ea typeface="+mn-ea"/>
                </a:rPr>
                <a:t>03</a:t>
              </a:r>
              <a:endParaRPr lang="zh-CN" altLang="en-US" sz="2400" dirty="0">
                <a:solidFill>
                  <a:srgbClr val="AE8A57"/>
                </a:solidFill>
                <a:effectLst>
                  <a:innerShdw blurRad="114300">
                    <a:prstClr val="black"/>
                  </a:innerShdw>
                </a:effectLst>
                <a:latin typeface="Impact" panose="020B0806030902050204" pitchFamily="34" charset="0"/>
                <a:ea typeface="+mn-ea"/>
              </a:endParaRPr>
            </a:p>
          </p:txBody>
        </p:sp>
      </p:grpSp>
      <p:sp>
        <p:nvSpPr>
          <p:cNvPr id="26" name="矩形 25"/>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1101967577"/>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750"/>
                                        <p:tgtEl>
                                          <p:spTgt spid="4"/>
                                        </p:tgtEl>
                                      </p:cBhvr>
                                    </p:animEffect>
                                  </p:childTnLst>
                                </p:cTn>
                              </p:par>
                              <p:par>
                                <p:cTn id="12" presetID="2" presetClass="entr" presetSubtype="4"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5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50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par>
                                <p:cTn id="24" presetID="41" presetClass="entr" presetSubtype="0" fill="hold" grpId="0" nodeType="withEffect">
                                  <p:stCondLst>
                                    <p:cond delay="1000"/>
                                  </p:stCondLst>
                                  <p:iterate type="lt">
                                    <p:tmPct val="10000"/>
                                  </p:iterate>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
                                        </p:tgtEl>
                                        <p:attrNameLst>
                                          <p:attrName>ppt_y</p:attrName>
                                        </p:attrNameLst>
                                      </p:cBhvr>
                                      <p:tavLst>
                                        <p:tav tm="0">
                                          <p:val>
                                            <p:strVal val="#ppt_y"/>
                                          </p:val>
                                        </p:tav>
                                        <p:tav tm="100000">
                                          <p:val>
                                            <p:strVal val="#ppt_y"/>
                                          </p:val>
                                        </p:tav>
                                      </p:tavLst>
                                    </p:anim>
                                    <p:anim calcmode="lin" valueType="num">
                                      <p:cBhvr>
                                        <p:cTn id="2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
                                        </p:tgtEl>
                                      </p:cBhvr>
                                    </p:animEffect>
                                  </p:childTnLst>
                                </p:cTn>
                              </p:par>
                              <p:par>
                                <p:cTn id="31" presetID="41" presetClass="entr" presetSubtype="0" fill="hold" grpId="0" nodeType="withEffect">
                                  <p:stCondLst>
                                    <p:cond delay="100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par>
                                <p:cTn id="38" presetID="41" presetClass="entr" presetSubtype="0" fill="hold" grpId="0" nodeType="withEffect">
                                  <p:stCondLst>
                                    <p:cond delay="1000"/>
                                  </p:stCondLst>
                                  <p:iterate type="lt">
                                    <p:tmPct val="10000"/>
                                  </p:iterate>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7"/>
                                        </p:tgtEl>
                                        <p:attrNameLst>
                                          <p:attrName>ppt_y</p:attrName>
                                        </p:attrNameLst>
                                      </p:cBhvr>
                                      <p:tavLst>
                                        <p:tav tm="0">
                                          <p:val>
                                            <p:strVal val="#ppt_y"/>
                                          </p:val>
                                        </p:tav>
                                        <p:tav tm="100000">
                                          <p:val>
                                            <p:strVal val="#ppt_y"/>
                                          </p:val>
                                        </p:tav>
                                      </p:tavLst>
                                    </p:anim>
                                    <p:anim calcmode="lin" valueType="num">
                                      <p:cBhvr>
                                        <p:cTn id="42"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637729" y="1426517"/>
            <a:ext cx="5026025" cy="5027613"/>
          </a:xfrm>
          <a:prstGeom prst="ellipse">
            <a:avLst/>
          </a:prstGeom>
          <a:noFill/>
          <a:ln w="9">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088959" eaLnBrk="1" hangingPunct="1">
              <a:spcBef>
                <a:spcPct val="0"/>
              </a:spcBef>
              <a:buFontTx/>
              <a:buNone/>
            </a:pPr>
            <a:endParaRPr lang="zh-CN" altLang="en-US" sz="1800" b="1">
              <a:solidFill>
                <a:prstClr val="black"/>
              </a:solidFill>
              <a:ea typeface="宋体" pitchFamily="2" charset="-122"/>
            </a:endParaRPr>
          </a:p>
        </p:txBody>
      </p:sp>
      <p:sp>
        <p:nvSpPr>
          <p:cNvPr id="5" name="Oval 10"/>
          <p:cNvSpPr>
            <a:spLocks noChangeArrowheads="1"/>
          </p:cNvSpPr>
          <p:nvPr/>
        </p:nvSpPr>
        <p:spPr bwMode="auto">
          <a:xfrm>
            <a:off x="5404866" y="1655117"/>
            <a:ext cx="585788" cy="58578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en-US" altLang="zh-CN" sz="3200" dirty="0">
                <a:latin typeface="+mj-ea"/>
                <a:ea typeface="+mj-ea"/>
              </a:rPr>
              <a:t>1</a:t>
            </a:r>
            <a:endParaRPr lang="zh-CN" altLang="en-US" sz="3200" dirty="0">
              <a:latin typeface="+mj-ea"/>
              <a:ea typeface="+mj-ea"/>
            </a:endParaRPr>
          </a:p>
        </p:txBody>
      </p:sp>
      <p:sp>
        <p:nvSpPr>
          <p:cNvPr id="6" name="Oval 11"/>
          <p:cNvSpPr>
            <a:spLocks noChangeArrowheads="1"/>
          </p:cNvSpPr>
          <p:nvPr/>
        </p:nvSpPr>
        <p:spPr bwMode="auto">
          <a:xfrm>
            <a:off x="5404866" y="5639742"/>
            <a:ext cx="585788" cy="58578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en-US" altLang="zh-CN" sz="3200" dirty="0">
                <a:latin typeface="+mj-ea"/>
                <a:ea typeface="+mj-ea"/>
              </a:rPr>
              <a:t>5</a:t>
            </a:r>
            <a:endParaRPr lang="zh-CN" altLang="en-US" sz="3200" dirty="0">
              <a:latin typeface="+mj-ea"/>
              <a:ea typeface="+mj-ea"/>
            </a:endParaRPr>
          </a:p>
        </p:txBody>
      </p:sp>
      <p:sp>
        <p:nvSpPr>
          <p:cNvPr id="7" name="Oval 12"/>
          <p:cNvSpPr>
            <a:spLocks noChangeArrowheads="1"/>
          </p:cNvSpPr>
          <p:nvPr/>
        </p:nvSpPr>
        <p:spPr bwMode="auto">
          <a:xfrm>
            <a:off x="6109716" y="4714230"/>
            <a:ext cx="587375" cy="585787"/>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en-US" altLang="zh-CN" sz="3200" dirty="0">
                <a:latin typeface="+mj-ea"/>
                <a:ea typeface="+mj-ea"/>
              </a:rPr>
              <a:t>4</a:t>
            </a:r>
            <a:endParaRPr lang="zh-CN" altLang="en-US" sz="3200" dirty="0">
              <a:latin typeface="+mj-ea"/>
              <a:ea typeface="+mj-ea"/>
            </a:endParaRPr>
          </a:p>
        </p:txBody>
      </p:sp>
      <p:sp>
        <p:nvSpPr>
          <p:cNvPr id="8" name="Oval 13"/>
          <p:cNvSpPr>
            <a:spLocks noChangeArrowheads="1"/>
          </p:cNvSpPr>
          <p:nvPr/>
        </p:nvSpPr>
        <p:spPr bwMode="auto">
          <a:xfrm>
            <a:off x="6109716" y="2580630"/>
            <a:ext cx="587375" cy="585787"/>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en-US" altLang="zh-CN" sz="3200" dirty="0">
                <a:latin typeface="+mj-ea"/>
                <a:ea typeface="+mj-ea"/>
              </a:rPr>
              <a:t>2</a:t>
            </a:r>
            <a:endParaRPr lang="zh-CN" altLang="en-US" sz="3200" dirty="0">
              <a:latin typeface="+mj-ea"/>
              <a:ea typeface="+mj-ea"/>
            </a:endParaRPr>
          </a:p>
        </p:txBody>
      </p:sp>
      <p:sp>
        <p:nvSpPr>
          <p:cNvPr id="9" name="Oval 14"/>
          <p:cNvSpPr>
            <a:spLocks noChangeArrowheads="1"/>
          </p:cNvSpPr>
          <p:nvPr/>
        </p:nvSpPr>
        <p:spPr bwMode="auto">
          <a:xfrm>
            <a:off x="6338316" y="3647430"/>
            <a:ext cx="585788" cy="585787"/>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en-US" altLang="zh-CN" sz="3200" dirty="0">
                <a:latin typeface="+mj-ea"/>
                <a:ea typeface="+mj-ea"/>
              </a:rPr>
              <a:t>3</a:t>
            </a:r>
            <a:endParaRPr lang="zh-CN" altLang="en-US" sz="3200" dirty="0">
              <a:latin typeface="+mj-ea"/>
              <a:ea typeface="+mj-ea"/>
            </a:endParaRPr>
          </a:p>
        </p:txBody>
      </p:sp>
      <p:sp>
        <p:nvSpPr>
          <p:cNvPr id="10" name="TextBox 19"/>
          <p:cNvSpPr txBox="1">
            <a:spLocks noChangeArrowheads="1"/>
          </p:cNvSpPr>
          <p:nvPr/>
        </p:nvSpPr>
        <p:spPr bwMode="auto">
          <a:xfrm>
            <a:off x="6338316" y="1426517"/>
            <a:ext cx="3791204"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这里可以添加主要内容这里可以添加主要</a:t>
            </a:r>
            <a:r>
              <a:rPr lang="zh-CN" altLang="en-US" sz="1400" dirty="0" smtClean="0">
                <a:solidFill>
                  <a:srgbClr val="AE8A57"/>
                </a:solidFill>
              </a:rPr>
              <a:t>内容</a:t>
            </a:r>
            <a:r>
              <a:rPr lang="zh-CN" altLang="en-US" sz="1400" dirty="0">
                <a:solidFill>
                  <a:srgbClr val="AE8A57"/>
                </a:solidFill>
              </a:rPr>
              <a:t>这里可以添加主要内容这里可以添加主要</a:t>
            </a:r>
            <a:r>
              <a:rPr lang="zh-CN" altLang="en-US" sz="1400" dirty="0" smtClean="0">
                <a:solidFill>
                  <a:srgbClr val="AE8A57"/>
                </a:solidFill>
              </a:rPr>
              <a:t>内容</a:t>
            </a:r>
            <a:endParaRPr lang="zh-CN" altLang="en-US" sz="1400" dirty="0">
              <a:solidFill>
                <a:srgbClr val="AE8A57"/>
              </a:solidFill>
            </a:endParaRPr>
          </a:p>
        </p:txBody>
      </p:sp>
      <p:sp>
        <p:nvSpPr>
          <p:cNvPr id="11" name="TextBox 20"/>
          <p:cNvSpPr txBox="1">
            <a:spLocks noChangeArrowheads="1"/>
          </p:cNvSpPr>
          <p:nvPr/>
        </p:nvSpPr>
        <p:spPr bwMode="auto">
          <a:xfrm>
            <a:off x="6843141" y="2477442"/>
            <a:ext cx="3792868"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这里可以添加主要内容这里可以添加主要内容这里可以添加主要内容这里可以添加主要内容</a:t>
            </a:r>
          </a:p>
        </p:txBody>
      </p:sp>
      <p:sp>
        <p:nvSpPr>
          <p:cNvPr id="12" name="TextBox 21"/>
          <p:cNvSpPr txBox="1">
            <a:spLocks noChangeArrowheads="1"/>
          </p:cNvSpPr>
          <p:nvPr/>
        </p:nvSpPr>
        <p:spPr bwMode="auto">
          <a:xfrm>
            <a:off x="7020941" y="3610917"/>
            <a:ext cx="3791204"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这里可以添加主要内容这里可以添加主要内容这里可以添加主要内容这里可以添加主要内容</a:t>
            </a:r>
          </a:p>
        </p:txBody>
      </p:sp>
      <p:sp>
        <p:nvSpPr>
          <p:cNvPr id="13" name="TextBox 22"/>
          <p:cNvSpPr txBox="1">
            <a:spLocks noChangeArrowheads="1"/>
          </p:cNvSpPr>
          <p:nvPr/>
        </p:nvSpPr>
        <p:spPr bwMode="auto">
          <a:xfrm>
            <a:off x="6762179" y="4757092"/>
            <a:ext cx="3791203"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这里可以添加主要内容这里可以添加主要内容这里可以添加主要内容这里可以添加主要内容</a:t>
            </a:r>
          </a:p>
        </p:txBody>
      </p:sp>
      <p:sp>
        <p:nvSpPr>
          <p:cNvPr id="14" name="TextBox 23"/>
          <p:cNvSpPr txBox="1">
            <a:spLocks noChangeArrowheads="1"/>
          </p:cNvSpPr>
          <p:nvPr/>
        </p:nvSpPr>
        <p:spPr bwMode="auto">
          <a:xfrm>
            <a:off x="6270054" y="5698480"/>
            <a:ext cx="3791203"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这里可以添加主要内容这里可以添加主要内容这里可以添加主要内容这里可以添加主要内容</a:t>
            </a:r>
          </a:p>
        </p:txBody>
      </p:sp>
      <p:sp>
        <p:nvSpPr>
          <p:cNvPr id="15" name="Oval 7"/>
          <p:cNvSpPr>
            <a:spLocks noChangeArrowheads="1"/>
          </p:cNvSpPr>
          <p:nvPr/>
        </p:nvSpPr>
        <p:spPr bwMode="auto">
          <a:xfrm>
            <a:off x="1528191" y="1699567"/>
            <a:ext cx="4452938" cy="444976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sp>
        <p:nvSpPr>
          <p:cNvPr id="16" name="Oval 8"/>
          <p:cNvSpPr>
            <a:spLocks noChangeArrowheads="1"/>
          </p:cNvSpPr>
          <p:nvPr/>
        </p:nvSpPr>
        <p:spPr bwMode="auto">
          <a:xfrm>
            <a:off x="1832991" y="2002780"/>
            <a:ext cx="3843338" cy="3843337"/>
          </a:xfrm>
          <a:prstGeom prst="ellipse">
            <a:avLst/>
          </a:prstGeom>
          <a:blipFill dpi="0" rotWithShape="1">
            <a:blip r:embed="rId3"/>
            <a:srcRect/>
            <a:stretch>
              <a:fillRect/>
            </a:stretch>
          </a:blipFill>
          <a:ln>
            <a:noFill/>
          </a:ln>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088959" eaLnBrk="1" hangingPunct="1">
              <a:spcBef>
                <a:spcPct val="0"/>
              </a:spcBef>
              <a:buFontTx/>
              <a:buNone/>
            </a:pPr>
            <a:endParaRPr lang="zh-CN" altLang="en-US" sz="1800" b="1">
              <a:solidFill>
                <a:prstClr val="black"/>
              </a:solidFill>
              <a:ea typeface="宋体" pitchFamily="2" charset="-122"/>
            </a:endParaRPr>
          </a:p>
        </p:txBody>
      </p:sp>
      <p:sp>
        <p:nvSpPr>
          <p:cNvPr id="17" name="Oval 9"/>
          <p:cNvSpPr>
            <a:spLocks noChangeArrowheads="1"/>
          </p:cNvSpPr>
          <p:nvPr/>
        </p:nvSpPr>
        <p:spPr bwMode="auto">
          <a:xfrm>
            <a:off x="1604392" y="4745365"/>
            <a:ext cx="1085850" cy="1085850"/>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8" name="TextBox 18"/>
          <p:cNvSpPr txBox="1">
            <a:spLocks noChangeArrowheads="1"/>
          </p:cNvSpPr>
          <p:nvPr/>
        </p:nvSpPr>
        <p:spPr bwMode="auto">
          <a:xfrm>
            <a:off x="1767903" y="4965124"/>
            <a:ext cx="774700" cy="646331"/>
          </a:xfrm>
          <a:prstGeom prst="rect">
            <a:avLst/>
          </a:prstGeom>
          <a:grpFill/>
          <a:extLst/>
        </p:spPr>
        <p:txBody>
          <a:bodyPr wrap="square" rtlCol="0">
            <a:spAutoFit/>
          </a:bodyPr>
          <a:lstStyle>
            <a:defPPr>
              <a:defRPr lang="zh-CN"/>
            </a:defPPr>
            <a:lvl1pPr algn="just">
              <a:defRPr sz="1200">
                <a:solidFill>
                  <a:srgbClr val="766B28"/>
                </a:solidFill>
                <a:latin typeface="+mj-ea"/>
                <a:ea typeface="+mj-ea"/>
              </a:defRPr>
            </a:lvl1pPr>
          </a:lstStyle>
          <a:p>
            <a:pPr algn="ctr"/>
            <a:r>
              <a:rPr lang="zh-CN" altLang="en-US" sz="1800" b="1" dirty="0">
                <a:effectLst>
                  <a:innerShdw blurRad="63500" dist="50800" dir="13500000">
                    <a:prstClr val="black">
                      <a:alpha val="50000"/>
                    </a:prstClr>
                  </a:innerShdw>
                </a:effectLst>
              </a:rPr>
              <a:t>添加</a:t>
            </a:r>
            <a:endParaRPr lang="en-US" altLang="zh-CN" sz="1800" b="1" dirty="0">
              <a:effectLst>
                <a:innerShdw blurRad="63500" dist="50800" dir="13500000">
                  <a:prstClr val="black">
                    <a:alpha val="50000"/>
                  </a:prstClr>
                </a:innerShdw>
              </a:effectLst>
            </a:endParaRPr>
          </a:p>
          <a:p>
            <a:pPr algn="ctr"/>
            <a:r>
              <a:rPr lang="zh-CN" altLang="en-US" sz="1800" b="1" dirty="0">
                <a:effectLst>
                  <a:innerShdw blurRad="63500" dist="50800" dir="13500000">
                    <a:prstClr val="black">
                      <a:alpha val="50000"/>
                    </a:prstClr>
                  </a:innerShdw>
                </a:effectLst>
              </a:rPr>
              <a:t>标题</a:t>
            </a:r>
            <a:endParaRPr lang="en-US" altLang="zh-CN" sz="1800" b="1" dirty="0">
              <a:effectLst>
                <a:innerShdw blurRad="63500" dist="50800" dir="13500000">
                  <a:prstClr val="black">
                    <a:alpha val="50000"/>
                  </a:prstClr>
                </a:innerShdw>
              </a:effectLst>
            </a:endParaRPr>
          </a:p>
        </p:txBody>
      </p:sp>
      <p:sp>
        <p:nvSpPr>
          <p:cNvPr id="19" name="矩形 18"/>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2948017621"/>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1000"/>
                                        <p:tgtEl>
                                          <p:spTgt spid="16"/>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heel(1)">
                                      <p:cBhvr>
                                        <p:cTn id="14" dur="1000"/>
                                        <p:tgtEl>
                                          <p:spTgt spid="15"/>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2000"/>
                            </p:stCondLst>
                            <p:childTnLst>
                              <p:par>
                                <p:cTn id="22" presetID="52"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Scale>
                                      <p:cBhvr>
                                        <p:cTn id="2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7"/>
                                        </p:tgtEl>
                                        <p:attrNameLst>
                                          <p:attrName>ppt_x,ppt_y</p:attrName>
                                        </p:attrNameLst>
                                      </p:cBhvr>
                                      <p:rCtr x="0" y="0"/>
                                    </p:animMotion>
                                    <p:animEffect transition="in" filter="fade">
                                      <p:cBhvr>
                                        <p:cTn id="26" dur="1000"/>
                                        <p:tgtEl>
                                          <p:spTgt spid="17"/>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Scale>
                                      <p:cBhvr>
                                        <p:cTn id="29"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8"/>
                                        </p:tgtEl>
                                        <p:attrNameLst>
                                          <p:attrName>ppt_x,ppt_y</p:attrName>
                                        </p:attrNameLst>
                                      </p:cBhvr>
                                      <p:rCtr x="0" y="0"/>
                                    </p:animMotion>
                                    <p:animEffect transition="in" filter="fade">
                                      <p:cBhvr>
                                        <p:cTn id="31" dur="1000"/>
                                        <p:tgtEl>
                                          <p:spTgt spid="18"/>
                                        </p:tgtEl>
                                      </p:cBhvr>
                                    </p:animEffect>
                                  </p:childTnLst>
                                </p:cTn>
                              </p:par>
                            </p:childTnLst>
                          </p:cTn>
                        </p:par>
                        <p:par>
                          <p:cTn id="32" fill="hold">
                            <p:stCondLst>
                              <p:cond delay="3000"/>
                            </p:stCondLst>
                            <p:childTnLst>
                              <p:par>
                                <p:cTn id="33" presetID="1"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2.29608E-6 1.11111E-6 L -0.17354 0.29051 " pathEditMode="relative" rAng="0" ptsTypes="AA">
                                      <p:cBhvr>
                                        <p:cTn id="44" dur="500" spd="-99900" fill="hold"/>
                                        <p:tgtEl>
                                          <p:spTgt spid="5"/>
                                        </p:tgtEl>
                                        <p:attrNameLst>
                                          <p:attrName>ppt_x,ppt_y</p:attrName>
                                        </p:attrNameLst>
                                      </p:cBhvr>
                                      <p:rCtr x="-8600" y="14500"/>
                                    </p:animMotion>
                                  </p:childTnLst>
                                </p:cTn>
                              </p:par>
                              <p:par>
                                <p:cTn id="45" presetID="35" presetClass="path" presetSubtype="0" accel="50000" decel="50000" fill="hold" grpId="1" nodeType="withEffect">
                                  <p:stCondLst>
                                    <p:cond delay="0"/>
                                  </p:stCondLst>
                                  <p:childTnLst>
                                    <p:animMotion origin="layout" path="M 2.35202E-6 -2.59259E-6 L -0.23143 0.15556 " pathEditMode="relative" rAng="0" ptsTypes="AA">
                                      <p:cBhvr>
                                        <p:cTn id="46" dur="500" spd="-99900" fill="hold"/>
                                        <p:tgtEl>
                                          <p:spTgt spid="8"/>
                                        </p:tgtEl>
                                        <p:attrNameLst>
                                          <p:attrName>ppt_x,ppt_y</p:attrName>
                                        </p:attrNameLst>
                                      </p:cBhvr>
                                      <p:rCtr x="-11500" y="7800"/>
                                    </p:animMotion>
                                  </p:childTnLst>
                                </p:cTn>
                              </p:par>
                              <p:par>
                                <p:cTn id="47" presetID="35" presetClass="path" presetSubtype="0" accel="50000" decel="50000" fill="hold" grpId="1" nodeType="withEffect">
                                  <p:stCondLst>
                                    <p:cond delay="0"/>
                                  </p:stCondLst>
                                  <p:childTnLst>
                                    <p:animMotion origin="layout" path="M 0 0 L -0.25 0 E" pathEditMode="relative" rAng="0" ptsTypes="">
                                      <p:cBhvr>
                                        <p:cTn id="48" dur="500" spd="-99900" fill="hold"/>
                                        <p:tgtEl>
                                          <p:spTgt spid="9"/>
                                        </p:tgtEl>
                                        <p:attrNameLst>
                                          <p:attrName>ppt_x,ppt_y</p:attrName>
                                        </p:attrNameLst>
                                      </p:cBhvr>
                                      <p:rCtr x="0" y="0"/>
                                    </p:animMotion>
                                  </p:childTnLst>
                                </p:cTn>
                              </p:par>
                              <p:par>
                                <p:cTn id="49" presetID="35" presetClass="path" presetSubtype="0" accel="50000" decel="50000" fill="hold" grpId="1" nodeType="withEffect">
                                  <p:stCondLst>
                                    <p:cond delay="0"/>
                                  </p:stCondLst>
                                  <p:childTnLst>
                                    <p:animMotion origin="layout" path="M 2.35202E-6 -3.7037E-6 L -0.23143 -0.15555 " pathEditMode="relative" rAng="0" ptsTypes="AA">
                                      <p:cBhvr>
                                        <p:cTn id="50" dur="500" spd="-99900" fill="hold"/>
                                        <p:tgtEl>
                                          <p:spTgt spid="7"/>
                                        </p:tgtEl>
                                        <p:attrNameLst>
                                          <p:attrName>ppt_x,ppt_y</p:attrName>
                                        </p:attrNameLst>
                                      </p:cBhvr>
                                      <p:rCtr x="-11500" y="-7700"/>
                                    </p:animMotion>
                                  </p:childTnLst>
                                </p:cTn>
                              </p:par>
                              <p:par>
                                <p:cTn id="51" presetID="35" presetClass="path" presetSubtype="0" accel="50000" decel="50000" fill="hold" grpId="1" nodeType="withEffect">
                                  <p:stCondLst>
                                    <p:cond delay="0"/>
                                  </p:stCondLst>
                                  <p:childTnLst>
                                    <p:animMotion origin="layout" path="M 2.29608E-6 2.59259E-6 L -0.17354 -0.29051 " pathEditMode="relative" rAng="0" ptsTypes="AA">
                                      <p:cBhvr>
                                        <p:cTn id="52" dur="500" spd="-99900" fill="hold"/>
                                        <p:tgtEl>
                                          <p:spTgt spid="6"/>
                                        </p:tgtEl>
                                        <p:attrNameLst>
                                          <p:attrName>ppt_x,ppt_y</p:attrName>
                                        </p:attrNameLst>
                                      </p:cBhvr>
                                      <p:rCtr x="-8600" y="-14400"/>
                                    </p:animMotion>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left)">
                                      <p:cBhvr>
                                        <p:cTn id="59" dur="500"/>
                                        <p:tgtEl>
                                          <p:spTgt spid="1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left)">
                                      <p:cBhvr>
                                        <p:cTn id="6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autoUpdateAnimBg="0"/>
      <p:bldP spid="5" grpId="1" animBg="1" autoUpdateAnimBg="0"/>
      <p:bldP spid="6" grpId="0" animBg="1" autoUpdateAnimBg="0"/>
      <p:bldP spid="6" grpId="1" animBg="1" autoUpdateAnimBg="0"/>
      <p:bldP spid="7" grpId="0" animBg="1" autoUpdateAnimBg="0"/>
      <p:bldP spid="7" grpId="1" animBg="1" autoUpdateAnimBg="0"/>
      <p:bldP spid="8" grpId="0" animBg="1" autoUpdateAnimBg="0"/>
      <p:bldP spid="8" grpId="1" animBg="1" autoUpdateAnimBg="0"/>
      <p:bldP spid="9" grpId="0" animBg="1" autoUpdateAnimBg="0"/>
      <p:bldP spid="9" grpId="1" animBg="1" autoUpdateAnimBg="0"/>
      <p:bldP spid="10" grpId="0" autoUpdateAnimBg="0"/>
      <p:bldP spid="11" grpId="0" autoUpdateAnimBg="0"/>
      <p:bldP spid="12" grpId="0" autoUpdateAnimBg="0"/>
      <p:bldP spid="13" grpId="0" autoUpdateAnimBg="0"/>
      <p:bldP spid="14" grpId="0" autoUpdateAnimBg="0"/>
      <p:bldP spid="15" grpId="0" animBg="1" autoUpdateAnimBg="0"/>
      <p:bldP spid="16" grpId="0" animBg="1" autoUpdateAnimBg="0"/>
      <p:bldP spid="17" grpId="0" animBg="1" autoUpdateAnimBg="0"/>
      <p:bldP spid="18" grpId="0" animBg="1" autoUpdateAnimBg="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9"/>
          <p:cNvSpPr>
            <a:spLocks/>
          </p:cNvSpPr>
          <p:nvPr/>
        </p:nvSpPr>
        <p:spPr bwMode="auto">
          <a:xfrm>
            <a:off x="3694124" y="4931384"/>
            <a:ext cx="2566155"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AE8A57"/>
          </a:solidFill>
          <a:ln w="9525">
            <a:noFill/>
            <a:round/>
            <a:headEnd/>
            <a:tailEnd/>
          </a:ln>
        </p:spPr>
        <p:txBody>
          <a:bodyPr anchor="ctr"/>
          <a:lstStyle/>
          <a:p>
            <a:endParaRPr lang="zh-CN" altLang="en-US" sz="3200">
              <a:latin typeface="+mj-ea"/>
              <a:ea typeface="+mj-ea"/>
            </a:endParaRPr>
          </a:p>
        </p:txBody>
      </p:sp>
      <p:sp>
        <p:nvSpPr>
          <p:cNvPr id="5" name="Freeform 20"/>
          <p:cNvSpPr>
            <a:spLocks/>
          </p:cNvSpPr>
          <p:nvPr/>
        </p:nvSpPr>
        <p:spPr bwMode="auto">
          <a:xfrm>
            <a:off x="6103904" y="4993531"/>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AE8A57"/>
          </a:solidFill>
          <a:ln w="9525">
            <a:noFill/>
            <a:round/>
            <a:headEnd/>
            <a:tailEnd/>
          </a:ln>
        </p:spPr>
        <p:txBody>
          <a:bodyPr anchor="ctr"/>
          <a:lstStyle/>
          <a:p>
            <a:endParaRPr lang="zh-CN" altLang="en-US" sz="3200">
              <a:latin typeface="+mj-ea"/>
              <a:ea typeface="+mj-ea"/>
            </a:endParaRPr>
          </a:p>
        </p:txBody>
      </p:sp>
      <p:sp>
        <p:nvSpPr>
          <p:cNvPr id="6" name="Freeform 21"/>
          <p:cNvSpPr>
            <a:spLocks/>
          </p:cNvSpPr>
          <p:nvPr/>
        </p:nvSpPr>
        <p:spPr bwMode="auto">
          <a:xfrm>
            <a:off x="6346486" y="2535638"/>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AE8A57"/>
          </a:solidFill>
          <a:ln w="9525">
            <a:noFill/>
            <a:round/>
            <a:headEnd/>
            <a:tailEnd/>
          </a:ln>
        </p:spPr>
        <p:txBody>
          <a:bodyPr anchor="ctr"/>
          <a:lstStyle/>
          <a:p>
            <a:endParaRPr lang="zh-CN" altLang="en-US" sz="3200">
              <a:solidFill>
                <a:schemeClr val="tx1"/>
              </a:solidFill>
              <a:latin typeface="+mj-ea"/>
              <a:ea typeface="+mj-ea"/>
            </a:endParaRPr>
          </a:p>
        </p:txBody>
      </p:sp>
      <p:sp>
        <p:nvSpPr>
          <p:cNvPr id="7" name="Freeform 22"/>
          <p:cNvSpPr>
            <a:spLocks/>
          </p:cNvSpPr>
          <p:nvPr/>
        </p:nvSpPr>
        <p:spPr bwMode="auto">
          <a:xfrm>
            <a:off x="5123554" y="3387682"/>
            <a:ext cx="739775" cy="1710103"/>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AE8A57"/>
          </a:solidFill>
          <a:ln w="9525">
            <a:noFill/>
            <a:round/>
            <a:headEnd/>
            <a:tailEnd/>
          </a:ln>
        </p:spPr>
        <p:txBody>
          <a:bodyPr anchor="ctr"/>
          <a:lstStyle/>
          <a:p>
            <a:endParaRPr lang="zh-CN" altLang="en-US" sz="3200">
              <a:solidFill>
                <a:schemeClr val="tx1"/>
              </a:solidFill>
              <a:latin typeface="+mj-ea"/>
              <a:ea typeface="+mj-ea"/>
            </a:endParaRPr>
          </a:p>
        </p:txBody>
      </p:sp>
      <p:sp>
        <p:nvSpPr>
          <p:cNvPr id="8" name="Freeform 23"/>
          <p:cNvSpPr>
            <a:spLocks/>
          </p:cNvSpPr>
          <p:nvPr/>
        </p:nvSpPr>
        <p:spPr bwMode="auto">
          <a:xfrm>
            <a:off x="6683293" y="3975090"/>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AE8A57"/>
          </a:solidFill>
          <a:ln w="9525">
            <a:noFill/>
            <a:round/>
            <a:headEnd/>
            <a:tailEnd/>
          </a:ln>
        </p:spPr>
        <p:txBody>
          <a:bodyPr anchor="ctr"/>
          <a:lstStyle/>
          <a:p>
            <a:endParaRPr lang="zh-CN" altLang="en-US" sz="3200">
              <a:latin typeface="+mj-ea"/>
              <a:ea typeface="+mj-ea"/>
            </a:endParaRPr>
          </a:p>
        </p:txBody>
      </p:sp>
      <p:sp>
        <p:nvSpPr>
          <p:cNvPr id="9" name="Freeform 24"/>
          <p:cNvSpPr>
            <a:spLocks/>
          </p:cNvSpPr>
          <p:nvPr/>
        </p:nvSpPr>
        <p:spPr bwMode="auto">
          <a:xfrm>
            <a:off x="4465978" y="1972288"/>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AE8A57"/>
          </a:solidFill>
          <a:ln w="9525">
            <a:noFill/>
            <a:round/>
            <a:headEnd/>
            <a:tailEnd/>
          </a:ln>
        </p:spPr>
        <p:txBody>
          <a:bodyPr anchor="ctr"/>
          <a:lstStyle/>
          <a:p>
            <a:endParaRPr lang="zh-CN" altLang="en-US" sz="3200">
              <a:solidFill>
                <a:schemeClr val="tx1"/>
              </a:solidFill>
              <a:latin typeface="+mj-ea"/>
              <a:ea typeface="+mj-ea"/>
            </a:endParaRPr>
          </a:p>
        </p:txBody>
      </p:sp>
      <p:sp>
        <p:nvSpPr>
          <p:cNvPr id="10" name="Freeform 25"/>
          <p:cNvSpPr>
            <a:spLocks/>
          </p:cNvSpPr>
          <p:nvPr/>
        </p:nvSpPr>
        <p:spPr bwMode="auto">
          <a:xfrm>
            <a:off x="4305592" y="3766590"/>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AE8A57"/>
          </a:solidFill>
          <a:ln w="9525">
            <a:noFill/>
            <a:round/>
            <a:headEnd/>
            <a:tailEnd/>
          </a:ln>
        </p:spPr>
        <p:txBody>
          <a:bodyPr anchor="ctr"/>
          <a:lstStyle/>
          <a:p>
            <a:endParaRPr lang="zh-CN" altLang="en-US" sz="3200">
              <a:solidFill>
                <a:schemeClr val="tx1"/>
              </a:solidFill>
              <a:latin typeface="+mj-ea"/>
              <a:ea typeface="+mj-ea"/>
            </a:endParaRPr>
          </a:p>
        </p:txBody>
      </p:sp>
      <p:sp>
        <p:nvSpPr>
          <p:cNvPr id="11" name="Freeform 26"/>
          <p:cNvSpPr>
            <a:spLocks/>
          </p:cNvSpPr>
          <p:nvPr/>
        </p:nvSpPr>
        <p:spPr bwMode="auto">
          <a:xfrm>
            <a:off x="5710962" y="2702037"/>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AE8A57"/>
          </a:solidFill>
          <a:ln w="9525">
            <a:noFill/>
            <a:round/>
            <a:headEnd/>
            <a:tailEnd/>
          </a:ln>
        </p:spPr>
        <p:txBody>
          <a:bodyPr anchor="ctr"/>
          <a:lstStyle/>
          <a:p>
            <a:endParaRPr lang="zh-CN" altLang="en-US" sz="3200">
              <a:solidFill>
                <a:schemeClr val="tx1"/>
              </a:solidFill>
              <a:latin typeface="+mj-ea"/>
              <a:ea typeface="+mj-ea"/>
            </a:endParaRPr>
          </a:p>
        </p:txBody>
      </p:sp>
      <p:sp>
        <p:nvSpPr>
          <p:cNvPr id="12" name="Freeform 27"/>
          <p:cNvSpPr>
            <a:spLocks/>
          </p:cNvSpPr>
          <p:nvPr/>
        </p:nvSpPr>
        <p:spPr bwMode="auto">
          <a:xfrm>
            <a:off x="6176078" y="1356811"/>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AE8A57"/>
          </a:solidFill>
          <a:ln w="9525">
            <a:noFill/>
            <a:round/>
            <a:headEnd/>
            <a:tailEnd/>
          </a:ln>
        </p:spPr>
        <p:txBody>
          <a:bodyPr anchor="ctr"/>
          <a:lstStyle/>
          <a:p>
            <a:endParaRPr lang="zh-CN" altLang="en-US" sz="3200">
              <a:latin typeface="+mj-ea"/>
              <a:ea typeface="+mj-ea"/>
            </a:endParaRPr>
          </a:p>
        </p:txBody>
      </p:sp>
      <p:sp>
        <p:nvSpPr>
          <p:cNvPr id="13" name="椭圆 12"/>
          <p:cNvSpPr/>
          <p:nvPr/>
        </p:nvSpPr>
        <p:spPr>
          <a:xfrm>
            <a:off x="3491911" y="4883270"/>
            <a:ext cx="429028" cy="42902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4" name="椭圆 13"/>
          <p:cNvSpPr/>
          <p:nvPr/>
        </p:nvSpPr>
        <p:spPr>
          <a:xfrm>
            <a:off x="4214035" y="3448062"/>
            <a:ext cx="429028" cy="42902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5" name="椭圆 14"/>
          <p:cNvSpPr/>
          <p:nvPr/>
        </p:nvSpPr>
        <p:spPr>
          <a:xfrm>
            <a:off x="8529451" y="3892895"/>
            <a:ext cx="429028" cy="42902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6" name="椭圆 15"/>
          <p:cNvSpPr/>
          <p:nvPr/>
        </p:nvSpPr>
        <p:spPr>
          <a:xfrm>
            <a:off x="7730467" y="2249326"/>
            <a:ext cx="429028" cy="42902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7" name="椭圆 16"/>
          <p:cNvSpPr/>
          <p:nvPr/>
        </p:nvSpPr>
        <p:spPr>
          <a:xfrm>
            <a:off x="4353986" y="1639927"/>
            <a:ext cx="429028" cy="42902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8" name="TextBox 22"/>
          <p:cNvSpPr txBox="1"/>
          <p:nvPr/>
        </p:nvSpPr>
        <p:spPr>
          <a:xfrm>
            <a:off x="1747410" y="4650487"/>
            <a:ext cx="166407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noProof="1">
                <a:solidFill>
                  <a:srgbClr val="AE8A57"/>
                </a:solidFill>
              </a:rPr>
              <a:t>您的内容打在这里，或者通过复制您的文本后，在此框中选择粘贴，并选择只保留文字。</a:t>
            </a:r>
            <a:endParaRPr lang="en-US" altLang="zh-CN" noProof="1">
              <a:solidFill>
                <a:srgbClr val="AE8A57"/>
              </a:solidFill>
            </a:endParaRPr>
          </a:p>
        </p:txBody>
      </p:sp>
      <p:sp>
        <p:nvSpPr>
          <p:cNvPr id="19" name="TextBox 22"/>
          <p:cNvSpPr txBox="1"/>
          <p:nvPr/>
        </p:nvSpPr>
        <p:spPr>
          <a:xfrm>
            <a:off x="1747410" y="3150002"/>
            <a:ext cx="2402188"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noProof="1">
                <a:solidFill>
                  <a:srgbClr val="AE8A57"/>
                </a:solidFill>
              </a:rPr>
              <a:t>您的内容打在这里，或者通过复制您的文本后，在此框中选择粘贴，并选择只保留文字。</a:t>
            </a:r>
            <a:endParaRPr lang="en-US" altLang="zh-CN" noProof="1">
              <a:solidFill>
                <a:srgbClr val="AE8A57"/>
              </a:solidFill>
            </a:endParaRPr>
          </a:p>
        </p:txBody>
      </p:sp>
      <p:sp>
        <p:nvSpPr>
          <p:cNvPr id="20" name="TextBox 22"/>
          <p:cNvSpPr txBox="1"/>
          <p:nvPr/>
        </p:nvSpPr>
        <p:spPr>
          <a:xfrm>
            <a:off x="9098822" y="3665582"/>
            <a:ext cx="162381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noProof="1">
                <a:solidFill>
                  <a:srgbClr val="AE8A57"/>
                </a:solidFill>
              </a:rPr>
              <a:t>您的内容打在这里，或者通过复制您的文本后，在此框中选择粘贴，并选择只保留文字。</a:t>
            </a:r>
            <a:endParaRPr lang="en-US" altLang="zh-CN" noProof="1">
              <a:solidFill>
                <a:srgbClr val="AE8A57"/>
              </a:solidFill>
            </a:endParaRPr>
          </a:p>
        </p:txBody>
      </p:sp>
      <p:sp>
        <p:nvSpPr>
          <p:cNvPr id="21" name="TextBox 22"/>
          <p:cNvSpPr txBox="1"/>
          <p:nvPr/>
        </p:nvSpPr>
        <p:spPr>
          <a:xfrm>
            <a:off x="8335065" y="1900610"/>
            <a:ext cx="238757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noProof="1">
                <a:solidFill>
                  <a:srgbClr val="AE8A57"/>
                </a:solidFill>
              </a:rPr>
              <a:t>您的内容打在这里，或者通过复制您的文本后，在此框中选择粘贴，并选择只保留文字。</a:t>
            </a:r>
            <a:endParaRPr lang="en-US" altLang="zh-CN" noProof="1">
              <a:solidFill>
                <a:srgbClr val="AE8A57"/>
              </a:solidFill>
            </a:endParaRPr>
          </a:p>
        </p:txBody>
      </p:sp>
      <p:sp>
        <p:nvSpPr>
          <p:cNvPr id="22" name="TextBox 22"/>
          <p:cNvSpPr txBox="1"/>
          <p:nvPr/>
        </p:nvSpPr>
        <p:spPr>
          <a:xfrm>
            <a:off x="1747409" y="1488330"/>
            <a:ext cx="252028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您的内容打在这里，或者通过复制您的文本后，在此框中选择粘贴，并选择只保留文字。</a:t>
            </a:r>
            <a:endParaRPr lang="en-US" altLang="zh-CN" noProof="1">
              <a:solidFill>
                <a:srgbClr val="AE8A57"/>
              </a:solidFill>
            </a:endParaRPr>
          </a:p>
        </p:txBody>
      </p:sp>
      <p:sp>
        <p:nvSpPr>
          <p:cNvPr id="23" name="椭圆 22"/>
          <p:cNvSpPr/>
          <p:nvPr/>
        </p:nvSpPr>
        <p:spPr>
          <a:xfrm>
            <a:off x="6661537" y="1241446"/>
            <a:ext cx="429028" cy="42902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24" name="矩形 23"/>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4140109054"/>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22" presetClass="entr" presetSubtype="2" fill="hold" grpId="0" nodeType="withEffect">
                                  <p:stCondLst>
                                    <p:cond delay="120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8" fill="hold" grpId="0" nodeType="withEffect">
                                  <p:stCondLst>
                                    <p:cond delay="170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par>
                                <p:cTn id="32" presetID="22" presetClass="entr" presetSubtype="2" fill="hold" grpId="0" nodeType="withEffect">
                                  <p:stCondLst>
                                    <p:cond delay="200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140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grpId="0" nodeType="withEffect">
                                  <p:stCondLst>
                                    <p:cond delay="220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2700"/>
                            </p:stCondLst>
                            <p:childTnLst>
                              <p:par>
                                <p:cTn id="66" presetID="2" presetClass="entr" presetSubtype="8" decel="10000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0-#ppt_w/2"/>
                                          </p:val>
                                        </p:tav>
                                        <p:tav tm="100000">
                                          <p:val>
                                            <p:strVal val="#ppt_x"/>
                                          </p:val>
                                        </p:tav>
                                      </p:tavLst>
                                    </p:anim>
                                    <p:anim calcmode="lin" valueType="num">
                                      <p:cBhvr additive="base">
                                        <p:cTn id="69" dur="500" fill="hold"/>
                                        <p:tgtEl>
                                          <p:spTgt spid="18"/>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10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0-#ppt_w/2"/>
                                          </p:val>
                                        </p:tav>
                                        <p:tav tm="100000">
                                          <p:val>
                                            <p:strVal val="#ppt_x"/>
                                          </p:val>
                                        </p:tav>
                                      </p:tavLst>
                                    </p:anim>
                                    <p:anim calcmode="lin" valueType="num">
                                      <p:cBhvr additive="base">
                                        <p:cTn id="73" dur="500" fill="hold"/>
                                        <p:tgtEl>
                                          <p:spTgt spid="19"/>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20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1+#ppt_w/2"/>
                                          </p:val>
                                        </p:tav>
                                        <p:tav tm="100000">
                                          <p:val>
                                            <p:strVal val="#ppt_x"/>
                                          </p:val>
                                        </p:tav>
                                      </p:tavLst>
                                    </p:anim>
                                    <p:anim calcmode="lin" valueType="num">
                                      <p:cBhvr additive="base">
                                        <p:cTn id="77" dur="5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30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500" fill="hold"/>
                                        <p:tgtEl>
                                          <p:spTgt spid="21"/>
                                        </p:tgtEl>
                                        <p:attrNameLst>
                                          <p:attrName>ppt_x</p:attrName>
                                        </p:attrNameLst>
                                      </p:cBhvr>
                                      <p:tavLst>
                                        <p:tav tm="0">
                                          <p:val>
                                            <p:strVal val="1+#ppt_w/2"/>
                                          </p:val>
                                        </p:tav>
                                        <p:tav tm="100000">
                                          <p:val>
                                            <p:strVal val="#ppt_x"/>
                                          </p:val>
                                        </p:tav>
                                      </p:tavLst>
                                    </p:anim>
                                    <p:anim calcmode="lin" valueType="num">
                                      <p:cBhvr additive="base">
                                        <p:cTn id="81" dur="500" fill="hold"/>
                                        <p:tgtEl>
                                          <p:spTgt spid="21"/>
                                        </p:tgtEl>
                                        <p:attrNameLst>
                                          <p:attrName>ppt_y</p:attrName>
                                        </p:attrNameLst>
                                      </p:cBhvr>
                                      <p:tavLst>
                                        <p:tav tm="0">
                                          <p:val>
                                            <p:strVal val="#ppt_y"/>
                                          </p:val>
                                        </p:tav>
                                        <p:tav tm="100000">
                                          <p:val>
                                            <p:strVal val="#ppt_y"/>
                                          </p:val>
                                        </p:tav>
                                      </p:tavLst>
                                    </p:anim>
                                  </p:childTnLst>
                                </p:cTn>
                              </p:par>
                              <p:par>
                                <p:cTn id="82" presetID="2" presetClass="entr" presetSubtype="8" decel="100000" fill="hold" grpId="0" nodeType="withEffect">
                                  <p:stCondLst>
                                    <p:cond delay="40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500" fill="hold"/>
                                        <p:tgtEl>
                                          <p:spTgt spid="22"/>
                                        </p:tgtEl>
                                        <p:attrNameLst>
                                          <p:attrName>ppt_x</p:attrName>
                                        </p:attrNameLst>
                                      </p:cBhvr>
                                      <p:tavLst>
                                        <p:tav tm="0">
                                          <p:val>
                                            <p:strVal val="0-#ppt_w/2"/>
                                          </p:val>
                                        </p:tav>
                                        <p:tav tm="100000">
                                          <p:val>
                                            <p:strVal val="#ppt_x"/>
                                          </p:val>
                                        </p:tav>
                                      </p:tavLst>
                                    </p:anim>
                                    <p:anim calcmode="lin" valueType="num">
                                      <p:cBhvr additive="base">
                                        <p:cTn id="8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6"/>
          <p:cNvSpPr txBox="1">
            <a:spLocks noChangeArrowheads="1"/>
          </p:cNvSpPr>
          <p:nvPr/>
        </p:nvSpPr>
        <p:spPr bwMode="auto">
          <a:xfrm>
            <a:off x="7539568" y="1778001"/>
            <a:ext cx="3687233"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这里输入简单的文字概述这里输入简单文字概述简单的文字概述这里输入简单的文字</a:t>
            </a:r>
            <a:r>
              <a:rPr lang="zh-CN" altLang="en-US" sz="1400" dirty="0" smtClean="0">
                <a:solidFill>
                  <a:srgbClr val="AE8A57"/>
                </a:solidFill>
              </a:rPr>
              <a:t>概述</a:t>
            </a:r>
            <a:endParaRPr lang="en-US" altLang="zh-CN" sz="1400" dirty="0">
              <a:solidFill>
                <a:srgbClr val="AE8A57"/>
              </a:solidFill>
            </a:endParaRPr>
          </a:p>
        </p:txBody>
      </p:sp>
      <p:grpSp>
        <p:nvGrpSpPr>
          <p:cNvPr id="5" name="组合 56"/>
          <p:cNvGrpSpPr>
            <a:grpSpLocks/>
          </p:cNvGrpSpPr>
          <p:nvPr/>
        </p:nvGrpSpPr>
        <p:grpSpPr bwMode="auto">
          <a:xfrm>
            <a:off x="6946901" y="1845618"/>
            <a:ext cx="493182" cy="493182"/>
            <a:chOff x="0" y="-40094"/>
            <a:chExt cx="370671" cy="370671"/>
          </a:xfrm>
        </p:grpSpPr>
        <p:sp>
          <p:nvSpPr>
            <p:cNvPr id="6" name="椭圆 7"/>
            <p:cNvSpPr>
              <a:spLocks noChangeArrowheads="1"/>
            </p:cNvSpPr>
            <p:nvPr/>
          </p:nvSpPr>
          <p:spPr bwMode="auto">
            <a:xfrm>
              <a:off x="0" y="-40094"/>
              <a:ext cx="370671" cy="370671"/>
            </a:xfrm>
            <a:prstGeom prst="ellipse">
              <a:avLst/>
            </a:prstGeom>
            <a:solidFill>
              <a:srgbClr val="AE8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600">
                <a:solidFill>
                  <a:schemeClr val="bg1"/>
                </a:solidFill>
                <a:latin typeface="+mj-ea"/>
                <a:ea typeface="+mj-ea"/>
              </a:endParaRPr>
            </a:p>
          </p:txBody>
        </p:sp>
        <p:sp>
          <p:nvSpPr>
            <p:cNvPr id="7" name="文本框 55"/>
            <p:cNvSpPr txBox="1">
              <a:spLocks noChangeArrowheads="1"/>
            </p:cNvSpPr>
            <p:nvPr/>
          </p:nvSpPr>
          <p:spPr bwMode="auto">
            <a:xfrm>
              <a:off x="34360" y="25163"/>
              <a:ext cx="331749" cy="254454"/>
            </a:xfrm>
            <a:prstGeom prst="rect">
              <a:avLst/>
            </a:prstGeom>
            <a:grpFill/>
            <a:extLst/>
          </p:spPr>
          <p:txBody>
            <a:bodyPr wrap="square" rtlCol="0">
              <a:spAutoFit/>
            </a:bodyPr>
            <a:lstStyle>
              <a:defPPr>
                <a:defRPr lang="zh-CN"/>
              </a:defPPr>
              <a:lvl1pPr algn="just">
                <a:defRPr sz="1200">
                  <a:solidFill>
                    <a:srgbClr val="766B28"/>
                  </a:solidFill>
                  <a:latin typeface="+mj-ea"/>
                  <a:ea typeface="+mj-ea"/>
                </a:defRPr>
              </a:lvl1pPr>
            </a:lstStyle>
            <a:p>
              <a:pPr algn="ctr"/>
              <a:r>
                <a:rPr lang="en-US" altLang="zh-CN" sz="1600" dirty="0">
                  <a:solidFill>
                    <a:schemeClr val="bg1"/>
                  </a:solidFill>
                </a:rPr>
                <a:t>01</a:t>
              </a:r>
              <a:endParaRPr lang="zh-CN" altLang="en-US" sz="1600" dirty="0">
                <a:solidFill>
                  <a:schemeClr val="bg1"/>
                </a:solidFill>
              </a:endParaRPr>
            </a:p>
          </p:txBody>
        </p:sp>
      </p:grpSp>
      <p:grpSp>
        <p:nvGrpSpPr>
          <p:cNvPr id="8" name="组合 57"/>
          <p:cNvGrpSpPr>
            <a:grpSpLocks/>
          </p:cNvGrpSpPr>
          <p:nvPr/>
        </p:nvGrpSpPr>
        <p:grpSpPr bwMode="auto">
          <a:xfrm>
            <a:off x="6959602" y="2864602"/>
            <a:ext cx="493182" cy="493184"/>
            <a:chOff x="0" y="-55350"/>
            <a:chExt cx="370671" cy="370671"/>
          </a:xfrm>
        </p:grpSpPr>
        <p:sp>
          <p:nvSpPr>
            <p:cNvPr id="9" name="椭圆 8"/>
            <p:cNvSpPr>
              <a:spLocks noChangeArrowheads="1"/>
            </p:cNvSpPr>
            <p:nvPr/>
          </p:nvSpPr>
          <p:spPr bwMode="auto">
            <a:xfrm>
              <a:off x="0" y="-55350"/>
              <a:ext cx="370671" cy="370671"/>
            </a:xfrm>
            <a:prstGeom prst="ellipse">
              <a:avLst/>
            </a:prstGeom>
            <a:solidFill>
              <a:srgbClr val="AE8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600">
                <a:solidFill>
                  <a:schemeClr val="bg1"/>
                </a:solidFill>
                <a:latin typeface="+mj-ea"/>
                <a:ea typeface="+mj-ea"/>
              </a:endParaRPr>
            </a:p>
          </p:txBody>
        </p:sp>
        <p:sp>
          <p:nvSpPr>
            <p:cNvPr id="10" name="文本框 59"/>
            <p:cNvSpPr txBox="1">
              <a:spLocks noChangeArrowheads="1"/>
            </p:cNvSpPr>
            <p:nvPr/>
          </p:nvSpPr>
          <p:spPr bwMode="auto">
            <a:xfrm>
              <a:off x="24814" y="-4390"/>
              <a:ext cx="322927" cy="254453"/>
            </a:xfrm>
            <a:prstGeom prst="rect">
              <a:avLst/>
            </a:prstGeom>
            <a:grpFill/>
            <a:extLst/>
          </p:spPr>
          <p:txBody>
            <a:bodyPr wrap="square" rtlCol="0">
              <a:spAutoFit/>
            </a:bodyPr>
            <a:lstStyle>
              <a:defPPr>
                <a:defRPr lang="zh-CN"/>
              </a:defPPr>
              <a:lvl1pPr algn="just">
                <a:defRPr sz="1600">
                  <a:solidFill>
                    <a:srgbClr val="766B28"/>
                  </a:solidFill>
                  <a:latin typeface="+mj-ea"/>
                  <a:ea typeface="+mj-ea"/>
                </a:defRPr>
              </a:lvl1pPr>
            </a:lstStyle>
            <a:p>
              <a:pPr algn="ctr"/>
              <a:r>
                <a:rPr lang="en-US" altLang="zh-CN" dirty="0">
                  <a:solidFill>
                    <a:schemeClr val="bg1"/>
                  </a:solidFill>
                </a:rPr>
                <a:t>02</a:t>
              </a:r>
              <a:endParaRPr lang="zh-CN" altLang="en-US" dirty="0">
                <a:solidFill>
                  <a:schemeClr val="bg1"/>
                </a:solidFill>
              </a:endParaRPr>
            </a:p>
          </p:txBody>
        </p:sp>
      </p:grpSp>
      <p:sp>
        <p:nvSpPr>
          <p:cNvPr id="11" name="TextBox 46"/>
          <p:cNvSpPr txBox="1">
            <a:spLocks noChangeArrowheads="1"/>
          </p:cNvSpPr>
          <p:nvPr/>
        </p:nvSpPr>
        <p:spPr bwMode="auto">
          <a:xfrm>
            <a:off x="7539568" y="2849034"/>
            <a:ext cx="3687233"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这里输入简单的文字概述这里输入简单文字概述简单的文字概述这里输入简单的文字</a:t>
            </a:r>
            <a:r>
              <a:rPr lang="zh-CN" altLang="en-US" sz="1400" dirty="0" smtClean="0">
                <a:solidFill>
                  <a:srgbClr val="AE8A57"/>
                </a:solidFill>
              </a:rPr>
              <a:t>概述</a:t>
            </a:r>
            <a:endParaRPr lang="en-US" altLang="zh-CN" sz="1400" dirty="0">
              <a:solidFill>
                <a:srgbClr val="AE8A57"/>
              </a:solidFill>
            </a:endParaRPr>
          </a:p>
        </p:txBody>
      </p:sp>
      <p:grpSp>
        <p:nvGrpSpPr>
          <p:cNvPr id="12" name="组合 61"/>
          <p:cNvGrpSpPr>
            <a:grpSpLocks/>
          </p:cNvGrpSpPr>
          <p:nvPr/>
        </p:nvGrpSpPr>
        <p:grpSpPr bwMode="auto">
          <a:xfrm>
            <a:off x="6946900" y="4066430"/>
            <a:ext cx="624942" cy="495300"/>
            <a:chOff x="0" y="0"/>
            <a:chExt cx="469700" cy="370671"/>
          </a:xfrm>
        </p:grpSpPr>
        <p:sp>
          <p:nvSpPr>
            <p:cNvPr id="13" name="椭圆 7"/>
            <p:cNvSpPr>
              <a:spLocks noChangeArrowheads="1"/>
            </p:cNvSpPr>
            <p:nvPr/>
          </p:nvSpPr>
          <p:spPr bwMode="auto">
            <a:xfrm>
              <a:off x="0" y="0"/>
              <a:ext cx="370671" cy="370671"/>
            </a:xfrm>
            <a:prstGeom prst="ellipse">
              <a:avLst/>
            </a:prstGeom>
            <a:solidFill>
              <a:srgbClr val="AE8A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600">
                <a:solidFill>
                  <a:schemeClr val="bg1"/>
                </a:solidFill>
                <a:latin typeface="+mj-ea"/>
                <a:ea typeface="+mj-ea"/>
              </a:endParaRPr>
            </a:p>
          </p:txBody>
        </p:sp>
        <p:sp>
          <p:nvSpPr>
            <p:cNvPr id="14" name="文本框 63"/>
            <p:cNvSpPr txBox="1">
              <a:spLocks noChangeArrowheads="1"/>
            </p:cNvSpPr>
            <p:nvPr/>
          </p:nvSpPr>
          <p:spPr bwMode="auto">
            <a:xfrm>
              <a:off x="22375" y="58653"/>
              <a:ext cx="447325" cy="253366"/>
            </a:xfrm>
            <a:prstGeom prst="rect">
              <a:avLst/>
            </a:prstGeom>
            <a:grpFill/>
            <a:extLst/>
          </p:spPr>
          <p:txBody>
            <a:bodyPr wrap="square" rtlCol="0">
              <a:spAutoFit/>
            </a:bodyPr>
            <a:lstStyle>
              <a:defPPr>
                <a:defRPr lang="zh-CN"/>
              </a:defPPr>
              <a:lvl1pPr algn="just">
                <a:defRPr sz="1600">
                  <a:solidFill>
                    <a:srgbClr val="766B28"/>
                  </a:solidFill>
                  <a:latin typeface="+mj-ea"/>
                  <a:ea typeface="+mj-ea"/>
                </a:defRPr>
              </a:lvl1pPr>
            </a:lstStyle>
            <a:p>
              <a:pPr algn="ctr"/>
              <a:r>
                <a:rPr lang="en-US" altLang="zh-CN" dirty="0">
                  <a:solidFill>
                    <a:schemeClr val="bg1"/>
                  </a:solidFill>
                </a:rPr>
                <a:t>03</a:t>
              </a:r>
              <a:endParaRPr lang="zh-CN" altLang="en-US" dirty="0">
                <a:solidFill>
                  <a:schemeClr val="bg1"/>
                </a:solidFill>
              </a:endParaRPr>
            </a:p>
          </p:txBody>
        </p:sp>
      </p:grpSp>
      <p:sp>
        <p:nvSpPr>
          <p:cNvPr id="15" name="TextBox 46"/>
          <p:cNvSpPr txBox="1">
            <a:spLocks noChangeArrowheads="1"/>
          </p:cNvSpPr>
          <p:nvPr/>
        </p:nvSpPr>
        <p:spPr bwMode="auto">
          <a:xfrm>
            <a:off x="7539568" y="3920067"/>
            <a:ext cx="3687233"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这里输入简单的文字概述这里输入简单文字概述简单的文字概述这里输入简单的文字</a:t>
            </a:r>
            <a:r>
              <a:rPr lang="zh-CN" altLang="en-US" sz="1400" dirty="0" smtClean="0">
                <a:solidFill>
                  <a:srgbClr val="AE8A57"/>
                </a:solidFill>
              </a:rPr>
              <a:t>概述</a:t>
            </a:r>
            <a:endParaRPr lang="en-US" altLang="zh-CN" sz="1400" dirty="0">
              <a:solidFill>
                <a:srgbClr val="AE8A57"/>
              </a:solidFill>
            </a:endParaRPr>
          </a:p>
        </p:txBody>
      </p:sp>
      <p:grpSp>
        <p:nvGrpSpPr>
          <p:cNvPr id="16" name="组合 66"/>
          <p:cNvGrpSpPr>
            <a:grpSpLocks noChangeAspect="1"/>
          </p:cNvGrpSpPr>
          <p:nvPr/>
        </p:nvGrpSpPr>
        <p:grpSpPr bwMode="auto">
          <a:xfrm>
            <a:off x="376767" y="1430867"/>
            <a:ext cx="6375400" cy="3668184"/>
            <a:chOff x="0" y="0"/>
            <a:chExt cx="5105313" cy="2937595"/>
          </a:xfrm>
        </p:grpSpPr>
        <p:pic>
          <p:nvPicPr>
            <p:cNvPr id="1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05313" cy="2937595"/>
            </a:xfrm>
            <a:prstGeom prst="rect">
              <a:avLst/>
            </a:prstGeom>
            <a:grpFill/>
            <a:extLst>
              <a:ext uri="{91240B29-F687-4F45-9708-019B960494DF}">
                <a14:hiddenLine xmlns:a14="http://schemas.microsoft.com/office/drawing/2010/main" w="9525">
                  <a:solidFill>
                    <a:srgbClr val="000000"/>
                  </a:solidFill>
                  <a:miter lim="800000"/>
                  <a:headEnd/>
                  <a:tailEnd/>
                </a14:hiddenLine>
              </a:ext>
            </a:extLst>
          </p:spPr>
        </p:pic>
        <p:pic>
          <p:nvPicPr>
            <p:cNvPr id="18" name="图片 6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20" r="7101"/>
            <a:stretch/>
          </p:blipFill>
          <p:spPr bwMode="auto">
            <a:xfrm>
              <a:off x="546012" y="149280"/>
              <a:ext cx="3921071" cy="2509944"/>
            </a:xfrm>
            <a:prstGeom prst="rect">
              <a:avLst/>
            </a:prstGeom>
            <a:grpFill/>
            <a:extLst>
              <a:ext uri="{91240B29-F687-4F45-9708-019B960494DF}">
                <a14:hiddenLine xmlns:a14="http://schemas.microsoft.com/office/drawing/2010/main" w="9525">
                  <a:solidFill>
                    <a:srgbClr val="000000"/>
                  </a:solidFill>
                  <a:miter lim="800000"/>
                  <a:headEnd/>
                  <a:tailEnd/>
                </a14:hiddenLine>
              </a:ext>
            </a:extLst>
          </p:spPr>
        </p:pic>
      </p:grpSp>
      <p:sp>
        <p:nvSpPr>
          <p:cNvPr id="19" name="矩形 67"/>
          <p:cNvSpPr>
            <a:spLocks noChangeArrowheads="1"/>
          </p:cNvSpPr>
          <p:nvPr/>
        </p:nvSpPr>
        <p:spPr bwMode="auto">
          <a:xfrm>
            <a:off x="778934" y="5274734"/>
            <a:ext cx="10687049"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Bef>
                <a:spcPct val="0"/>
              </a:spcBef>
            </a:pPr>
            <a:r>
              <a:rPr lang="zh-CN" altLang="en-US" sz="1400" dirty="0">
                <a:solidFill>
                  <a:srgbClr val="AE8A57"/>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这里输入简单的文字概述这里输入简单文字概述简单的文字概述这里输入简单的文字概述这里输入简单的文字概述这里输入简单文字概述简单的文字概述这里输入简单的文字概述这里输入简单文字概述简单的文字</a:t>
            </a:r>
            <a:r>
              <a:rPr lang="zh-CN" altLang="en-US" sz="1400" dirty="0" smtClean="0">
                <a:solidFill>
                  <a:srgbClr val="AE8A57"/>
                </a:solidFill>
                <a:latin typeface="微软雅黑" pitchFamily="34" charset="-122"/>
                <a:ea typeface="微软雅黑" pitchFamily="34" charset="-122"/>
              </a:rPr>
              <a:t>概述</a:t>
            </a:r>
            <a:endParaRPr lang="en-US" altLang="zh-CN" sz="1400" dirty="0">
              <a:solidFill>
                <a:srgbClr val="AE8A57"/>
              </a:solidFill>
              <a:latin typeface="微软雅黑" pitchFamily="34" charset="-122"/>
              <a:ea typeface="微软雅黑" pitchFamily="34" charset="-122"/>
            </a:endParaRPr>
          </a:p>
        </p:txBody>
      </p:sp>
      <p:sp>
        <p:nvSpPr>
          <p:cNvPr id="20" name="矩形 19"/>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376309523"/>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par>
                          <p:cTn id="32" fill="hold">
                            <p:stCondLst>
                              <p:cond delay="3500"/>
                            </p:stCondLst>
                            <p:childTnLst>
                              <p:par>
                                <p:cTn id="33" presetID="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2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up)">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5"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H="1">
            <a:off x="7152118" y="3629647"/>
            <a:ext cx="3936437" cy="0"/>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cxnSp>
      <p:sp>
        <p:nvSpPr>
          <p:cNvPr id="5" name="Freeform 5"/>
          <p:cNvSpPr>
            <a:spLocks noChangeAspect="1"/>
          </p:cNvSpPr>
          <p:nvPr/>
        </p:nvSpPr>
        <p:spPr bwMode="auto">
          <a:xfrm>
            <a:off x="1295428" y="1508787"/>
            <a:ext cx="4121400" cy="412800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6" name="椭圆 5"/>
          <p:cNvSpPr/>
          <p:nvPr/>
        </p:nvSpPr>
        <p:spPr>
          <a:xfrm>
            <a:off x="4250932" y="1522678"/>
            <a:ext cx="768085" cy="768085"/>
          </a:xfrm>
          <a:prstGeom prst="ellipse">
            <a:avLst/>
          </a:prstGeom>
          <a:solidFill>
            <a:srgbClr val="AE8A57"/>
          </a:solidFill>
          <a:ln w="25400" cap="flat" cmpd="sng" algn="ctr">
            <a:solidFill>
              <a:srgbClr val="FFFFA6"/>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srgbClr val="FFFFA6"/>
              </a:solidFill>
              <a:effectLst/>
              <a:uLnTx/>
              <a:uFillTx/>
              <a:latin typeface="微软雅黑"/>
              <a:ea typeface="微软雅黑"/>
            </a:endParaRPr>
          </a:p>
        </p:txBody>
      </p:sp>
      <p:sp>
        <p:nvSpPr>
          <p:cNvPr id="7" name="TextBox 5"/>
          <p:cNvSpPr txBox="1"/>
          <p:nvPr/>
        </p:nvSpPr>
        <p:spPr>
          <a:xfrm>
            <a:off x="2261972" y="2215837"/>
            <a:ext cx="2613902" cy="523220"/>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r>
              <a:rPr lang="zh-CN" altLang="en-US" sz="2800" b="1" dirty="0"/>
              <a:t>计划目标</a:t>
            </a:r>
          </a:p>
        </p:txBody>
      </p:sp>
      <p:sp>
        <p:nvSpPr>
          <p:cNvPr id="8" name="TextBox 9"/>
          <p:cNvSpPr txBox="1">
            <a:spLocks noChangeArrowheads="1"/>
          </p:cNvSpPr>
          <p:nvPr/>
        </p:nvSpPr>
        <p:spPr bwMode="auto">
          <a:xfrm>
            <a:off x="4220118" y="1656913"/>
            <a:ext cx="768159"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defTabSz="1219170"/>
            <a:r>
              <a:rPr lang="en-US" altLang="zh-CN" sz="2667" dirty="0">
                <a:solidFill>
                  <a:srgbClr val="FFFFA6"/>
                </a:solidFill>
                <a:latin typeface="微软雅黑"/>
                <a:ea typeface="微软雅黑"/>
              </a:rPr>
              <a:t>75</a:t>
            </a:r>
            <a:r>
              <a:rPr lang="en-US" altLang="zh-CN" sz="1600" dirty="0">
                <a:solidFill>
                  <a:srgbClr val="FFFFA6"/>
                </a:solidFill>
                <a:latin typeface="微软雅黑"/>
                <a:ea typeface="微软雅黑"/>
              </a:rPr>
              <a:t>%</a:t>
            </a:r>
            <a:endParaRPr lang="zh-CN" altLang="en-US" sz="1600" dirty="0">
              <a:solidFill>
                <a:srgbClr val="FFFFA6"/>
              </a:solidFill>
              <a:latin typeface="微软雅黑"/>
              <a:ea typeface="微软雅黑"/>
            </a:endParaRPr>
          </a:p>
        </p:txBody>
      </p:sp>
      <p:sp>
        <p:nvSpPr>
          <p:cNvPr id="9" name="TextBox 8"/>
          <p:cNvSpPr txBox="1"/>
          <p:nvPr/>
        </p:nvSpPr>
        <p:spPr>
          <a:xfrm>
            <a:off x="2234708" y="2795215"/>
            <a:ext cx="2016224" cy="2031325"/>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r>
              <a:rPr lang="zh-CN" altLang="en-US" sz="1400" dirty="0">
                <a:effectLst>
                  <a:innerShdw blurRad="63500" dist="50800" dir="13500000">
                    <a:prstClr val="black">
                      <a:alpha val="50000"/>
                    </a:prstClr>
                  </a:innerShdw>
                </a:effectLst>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400" dirty="0">
                <a:effectLst>
                  <a:innerShdw blurRad="63500" dist="50800" dir="13500000">
                    <a:prstClr val="black">
                      <a:alpha val="50000"/>
                    </a:prstClr>
                  </a:innerShdw>
                </a:effectLst>
              </a:rPr>
              <a:t>……</a:t>
            </a:r>
            <a:r>
              <a:rPr lang="zh-CN" altLang="en-US" sz="1400" dirty="0">
                <a:effectLst>
                  <a:innerShdw blurRad="63500" dist="50800" dir="13500000">
                    <a:prstClr val="black">
                      <a:alpha val="50000"/>
                    </a:prstClr>
                  </a:innerShdw>
                </a:effectLst>
              </a:rPr>
              <a:t>。</a:t>
            </a:r>
            <a:endParaRPr lang="en-US" altLang="zh-CN" sz="1400" dirty="0">
              <a:effectLst>
                <a:innerShdw blurRad="63500" dist="50800" dir="13500000">
                  <a:prstClr val="black">
                    <a:alpha val="50000"/>
                  </a:prstClr>
                </a:innerShdw>
              </a:effectLst>
            </a:endParaRPr>
          </a:p>
        </p:txBody>
      </p:sp>
      <p:sp>
        <p:nvSpPr>
          <p:cNvPr id="10" name="TextBox 13"/>
          <p:cNvSpPr txBox="1"/>
          <p:nvPr/>
        </p:nvSpPr>
        <p:spPr>
          <a:xfrm>
            <a:off x="5800871" y="1930336"/>
            <a:ext cx="3840427" cy="78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点击输入简要文字内容，文字内容需概括精炼，不用多余的文字修饰。点击输入简要文字内容，文字内容需概括精炼，不用多余的文字修饰</a:t>
            </a:r>
            <a:endParaRPr lang="en-US" altLang="zh-CN" dirty="0">
              <a:solidFill>
                <a:srgbClr val="AE8A57"/>
              </a:solidFill>
            </a:endParaRPr>
          </a:p>
        </p:txBody>
      </p:sp>
      <p:cxnSp>
        <p:nvCxnSpPr>
          <p:cNvPr id="11" name="直接连接符 10"/>
          <p:cNvCxnSpPr/>
          <p:nvPr/>
        </p:nvCxnSpPr>
        <p:spPr>
          <a:xfrm flipH="1">
            <a:off x="4988277" y="1755794"/>
            <a:ext cx="4805264" cy="1"/>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p:spPr>
      </p:cxnSp>
      <p:sp>
        <p:nvSpPr>
          <p:cNvPr id="12" name="Freeform 5"/>
          <p:cNvSpPr>
            <a:spLocks noChangeAspect="1"/>
          </p:cNvSpPr>
          <p:nvPr/>
        </p:nvSpPr>
        <p:spPr bwMode="auto">
          <a:xfrm>
            <a:off x="4597485" y="3367352"/>
            <a:ext cx="2808303" cy="281280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3" name="椭圆 12"/>
          <p:cNvSpPr/>
          <p:nvPr/>
        </p:nvSpPr>
        <p:spPr>
          <a:xfrm>
            <a:off x="6641406" y="3494352"/>
            <a:ext cx="637381" cy="637381"/>
          </a:xfrm>
          <a:prstGeom prst="ellipse">
            <a:avLst/>
          </a:prstGeom>
          <a:solidFill>
            <a:srgbClr val="AE8A57"/>
          </a:solidFill>
          <a:ln w="25400" cap="flat" cmpd="sng" algn="ctr">
            <a:solidFill>
              <a:srgbClr val="FFFFA6"/>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srgbClr val="FFFFA6"/>
              </a:solidFill>
              <a:effectLst/>
              <a:uLnTx/>
              <a:uFillTx/>
              <a:latin typeface="微软雅黑"/>
              <a:ea typeface="微软雅黑"/>
            </a:endParaRPr>
          </a:p>
        </p:txBody>
      </p:sp>
      <p:sp>
        <p:nvSpPr>
          <p:cNvPr id="14" name="TextBox 9"/>
          <p:cNvSpPr txBox="1">
            <a:spLocks noChangeArrowheads="1"/>
          </p:cNvSpPr>
          <p:nvPr/>
        </p:nvSpPr>
        <p:spPr bwMode="auto">
          <a:xfrm>
            <a:off x="6615835" y="3608627"/>
            <a:ext cx="72830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defTabSz="1219170"/>
            <a:r>
              <a:rPr lang="en-US" altLang="zh-CN" sz="2133" dirty="0">
                <a:solidFill>
                  <a:srgbClr val="FFFFA6"/>
                </a:solidFill>
                <a:latin typeface="微软雅黑"/>
                <a:ea typeface="微软雅黑"/>
              </a:rPr>
              <a:t>55</a:t>
            </a:r>
            <a:r>
              <a:rPr lang="en-US" altLang="zh-CN" sz="1333" dirty="0">
                <a:solidFill>
                  <a:srgbClr val="FFFFA6"/>
                </a:solidFill>
                <a:latin typeface="微软雅黑"/>
                <a:ea typeface="微软雅黑"/>
              </a:rPr>
              <a:t>%</a:t>
            </a:r>
            <a:endParaRPr lang="zh-CN" altLang="en-US" sz="1333" dirty="0">
              <a:solidFill>
                <a:srgbClr val="FFFFA6"/>
              </a:solidFill>
              <a:latin typeface="微软雅黑"/>
              <a:ea typeface="微软雅黑"/>
            </a:endParaRPr>
          </a:p>
        </p:txBody>
      </p:sp>
      <p:sp>
        <p:nvSpPr>
          <p:cNvPr id="15" name="TextBox 11"/>
          <p:cNvSpPr txBox="1"/>
          <p:nvPr/>
        </p:nvSpPr>
        <p:spPr>
          <a:xfrm>
            <a:off x="5599880" y="3885711"/>
            <a:ext cx="800219" cy="400110"/>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r>
              <a:rPr lang="zh-CN" altLang="en-US" sz="2000" b="1" dirty="0" smtClean="0"/>
              <a:t>达成</a:t>
            </a:r>
            <a:endParaRPr lang="zh-CN" altLang="en-US" sz="2000" b="1" dirty="0"/>
          </a:p>
        </p:txBody>
      </p:sp>
      <p:sp>
        <p:nvSpPr>
          <p:cNvPr id="16" name="TextBox 12"/>
          <p:cNvSpPr txBox="1"/>
          <p:nvPr/>
        </p:nvSpPr>
        <p:spPr>
          <a:xfrm>
            <a:off x="5279909" y="4433402"/>
            <a:ext cx="1440160" cy="830997"/>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r>
              <a:rPr lang="zh-CN" altLang="en-US" dirty="0"/>
              <a:t>点击输入简要文字内容，文字内容需概括精炼，不用多余的文字修饰</a:t>
            </a:r>
            <a:r>
              <a:rPr lang="en-US" altLang="zh-CN" dirty="0"/>
              <a:t>……</a:t>
            </a:r>
            <a:r>
              <a:rPr lang="zh-CN" altLang="en-US" dirty="0"/>
              <a:t>。</a:t>
            </a:r>
            <a:endParaRPr lang="en-US" altLang="zh-CN" dirty="0"/>
          </a:p>
        </p:txBody>
      </p:sp>
      <p:sp>
        <p:nvSpPr>
          <p:cNvPr id="17" name="TextBox 18"/>
          <p:cNvSpPr txBox="1"/>
          <p:nvPr/>
        </p:nvSpPr>
        <p:spPr>
          <a:xfrm>
            <a:off x="7632171" y="3907341"/>
            <a:ext cx="3456384" cy="78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点击输入简要文字内容，文字内容需概括精炼，不用多余的文字修饰。点击输入简要文字内容，文字内容需概括精炼，不用多余的文字修饰。</a:t>
            </a:r>
            <a:endParaRPr lang="en-US" altLang="zh-CN" dirty="0">
              <a:solidFill>
                <a:srgbClr val="AE8A57"/>
              </a:solidFill>
            </a:endParaRPr>
          </a:p>
        </p:txBody>
      </p:sp>
      <p:sp>
        <p:nvSpPr>
          <p:cNvPr id="18" name="矩形 17"/>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2592963367"/>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Scale>
                                      <p:cBhvr>
                                        <p:cTn id="1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7"/>
                                        </p:tgtEl>
                                        <p:attrNameLst>
                                          <p:attrName>ppt_x</p:attrName>
                                          <p:attrName>ppt_y</p:attrName>
                                        </p:attrNameLst>
                                      </p:cBhvr>
                                    </p:animMotion>
                                    <p:animEffect transition="in" filter="fade">
                                      <p:cBhvr>
                                        <p:cTn id="13" dur="1000"/>
                                        <p:tgtEl>
                                          <p:spTgt spid="7"/>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Scale>
                                      <p:cBhvr>
                                        <p:cTn id="1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5"/>
                                        </p:tgtEl>
                                        <p:attrNameLst>
                                          <p:attrName>ppt_x</p:attrName>
                                          <p:attrName>ppt_y</p:attrName>
                                        </p:attrNameLst>
                                      </p:cBhvr>
                                    </p:animMotion>
                                    <p:animEffect transition="in" filter="fade">
                                      <p:cBhvr>
                                        <p:cTn id="18" dur="1000"/>
                                        <p:tgtEl>
                                          <p:spTgt spid="5"/>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Scale>
                                      <p:cBhvr>
                                        <p:cTn id="2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9"/>
                                        </p:tgtEl>
                                        <p:attrNameLst>
                                          <p:attrName>ppt_x</p:attrName>
                                          <p:attrName>ppt_y</p:attrName>
                                        </p:attrNameLst>
                                      </p:cBhvr>
                                    </p:animMotion>
                                    <p:animEffect transition="in" filter="fade">
                                      <p:cBhvr>
                                        <p:cTn id="23" dur="1000"/>
                                        <p:tgtEl>
                                          <p:spTgt spid="9"/>
                                        </p:tgtEl>
                                      </p:cBhvr>
                                    </p:animEffect>
                                  </p:childTnLst>
                                </p:cTn>
                              </p:par>
                            </p:childTnLst>
                          </p:cTn>
                        </p:par>
                        <p:par>
                          <p:cTn id="24" fill="hold">
                            <p:stCondLst>
                              <p:cond delay="1500"/>
                            </p:stCondLst>
                            <p:childTnLst>
                              <p:par>
                                <p:cTn id="25" presetID="1" presetClass="entr" presetSubtype="0" fill="hold" grpId="1" nodeType="after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path" presetSubtype="0" accel="50000" decel="50000" fill="hold" grpId="0" nodeType="withEffect">
                                  <p:stCondLst>
                                    <p:cond delay="0"/>
                                  </p:stCondLst>
                                  <p:childTnLst>
                                    <p:animMotion origin="layout" path="M -0.00034 0.00586 C 0.07292 0.10802 0.08681 0.29753 0.02865 0.42778 C -0.02829 0.55895 -0.13576 0.58179 -0.2085 0.47994 C -0.28211 0.37778 -0.29444 0.18796 -0.23697 0.05741 C -0.17986 -0.07377 -0.07378 -0.09599 -0.00034 0.00586 Z " pathEditMode="relative" rAng="2285034" ptsTypes="fffff">
                                      <p:cBhvr>
                                        <p:cTn id="28" dur="1000" fill="hold"/>
                                        <p:tgtEl>
                                          <p:spTgt spid="6"/>
                                        </p:tgtEl>
                                        <p:attrNameLst>
                                          <p:attrName>ppt_x</p:attrName>
                                          <p:attrName>ppt_y</p:attrName>
                                        </p:attrNameLst>
                                      </p:cBhvr>
                                      <p:rCtr x="-10417" y="23735"/>
                                    </p:animMotion>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path" presetSubtype="0" accel="50000" decel="50000" fill="hold" grpId="1" nodeType="withEffect">
                                  <p:stCondLst>
                                    <p:cond delay="0"/>
                                  </p:stCondLst>
                                  <p:childTnLst>
                                    <p:animMotion origin="layout" path="M -0.00035 0.00308 C 0.07292 0.10524 0.0868 0.29475 0.02864 0.425 C -0.0283 0.55617 -0.13577 0.57901 -0.20851 0.47716 C -0.28212 0.375 -0.29445 0.18518 -0.23698 0.05463 C -0.17986 -0.07655 -0.07379 -0.09877 -0.00035 0.00308 Z " pathEditMode="relative" rAng="2285034" ptsTypes="fffff">
                                      <p:cBhvr>
                                        <p:cTn id="32" dur="1000" fill="hold"/>
                                        <p:tgtEl>
                                          <p:spTgt spid="8"/>
                                        </p:tgtEl>
                                        <p:attrNameLst>
                                          <p:attrName>ppt_x</p:attrName>
                                          <p:attrName>ppt_y</p:attrName>
                                        </p:attrNameLst>
                                      </p:cBhvr>
                                      <p:rCtr x="-10417" y="23735"/>
                                    </p:animMotion>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up)">
                                      <p:cBhvr>
                                        <p:cTn id="40" dur="500"/>
                                        <p:tgtEl>
                                          <p:spTgt spid="10"/>
                                        </p:tgtEl>
                                      </p:cBhvr>
                                    </p:animEffect>
                                  </p:childTnLst>
                                </p:cTn>
                              </p:par>
                            </p:childTnLst>
                          </p:cTn>
                        </p:par>
                        <p:par>
                          <p:cTn id="41" fill="hold">
                            <p:stCondLst>
                              <p:cond delay="3500"/>
                            </p:stCondLst>
                            <p:childTnLst>
                              <p:par>
                                <p:cTn id="42" presetID="52"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Scale>
                                      <p:cBhvr>
                                        <p:cTn id="4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6"/>
                                        </p:tgtEl>
                                        <p:attrNameLst>
                                          <p:attrName>ppt_x</p:attrName>
                                          <p:attrName>ppt_y</p:attrName>
                                        </p:attrNameLst>
                                      </p:cBhvr>
                                    </p:animMotion>
                                    <p:animEffect transition="in" filter="fade">
                                      <p:cBhvr>
                                        <p:cTn id="46" dur="1000"/>
                                        <p:tgtEl>
                                          <p:spTgt spid="16"/>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Scale>
                                      <p:cBhvr>
                                        <p:cTn id="49"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5"/>
                                        </p:tgtEl>
                                        <p:attrNameLst>
                                          <p:attrName>ppt_x</p:attrName>
                                          <p:attrName>ppt_y</p:attrName>
                                        </p:attrNameLst>
                                      </p:cBhvr>
                                    </p:animMotion>
                                    <p:animEffect transition="in" filter="fade">
                                      <p:cBhvr>
                                        <p:cTn id="51" dur="1000"/>
                                        <p:tgtEl>
                                          <p:spTgt spid="15"/>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Scale>
                                      <p:cBhvr>
                                        <p:cTn id="5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12"/>
                                        </p:tgtEl>
                                        <p:attrNameLst>
                                          <p:attrName>ppt_x</p:attrName>
                                          <p:attrName>ppt_y</p:attrName>
                                        </p:attrNameLst>
                                      </p:cBhvr>
                                    </p:animMotion>
                                    <p:animEffect transition="in" filter="fade">
                                      <p:cBhvr>
                                        <p:cTn id="56" dur="1000"/>
                                        <p:tgtEl>
                                          <p:spTgt spid="12"/>
                                        </p:tgtEl>
                                      </p:cBhvr>
                                    </p:animEffect>
                                  </p:childTnLst>
                                </p:cTn>
                              </p:par>
                            </p:childTnLst>
                          </p:cTn>
                        </p:par>
                        <p:par>
                          <p:cTn id="57" fill="hold">
                            <p:stCondLst>
                              <p:cond delay="4500"/>
                            </p:stCondLst>
                            <p:childTnLst>
                              <p:par>
                                <p:cTn id="58" presetID="1"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childTnLst>
                                </p:cTn>
                              </p:par>
                              <p:par>
                                <p:cTn id="60" presetID="1" presetClass="path" presetSubtype="0" accel="50000" decel="50000" fill="hold" grpId="1" nodeType="withEffect">
                                  <p:stCondLst>
                                    <p:cond delay="0"/>
                                  </p:stCondLst>
                                  <p:childTnLst>
                                    <p:animMotion origin="layout" path="M 0.00052 -0.00709 C 0.04618 0.07007 0.04896 0.20247 0.00452 0.28303 C -0.03941 0.36698 -0.11319 0.36821 -0.15902 0.28982 C -0.2052 0.21235 -0.20607 0.08303 -0.16284 -0.00061 C -0.11857 -0.08179 -0.04618 -0.08518 0.00052 -0.00709 Z " pathEditMode="relative" rAng="2612865" ptsTypes="fffff">
                                      <p:cBhvr>
                                        <p:cTn id="61" dur="1000" fill="hold"/>
                                        <p:tgtEl>
                                          <p:spTgt spid="13"/>
                                        </p:tgtEl>
                                        <p:attrNameLst>
                                          <p:attrName>ppt_x</p:attrName>
                                          <p:attrName>ppt_y</p:attrName>
                                        </p:attrNameLst>
                                      </p:cBhvr>
                                      <p:rCtr x="-7951" y="14938"/>
                                    </p:animMotion>
                                  </p:childTnLst>
                                </p:cTn>
                              </p:par>
                              <p:par>
                                <p:cTn id="62" presetID="1"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childTnLst>
                                </p:cTn>
                              </p:par>
                              <p:par>
                                <p:cTn id="64" presetID="1" presetClass="path" presetSubtype="0" accel="50000" decel="50000" fill="hold" grpId="1" nodeType="withEffect">
                                  <p:stCondLst>
                                    <p:cond delay="0"/>
                                  </p:stCondLst>
                                  <p:childTnLst>
                                    <p:animMotion origin="layout" path="M -0.00122 -0.01204 C 0.04444 0.06512 0.04722 0.19753 0.00278 0.27809 C -0.04115 0.36204 -0.11493 0.36327 -0.16076 0.28488 C -0.20694 0.20741 -0.20781 0.07809 -0.16458 -0.00555 C -0.12031 -0.08673 -0.04792 -0.09012 -0.00122 -0.01204 Z " pathEditMode="relative" rAng="2612865" ptsTypes="fffff">
                                      <p:cBhvr>
                                        <p:cTn id="65" dur="1000" fill="hold"/>
                                        <p:tgtEl>
                                          <p:spTgt spid="14"/>
                                        </p:tgtEl>
                                        <p:attrNameLst>
                                          <p:attrName>ppt_x</p:attrName>
                                          <p:attrName>ppt_y</p:attrName>
                                        </p:attrNameLst>
                                      </p:cBhvr>
                                      <p:rCtr x="-7951" y="14938"/>
                                    </p:animMotion>
                                  </p:childTnLst>
                                </p:cTn>
                              </p:par>
                            </p:childTnLst>
                          </p:cTn>
                        </p:par>
                        <p:par>
                          <p:cTn id="66" fill="hold">
                            <p:stCondLst>
                              <p:cond delay="5500"/>
                            </p:stCondLst>
                            <p:childTnLst>
                              <p:par>
                                <p:cTn id="67" presetID="22" presetClass="entr" presetSubtype="2" fill="hold"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childTnLst>
                          </p:cTn>
                        </p:par>
                        <p:par>
                          <p:cTn id="70" fill="hold">
                            <p:stCondLst>
                              <p:cond delay="6000"/>
                            </p:stCondLst>
                            <p:childTnLst>
                              <p:par>
                                <p:cTn id="71" presetID="22" presetClass="entr" presetSubtype="1"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up)">
                                      <p:cBhvr>
                                        <p:cTn id="7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7" grpId="0" animBg="1"/>
      <p:bldP spid="8" grpId="0"/>
      <p:bldP spid="8" grpId="1"/>
      <p:bldP spid="9" grpId="0" animBg="1"/>
      <p:bldP spid="10" grpId="0"/>
      <p:bldP spid="12" grpId="0" animBg="1"/>
      <p:bldP spid="13" grpId="0" animBg="1"/>
      <p:bldP spid="13" grpId="1" animBg="1"/>
      <p:bldP spid="14" grpId="0"/>
      <p:bldP spid="14" grpId="1"/>
      <p:bldP spid="15" grpId="0" animBg="1"/>
      <p:bldP spid="16" grpId="0" animBg="1"/>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95425" y="1803901"/>
            <a:ext cx="4384440" cy="4164315"/>
            <a:chOff x="-877094" y="-4168775"/>
            <a:chExt cx="4612482" cy="4381500"/>
          </a:xfrm>
          <a:gradFill>
            <a:gsLst>
              <a:gs pos="0">
                <a:srgbClr val="FFFFA6"/>
              </a:gs>
              <a:gs pos="74000">
                <a:srgbClr val="D9D27C"/>
              </a:gs>
              <a:gs pos="83000">
                <a:srgbClr val="D7D07A"/>
              </a:gs>
              <a:gs pos="100000">
                <a:srgbClr val="D9D27C"/>
              </a:gs>
            </a:gsLst>
            <a:lin ang="5400000" scaled="1"/>
          </a:gradFill>
        </p:grpSpPr>
        <p:sp>
          <p:nvSpPr>
            <p:cNvPr id="5" name="圆角矩形 4"/>
            <p:cNvSpPr/>
            <p:nvPr/>
          </p:nvSpPr>
          <p:spPr>
            <a:xfrm>
              <a:off x="-877094" y="-4168775"/>
              <a:ext cx="1447800" cy="990600"/>
            </a:xfrm>
            <a:prstGeom prst="roundRect">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877094" y="-3048000"/>
              <a:ext cx="1447800" cy="990600"/>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287588" y="-1930400"/>
              <a:ext cx="1447800" cy="990600"/>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877094" y="-4168775"/>
              <a:ext cx="4600575" cy="3232150"/>
              <a:chOff x="2362994" y="438944"/>
              <a:chExt cx="4600575" cy="3232150"/>
            </a:xfrm>
            <a:grpFill/>
          </p:grpSpPr>
          <p:sp>
            <p:nvSpPr>
              <p:cNvPr id="16" name="圆角矩形 15"/>
              <p:cNvSpPr/>
              <p:nvPr/>
            </p:nvSpPr>
            <p:spPr>
              <a:xfrm>
                <a:off x="2362994" y="2680494"/>
                <a:ext cx="1447800" cy="990600"/>
              </a:xfrm>
              <a:prstGeom prst="roundRect">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5515769" y="438944"/>
                <a:ext cx="1447800" cy="990600"/>
              </a:xfrm>
              <a:prstGeom prst="roundRect">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3940176" y="1559719"/>
                <a:ext cx="1447800" cy="990600"/>
              </a:xfrm>
              <a:prstGeom prst="roundRect">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700088" y="-3048000"/>
              <a:ext cx="3024187" cy="3260725"/>
              <a:chOff x="3940176" y="1559719"/>
              <a:chExt cx="3024187" cy="3260725"/>
            </a:xfrm>
            <a:grpFill/>
          </p:grpSpPr>
          <p:sp>
            <p:nvSpPr>
              <p:cNvPr id="11" name="圆角矩形 10"/>
              <p:cNvSpPr/>
              <p:nvPr/>
            </p:nvSpPr>
            <p:spPr>
              <a:xfrm>
                <a:off x="5516563" y="1559719"/>
                <a:ext cx="1447800" cy="990600"/>
              </a:xfrm>
              <a:prstGeom prst="roundRect">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5515769" y="3829844"/>
                <a:ext cx="1447800" cy="990600"/>
              </a:xfrm>
              <a:prstGeom prst="roundRect">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3940176" y="2677319"/>
                <a:ext cx="1447800" cy="990600"/>
              </a:xfrm>
              <a:prstGeom prst="roundRect">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7"/>
              <p:cNvSpPr/>
              <p:nvPr/>
            </p:nvSpPr>
            <p:spPr>
              <a:xfrm rot="18884533">
                <a:off x="4986624" y="2349450"/>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7"/>
              <p:cNvSpPr/>
              <p:nvPr/>
            </p:nvSpPr>
            <p:spPr>
              <a:xfrm rot="2188039">
                <a:off x="4847484" y="3452363"/>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圆角矩形 9"/>
            <p:cNvSpPr/>
            <p:nvPr/>
          </p:nvSpPr>
          <p:spPr>
            <a:xfrm>
              <a:off x="700088" y="-4168775"/>
              <a:ext cx="1447800" cy="990600"/>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30"/>
          <p:cNvSpPr txBox="1"/>
          <p:nvPr/>
        </p:nvSpPr>
        <p:spPr>
          <a:xfrm>
            <a:off x="978429" y="1779843"/>
            <a:ext cx="1979948" cy="400069"/>
          </a:xfrm>
          <a:prstGeom prst="rect">
            <a:avLst/>
          </a:prstGeom>
          <a:noFill/>
        </p:spPr>
        <p:txBody>
          <a:bodyPr wrap="square" rtlCol="0">
            <a:spAutoFit/>
          </a:bodyPr>
          <a:lstStyle>
            <a:defPPr>
              <a:defRPr lang="zh-CN"/>
            </a:defPPr>
            <a:lvl1pPr>
              <a:defRPr sz="20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dirty="0">
                <a:solidFill>
                  <a:srgbClr val="AE8A57"/>
                </a:solidFill>
              </a:rPr>
              <a:t>项目一完成情况</a:t>
            </a:r>
          </a:p>
        </p:txBody>
      </p:sp>
      <p:sp>
        <p:nvSpPr>
          <p:cNvPr id="22" name="TextBox 31"/>
          <p:cNvSpPr txBox="1"/>
          <p:nvPr/>
        </p:nvSpPr>
        <p:spPr>
          <a:xfrm>
            <a:off x="1080010" y="3343968"/>
            <a:ext cx="1979948" cy="400069"/>
          </a:xfrm>
          <a:prstGeom prst="rect">
            <a:avLst/>
          </a:prstGeom>
          <a:noFill/>
        </p:spPr>
        <p:txBody>
          <a:bodyPr wrap="square" rtlCol="0">
            <a:spAutoFit/>
          </a:bodyPr>
          <a:lstStyle>
            <a:defPPr>
              <a:defRPr lang="zh-CN"/>
            </a:defPPr>
            <a:lvl1pPr>
              <a:defRPr sz="20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dirty="0">
                <a:solidFill>
                  <a:srgbClr val="AE8A57"/>
                </a:solidFill>
              </a:rPr>
              <a:t>项目二完成情况</a:t>
            </a:r>
          </a:p>
        </p:txBody>
      </p:sp>
      <p:sp>
        <p:nvSpPr>
          <p:cNvPr id="23" name="TextBox 32"/>
          <p:cNvSpPr txBox="1"/>
          <p:nvPr/>
        </p:nvSpPr>
        <p:spPr>
          <a:xfrm>
            <a:off x="1102594" y="4952530"/>
            <a:ext cx="1979948" cy="400069"/>
          </a:xfrm>
          <a:prstGeom prst="rect">
            <a:avLst/>
          </a:prstGeom>
          <a:noFill/>
        </p:spPr>
        <p:txBody>
          <a:bodyPr wrap="square" rtlCol="0">
            <a:spAutoFit/>
          </a:bodyPr>
          <a:lstStyle>
            <a:defPPr>
              <a:defRPr lang="zh-CN"/>
            </a:defPPr>
            <a:lvl1pPr>
              <a:defRPr sz="2000" b="1">
                <a:gradFill>
                  <a:gsLst>
                    <a:gs pos="62500">
                      <a:srgbClr val="FFFFAB"/>
                    </a:gs>
                    <a:gs pos="31000">
                      <a:srgbClr val="A09036"/>
                    </a:gs>
                    <a:gs pos="17000">
                      <a:srgbClr val="FFFFA6"/>
                    </a:gs>
                    <a:gs pos="21000">
                      <a:srgbClr val="A09036"/>
                    </a:gs>
                  </a:gsLst>
                  <a:lin ang="16200000" scaled="0"/>
                </a:gradFill>
                <a:latin typeface="+mj-ea"/>
                <a:ea typeface="+mj-ea"/>
              </a:defRPr>
            </a:lvl1pPr>
          </a:lstStyle>
          <a:p>
            <a:r>
              <a:rPr lang="zh-CN" altLang="en-US" dirty="0">
                <a:solidFill>
                  <a:srgbClr val="AE8A57"/>
                </a:solidFill>
              </a:rPr>
              <a:t>项目三完成情况</a:t>
            </a:r>
          </a:p>
        </p:txBody>
      </p:sp>
      <p:sp>
        <p:nvSpPr>
          <p:cNvPr id="24" name="TextBox 33"/>
          <p:cNvSpPr txBox="1"/>
          <p:nvPr/>
        </p:nvSpPr>
        <p:spPr>
          <a:xfrm>
            <a:off x="1016883" y="2375451"/>
            <a:ext cx="5574895" cy="54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这里可以添加主要内容这里可以添加主要内容这里可以添加主要内容这里可以添加主要内容可以添加主要内容这里可以添加</a:t>
            </a:r>
          </a:p>
        </p:txBody>
      </p:sp>
      <p:sp>
        <p:nvSpPr>
          <p:cNvPr id="25" name="TextBox 34"/>
          <p:cNvSpPr txBox="1"/>
          <p:nvPr/>
        </p:nvSpPr>
        <p:spPr>
          <a:xfrm>
            <a:off x="1016883" y="3954159"/>
            <a:ext cx="5574895" cy="54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这里可以添加主要内容这里可以添加主要内容这里可以添加主要内容这里可以添加主要内容可以添加主要内容这里可以添加</a:t>
            </a:r>
          </a:p>
        </p:txBody>
      </p:sp>
      <p:sp>
        <p:nvSpPr>
          <p:cNvPr id="26" name="TextBox 35"/>
          <p:cNvSpPr txBox="1"/>
          <p:nvPr/>
        </p:nvSpPr>
        <p:spPr>
          <a:xfrm>
            <a:off x="1130602" y="5501685"/>
            <a:ext cx="5461177" cy="54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这里可以添加主要内容这里可以添加主要内容这里可以添加主要内容这里可以添加主要内容可以添加主要内容这里可以添加</a:t>
            </a:r>
          </a:p>
        </p:txBody>
      </p:sp>
      <p:sp>
        <p:nvSpPr>
          <p:cNvPr id="27" name="矩形 26"/>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3776499497"/>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
                                        <p:tgtEl>
                                          <p:spTgt spid="23"/>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up)">
                                      <p:cBhvr>
                                        <p:cTn id="25" dur="500"/>
                                        <p:tgtEl>
                                          <p:spTgt spid="2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up)">
                                      <p:cBhvr>
                                        <p:cTn id="28" dur="500"/>
                                        <p:tgtEl>
                                          <p:spTgt spid="2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3498376" y="3684068"/>
            <a:ext cx="5195248" cy="646331"/>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zh-CN" altLang="en-US" dirty="0"/>
              <a:t>工作经验总结</a:t>
            </a:r>
            <a:endParaRPr lang="zh-CN" altLang="en-US" dirty="0"/>
          </a:p>
        </p:txBody>
      </p:sp>
      <p:grpSp>
        <p:nvGrpSpPr>
          <p:cNvPr id="8" name="组合 7"/>
          <p:cNvGrpSpPr/>
          <p:nvPr/>
        </p:nvGrpSpPr>
        <p:grpSpPr>
          <a:xfrm>
            <a:off x="4987746" y="1198903"/>
            <a:ext cx="2216509" cy="2193220"/>
            <a:chOff x="649353" y="621948"/>
            <a:chExt cx="1732174" cy="1713974"/>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a:noFill/>
          </p:spPr>
        </p:pic>
        <p:sp>
          <p:nvSpPr>
            <p:cNvPr id="10" name="文本框 9"/>
            <p:cNvSpPr txBox="1"/>
            <p:nvPr/>
          </p:nvSpPr>
          <p:spPr>
            <a:xfrm>
              <a:off x="1079517" y="1143004"/>
              <a:ext cx="934676" cy="721571"/>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en-US" altLang="zh-CN" sz="5400" dirty="0"/>
                <a:t>3</a:t>
              </a:r>
              <a:endParaRPr lang="zh-CN" altLang="en-US" sz="5400" dirty="0"/>
            </a:p>
          </p:txBody>
        </p:sp>
      </p:grpSp>
      <p:sp>
        <p:nvSpPr>
          <p:cNvPr id="11" name="椭圆 10"/>
          <p:cNvSpPr/>
          <p:nvPr/>
        </p:nvSpPr>
        <p:spPr>
          <a:xfrm flipH="1">
            <a:off x="4720063" y="3022643"/>
            <a:ext cx="535365" cy="53536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2" name="椭圆 11"/>
          <p:cNvSpPr/>
          <p:nvPr/>
        </p:nvSpPr>
        <p:spPr>
          <a:xfrm flipH="1">
            <a:off x="7112200" y="2434666"/>
            <a:ext cx="319702" cy="31970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cxnSp>
        <p:nvCxnSpPr>
          <p:cNvPr id="3" name="直接连接符 2"/>
          <p:cNvCxnSpPr/>
          <p:nvPr/>
        </p:nvCxnSpPr>
        <p:spPr>
          <a:xfrm>
            <a:off x="3659875" y="4429785"/>
            <a:ext cx="4872251" cy="0"/>
          </a:xfrm>
          <a:prstGeom prst="line">
            <a:avLst/>
          </a:prstGeom>
          <a:ln>
            <a:solidFill>
              <a:srgbClr val="D4B37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706278" y="4456459"/>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
        <p:nvSpPr>
          <p:cNvPr id="18" name="文本框 17"/>
          <p:cNvSpPr txBox="1"/>
          <p:nvPr/>
        </p:nvSpPr>
        <p:spPr>
          <a:xfrm>
            <a:off x="4706278" y="4812143"/>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
        <p:nvSpPr>
          <p:cNvPr id="19" name="文本框 18"/>
          <p:cNvSpPr txBox="1"/>
          <p:nvPr/>
        </p:nvSpPr>
        <p:spPr>
          <a:xfrm>
            <a:off x="4706278" y="5130025"/>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Tree>
    <p:extLst>
      <p:ext uri="{BB962C8B-B14F-4D97-AF65-F5344CB8AC3E}">
        <p14:creationId xmlns:p14="http://schemas.microsoft.com/office/powerpoint/2010/main" val="3185428378"/>
      </p:ext>
    </p:ext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2" presetClass="entr" presetSubtype="2" fill="hold" grpId="0" nodeType="withEffect">
                                  <p:stCondLst>
                                    <p:cond delay="75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animBg="1"/>
      <p:bldP spid="12" grpId="0" animBg="1"/>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4"/>
          <p:cNvSpPr txBox="1"/>
          <p:nvPr/>
        </p:nvSpPr>
        <p:spPr>
          <a:xfrm>
            <a:off x="5809462" y="1937075"/>
            <a:ext cx="4511719"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您的内容打在这里，或者通过复制您的文本后，在此框中选择粘贴，并选择只保留文字。您的内容打在这里。您的内容打在这里，或者通过复制您的文本后，在此框中选择粘贴，并选择只保留文字。您的内容打在这里。</a:t>
            </a:r>
          </a:p>
          <a:p>
            <a:r>
              <a:rPr lang="zh-CN" altLang="en-US" dirty="0">
                <a:solidFill>
                  <a:srgbClr val="AE8A57"/>
                </a:solidFill>
              </a:rPr>
              <a:t>。</a:t>
            </a:r>
            <a:endParaRPr lang="en-US" altLang="zh-CN" dirty="0">
              <a:solidFill>
                <a:srgbClr val="AE8A57"/>
              </a:solidFill>
            </a:endParaRPr>
          </a:p>
        </p:txBody>
      </p:sp>
      <p:sp>
        <p:nvSpPr>
          <p:cNvPr id="5" name="Freeform 5"/>
          <p:cNvSpPr>
            <a:spLocks/>
          </p:cNvSpPr>
          <p:nvPr/>
        </p:nvSpPr>
        <p:spPr bwMode="auto">
          <a:xfrm rot="5400000">
            <a:off x="1492699" y="2319976"/>
            <a:ext cx="3066893" cy="276552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sp>
        <p:nvSpPr>
          <p:cNvPr id="6" name="TextBox 56"/>
          <p:cNvSpPr txBox="1"/>
          <p:nvPr/>
        </p:nvSpPr>
        <p:spPr>
          <a:xfrm>
            <a:off x="1947219" y="3283870"/>
            <a:ext cx="2157852" cy="523220"/>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pPr algn="ctr"/>
            <a:r>
              <a:rPr lang="zh-CN" altLang="en-US" sz="2800" b="1" dirty="0">
                <a:effectLst>
                  <a:innerShdw blurRad="63500" dist="50800" dir="13500000">
                    <a:prstClr val="black">
                      <a:alpha val="50000"/>
                    </a:prstClr>
                  </a:innerShdw>
                </a:effectLst>
              </a:rPr>
              <a:t>重点项目</a:t>
            </a:r>
          </a:p>
        </p:txBody>
      </p:sp>
      <p:sp>
        <p:nvSpPr>
          <p:cNvPr id="7" name="Freeform 5"/>
          <p:cNvSpPr>
            <a:spLocks/>
          </p:cNvSpPr>
          <p:nvPr/>
        </p:nvSpPr>
        <p:spPr bwMode="auto">
          <a:xfrm rot="5400000">
            <a:off x="1343773" y="2201385"/>
            <a:ext cx="3364745" cy="300270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AE8A57"/>
            </a:solidFill>
            <a:prstDash val="solid"/>
            <a:miter lim="800000"/>
            <a:headEnd/>
            <a:tailEnd/>
          </a:ln>
          <a:extLst/>
        </p:spPr>
        <p:txBody>
          <a:bodyPr vert="horz" wrap="square" lIns="121884" tIns="60941" rIns="121884" bIns="60941" numCol="1" anchor="t" anchorCtr="0" compatLnSpc="1">
            <a:prstTxWarp prst="textNoShape">
              <a:avLst/>
            </a:prstTxWarp>
          </a:bodyPr>
          <a:lstStyle/>
          <a:p>
            <a:pPr defTabSz="1218804" fontAlgn="auto">
              <a:spcBef>
                <a:spcPts val="0"/>
              </a:spcBef>
              <a:spcAft>
                <a:spcPts val="0"/>
              </a:spcAft>
              <a:defRPr/>
            </a:pPr>
            <a:endParaRPr lang="zh-CN" altLang="en-US" b="0" kern="0">
              <a:solidFill>
                <a:srgbClr val="FFFFA6"/>
              </a:solidFill>
            </a:endParaRPr>
          </a:p>
        </p:txBody>
      </p:sp>
      <p:sp>
        <p:nvSpPr>
          <p:cNvPr id="8" name="椭圆 7"/>
          <p:cNvSpPr/>
          <p:nvPr/>
        </p:nvSpPr>
        <p:spPr>
          <a:xfrm>
            <a:off x="3629539" y="2062195"/>
            <a:ext cx="570320" cy="57024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en-US" altLang="zh-CN" sz="3200" dirty="0">
                <a:latin typeface="+mj-ea"/>
                <a:ea typeface="+mj-ea"/>
              </a:rPr>
              <a:t>1</a:t>
            </a:r>
            <a:endParaRPr lang="zh-CN" altLang="en-US" sz="3200" dirty="0">
              <a:latin typeface="+mj-ea"/>
              <a:ea typeface="+mj-ea"/>
            </a:endParaRPr>
          </a:p>
        </p:txBody>
      </p:sp>
      <p:sp>
        <p:nvSpPr>
          <p:cNvPr id="9" name="椭圆 8"/>
          <p:cNvSpPr/>
          <p:nvPr/>
        </p:nvSpPr>
        <p:spPr>
          <a:xfrm>
            <a:off x="4355540" y="3417615"/>
            <a:ext cx="570320" cy="57024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en-US" altLang="zh-CN" sz="3200" dirty="0">
                <a:latin typeface="+mj-ea"/>
                <a:ea typeface="+mj-ea"/>
              </a:rPr>
              <a:t>2</a:t>
            </a:r>
            <a:endParaRPr lang="zh-CN" altLang="en-US" sz="3200" dirty="0">
              <a:latin typeface="+mj-ea"/>
              <a:ea typeface="+mj-ea"/>
            </a:endParaRPr>
          </a:p>
        </p:txBody>
      </p:sp>
      <p:sp>
        <p:nvSpPr>
          <p:cNvPr id="10" name="椭圆 9"/>
          <p:cNvSpPr/>
          <p:nvPr/>
        </p:nvSpPr>
        <p:spPr>
          <a:xfrm>
            <a:off x="3601639" y="4765011"/>
            <a:ext cx="570320" cy="570243"/>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en-US" altLang="zh-CN" sz="3200" dirty="0">
                <a:latin typeface="+mj-ea"/>
                <a:ea typeface="+mj-ea"/>
              </a:rPr>
              <a:t>3</a:t>
            </a:r>
            <a:endParaRPr lang="zh-CN" altLang="en-US" sz="3200" dirty="0">
              <a:latin typeface="+mj-ea"/>
              <a:ea typeface="+mj-ea"/>
            </a:endParaRPr>
          </a:p>
        </p:txBody>
      </p:sp>
      <p:grpSp>
        <p:nvGrpSpPr>
          <p:cNvPr id="11" name="组合 10"/>
          <p:cNvGrpSpPr/>
          <p:nvPr/>
        </p:nvGrpSpPr>
        <p:grpSpPr>
          <a:xfrm>
            <a:off x="4171959" y="2110978"/>
            <a:ext cx="1402061" cy="472679"/>
            <a:chOff x="3513818" y="1963801"/>
            <a:chExt cx="1051729" cy="354618"/>
          </a:xfrm>
        </p:grpSpPr>
        <p:cxnSp>
          <p:nvCxnSpPr>
            <p:cNvPr id="12" name="直接连接符 11"/>
            <p:cNvCxnSpPr/>
            <p:nvPr/>
          </p:nvCxnSpPr>
          <p:spPr>
            <a:xfrm>
              <a:off x="3513818" y="2141110"/>
              <a:ext cx="1051729" cy="0"/>
            </a:xfrm>
            <a:prstGeom prst="line">
              <a:avLst/>
            </a:prstGeom>
            <a:noFill/>
            <a:ln w="9525" cap="flat" cmpd="sng" algn="ctr">
              <a:solidFill>
                <a:srgbClr val="AE8A57"/>
              </a:solidFill>
              <a:prstDash val="dash"/>
              <a:tailEnd type="oval"/>
            </a:ln>
            <a:effectLst/>
          </p:spPr>
        </p:cxnSp>
        <p:cxnSp>
          <p:nvCxnSpPr>
            <p:cNvPr id="13" name="直接连接符 12"/>
            <p:cNvCxnSpPr/>
            <p:nvPr/>
          </p:nvCxnSpPr>
          <p:spPr>
            <a:xfrm>
              <a:off x="4565547" y="1963801"/>
              <a:ext cx="0" cy="354618"/>
            </a:xfrm>
            <a:prstGeom prst="line">
              <a:avLst/>
            </a:prstGeom>
            <a:noFill/>
            <a:ln w="9525" cap="flat" cmpd="sng" algn="ctr">
              <a:solidFill>
                <a:srgbClr val="AE8A57"/>
              </a:solidFill>
              <a:prstDash val="solid"/>
            </a:ln>
            <a:effectLst/>
          </p:spPr>
        </p:cxnSp>
      </p:grpSp>
      <p:sp>
        <p:nvSpPr>
          <p:cNvPr id="14" name="TextBox 64"/>
          <p:cNvSpPr txBox="1"/>
          <p:nvPr/>
        </p:nvSpPr>
        <p:spPr>
          <a:xfrm>
            <a:off x="6514125" y="3292494"/>
            <a:ext cx="4511719" cy="102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5" name="TextBox 65"/>
          <p:cNvSpPr txBox="1"/>
          <p:nvPr/>
        </p:nvSpPr>
        <p:spPr>
          <a:xfrm>
            <a:off x="5839883" y="4639890"/>
            <a:ext cx="4511719" cy="102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dirty="0">
                <a:solidFill>
                  <a:srgbClr val="AE8A57"/>
                </a:solidFill>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grpSp>
        <p:nvGrpSpPr>
          <p:cNvPr id="16" name="组合 15"/>
          <p:cNvGrpSpPr/>
          <p:nvPr/>
        </p:nvGrpSpPr>
        <p:grpSpPr>
          <a:xfrm>
            <a:off x="4904059" y="3466395"/>
            <a:ext cx="1402061" cy="472679"/>
            <a:chOff x="3513818" y="1963801"/>
            <a:chExt cx="1051729" cy="354618"/>
          </a:xfrm>
        </p:grpSpPr>
        <p:cxnSp>
          <p:nvCxnSpPr>
            <p:cNvPr id="17" name="直接连接符 16"/>
            <p:cNvCxnSpPr/>
            <p:nvPr/>
          </p:nvCxnSpPr>
          <p:spPr>
            <a:xfrm>
              <a:off x="3513818" y="2141110"/>
              <a:ext cx="1051729" cy="0"/>
            </a:xfrm>
            <a:prstGeom prst="line">
              <a:avLst/>
            </a:prstGeom>
            <a:noFill/>
            <a:ln w="9525" cap="flat" cmpd="sng" algn="ctr">
              <a:solidFill>
                <a:srgbClr val="AE8A57"/>
              </a:solidFill>
              <a:prstDash val="dash"/>
              <a:tailEnd type="oval"/>
            </a:ln>
            <a:effectLst/>
          </p:spPr>
        </p:cxnSp>
        <p:cxnSp>
          <p:nvCxnSpPr>
            <p:cNvPr id="18" name="直接连接符 17"/>
            <p:cNvCxnSpPr/>
            <p:nvPr/>
          </p:nvCxnSpPr>
          <p:spPr>
            <a:xfrm>
              <a:off x="4565547" y="1963801"/>
              <a:ext cx="0" cy="354618"/>
            </a:xfrm>
            <a:prstGeom prst="line">
              <a:avLst/>
            </a:prstGeom>
            <a:noFill/>
            <a:ln w="9525" cap="flat" cmpd="sng" algn="ctr">
              <a:solidFill>
                <a:srgbClr val="AE8A57"/>
              </a:solidFill>
              <a:prstDash val="solid"/>
            </a:ln>
            <a:effectLst/>
          </p:spPr>
        </p:cxnSp>
      </p:grpSp>
      <p:grpSp>
        <p:nvGrpSpPr>
          <p:cNvPr id="19" name="组合 18"/>
          <p:cNvGrpSpPr/>
          <p:nvPr/>
        </p:nvGrpSpPr>
        <p:grpSpPr>
          <a:xfrm>
            <a:off x="4171959" y="4813791"/>
            <a:ext cx="1402061" cy="472679"/>
            <a:chOff x="3513818" y="1963801"/>
            <a:chExt cx="1051729" cy="354618"/>
          </a:xfrm>
        </p:grpSpPr>
        <p:cxnSp>
          <p:nvCxnSpPr>
            <p:cNvPr id="20" name="直接连接符 19"/>
            <p:cNvCxnSpPr/>
            <p:nvPr/>
          </p:nvCxnSpPr>
          <p:spPr>
            <a:xfrm>
              <a:off x="3513818" y="2141110"/>
              <a:ext cx="1051729" cy="0"/>
            </a:xfrm>
            <a:prstGeom prst="line">
              <a:avLst/>
            </a:prstGeom>
            <a:noFill/>
            <a:ln w="9525" cap="flat" cmpd="sng" algn="ctr">
              <a:solidFill>
                <a:srgbClr val="AE8A57"/>
              </a:solidFill>
              <a:prstDash val="dash"/>
              <a:tailEnd type="oval"/>
            </a:ln>
            <a:effectLst/>
          </p:spPr>
        </p:cxnSp>
        <p:cxnSp>
          <p:nvCxnSpPr>
            <p:cNvPr id="21" name="直接连接符 20"/>
            <p:cNvCxnSpPr/>
            <p:nvPr/>
          </p:nvCxnSpPr>
          <p:spPr>
            <a:xfrm>
              <a:off x="4565547" y="1963801"/>
              <a:ext cx="0" cy="354618"/>
            </a:xfrm>
            <a:prstGeom prst="line">
              <a:avLst/>
            </a:prstGeom>
            <a:noFill/>
            <a:ln w="9525" cap="flat" cmpd="sng" algn="ctr">
              <a:solidFill>
                <a:srgbClr val="AE8A57"/>
              </a:solidFill>
              <a:prstDash val="solid"/>
            </a:ln>
            <a:effectLst/>
          </p:spPr>
        </p:cxnSp>
      </p:grpSp>
      <p:sp>
        <p:nvSpPr>
          <p:cNvPr id="22" name="矩形 21"/>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2689868822"/>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anim calcmode="lin" valueType="num">
                                      <p:cBhvr>
                                        <p:cTn id="14" dur="500" fill="hold"/>
                                        <p:tgtEl>
                                          <p:spTgt spid="7"/>
                                        </p:tgtEl>
                                        <p:attrNameLst>
                                          <p:attrName>ppt_x</p:attrName>
                                        </p:attrNameLst>
                                      </p:cBhvr>
                                      <p:tavLst>
                                        <p:tav tm="0">
                                          <p:val>
                                            <p:fltVal val="0.5"/>
                                          </p:val>
                                        </p:tav>
                                        <p:tav tm="100000">
                                          <p:val>
                                            <p:strVal val="#ppt_x"/>
                                          </p:val>
                                        </p:tav>
                                      </p:tavLst>
                                    </p:anim>
                                    <p:anim calcmode="lin" valueType="num">
                                      <p:cBhvr>
                                        <p:cTn id="15" dur="500" fill="hold"/>
                                        <p:tgtEl>
                                          <p:spTgt spid="7"/>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53" presetClass="entr" presetSubtype="52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anim calcmode="lin" valueType="num">
                                      <p:cBhvr>
                                        <p:cTn id="29" dur="500" fill="hold"/>
                                        <p:tgtEl>
                                          <p:spTgt spid="6"/>
                                        </p:tgtEl>
                                        <p:attrNameLst>
                                          <p:attrName>ppt_x</p:attrName>
                                        </p:attrNameLst>
                                      </p:cBhvr>
                                      <p:tavLst>
                                        <p:tav tm="0">
                                          <p:val>
                                            <p:fltVal val="0.5"/>
                                          </p:val>
                                        </p:tav>
                                        <p:tav tm="100000">
                                          <p:val>
                                            <p:strVal val="#ppt_x"/>
                                          </p:val>
                                        </p:tav>
                                      </p:tavLst>
                                    </p:anim>
                                    <p:anim calcmode="lin" valueType="num">
                                      <p:cBhvr>
                                        <p:cTn id="30" dur="500" fill="hold"/>
                                        <p:tgtEl>
                                          <p:spTgt spid="6"/>
                                        </p:tgtEl>
                                        <p:attrNameLst>
                                          <p:attrName>ppt_y</p:attrName>
                                        </p:attrNameLst>
                                      </p:cBhvr>
                                      <p:tavLst>
                                        <p:tav tm="0">
                                          <p:val>
                                            <p:fltVal val="0.5"/>
                                          </p:val>
                                        </p:tav>
                                        <p:tav tm="100000">
                                          <p:val>
                                            <p:strVal val="#ppt_y"/>
                                          </p:val>
                                        </p:tav>
                                      </p:tavLst>
                                    </p:anim>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0" nodeType="withEffect">
                                  <p:stCondLst>
                                    <p:cond delay="20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grpId="0" nodeType="withEffect">
                                  <p:stCondLst>
                                    <p:cond delay="4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par>
                          <p:cTn id="47" fill="hold">
                            <p:stCondLst>
                              <p:cond delay="2400"/>
                            </p:stCondLst>
                            <p:childTnLst>
                              <p:par>
                                <p:cTn id="48" presetID="22" presetClass="entr" presetSubtype="8"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par>
                          <p:cTn id="51" fill="hold">
                            <p:stCondLst>
                              <p:cond delay="2900"/>
                            </p:stCondLst>
                            <p:childTnLst>
                              <p:par>
                                <p:cTn id="52" presetID="22" presetClass="entr" presetSubtype="8"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300"/>
                                        <p:tgtEl>
                                          <p:spTgt spid="4"/>
                                        </p:tgtEl>
                                      </p:cBhvr>
                                    </p:animEffect>
                                  </p:childTnLst>
                                </p:cTn>
                              </p:par>
                            </p:childTnLst>
                          </p:cTn>
                        </p:par>
                        <p:par>
                          <p:cTn id="55" fill="hold">
                            <p:stCondLst>
                              <p:cond delay="3200"/>
                            </p:stCondLst>
                            <p:childTnLst>
                              <p:par>
                                <p:cTn id="56" presetID="22" presetClass="entr" presetSubtype="8"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par>
                          <p:cTn id="59" fill="hold">
                            <p:stCondLst>
                              <p:cond delay="3700"/>
                            </p:stCondLst>
                            <p:childTnLst>
                              <p:par>
                                <p:cTn id="60" presetID="2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300"/>
                                        <p:tgtEl>
                                          <p:spTgt spid="14"/>
                                        </p:tgtEl>
                                      </p:cBhvr>
                                    </p:animEffect>
                                  </p:childTnLst>
                                </p:cTn>
                              </p:par>
                            </p:childTnLst>
                          </p:cTn>
                        </p:par>
                        <p:par>
                          <p:cTn id="63" fill="hold">
                            <p:stCondLst>
                              <p:cond delay="4000"/>
                            </p:stCondLst>
                            <p:childTnLst>
                              <p:par>
                                <p:cTn id="64" presetID="22" presetClass="entr" presetSubtype="8"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wipe(left)">
                                      <p:cBhvr>
                                        <p:cTn id="66" dur="500"/>
                                        <p:tgtEl>
                                          <p:spTgt spid="19"/>
                                        </p:tgtEl>
                                      </p:cBhvr>
                                    </p:animEffect>
                                  </p:childTnLst>
                                </p:cTn>
                              </p:par>
                            </p:childTnLst>
                          </p:cTn>
                        </p:par>
                        <p:par>
                          <p:cTn id="67" fill="hold">
                            <p:stCondLst>
                              <p:cond delay="4500"/>
                            </p:stCondLst>
                            <p:childTnLst>
                              <p:par>
                                <p:cTn id="68" presetID="22" presetClass="entr" presetSubtype="8"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left)">
                                      <p:cBhvr>
                                        <p:cTn id="70"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4" grpId="0"/>
      <p:bldP spid="15"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41293" y="1989635"/>
            <a:ext cx="2481088" cy="2955923"/>
            <a:chOff x="1827008" y="2120901"/>
            <a:chExt cx="2298700" cy="2736849"/>
          </a:xfrm>
        </p:grpSpPr>
        <p:sp>
          <p:nvSpPr>
            <p:cNvPr id="5" name="矩形 4"/>
            <p:cNvSpPr/>
            <p:nvPr/>
          </p:nvSpPr>
          <p:spPr>
            <a:xfrm>
              <a:off x="1827008" y="2120901"/>
              <a:ext cx="2298700" cy="444500"/>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6" name="矩形 5"/>
            <p:cNvSpPr/>
            <p:nvPr/>
          </p:nvSpPr>
          <p:spPr>
            <a:xfrm>
              <a:off x="1827008" y="2565400"/>
              <a:ext cx="2298700" cy="2292350"/>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nvGrpSpPr>
          <p:cNvPr id="7" name="组合 6"/>
          <p:cNvGrpSpPr/>
          <p:nvPr/>
        </p:nvGrpSpPr>
        <p:grpSpPr>
          <a:xfrm>
            <a:off x="6234621" y="1989635"/>
            <a:ext cx="2481088" cy="2955923"/>
            <a:chOff x="1827008" y="2120901"/>
            <a:chExt cx="2298700" cy="2736849"/>
          </a:xfrm>
        </p:grpSpPr>
        <p:sp>
          <p:nvSpPr>
            <p:cNvPr id="8" name="矩形 7"/>
            <p:cNvSpPr/>
            <p:nvPr/>
          </p:nvSpPr>
          <p:spPr>
            <a:xfrm>
              <a:off x="1827008" y="2120901"/>
              <a:ext cx="2298700" cy="444500"/>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9" name="矩形 8"/>
            <p:cNvSpPr/>
            <p:nvPr/>
          </p:nvSpPr>
          <p:spPr>
            <a:xfrm>
              <a:off x="1827008" y="2565400"/>
              <a:ext cx="2298700" cy="2292350"/>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nvGrpSpPr>
          <p:cNvPr id="10" name="组合 9"/>
          <p:cNvGrpSpPr/>
          <p:nvPr/>
        </p:nvGrpSpPr>
        <p:grpSpPr>
          <a:xfrm>
            <a:off x="9082082" y="1989635"/>
            <a:ext cx="2481088" cy="2955923"/>
            <a:chOff x="1827008" y="2120901"/>
            <a:chExt cx="2298700" cy="2736849"/>
          </a:xfrm>
        </p:grpSpPr>
        <p:sp>
          <p:nvSpPr>
            <p:cNvPr id="11" name="矩形 10"/>
            <p:cNvSpPr/>
            <p:nvPr/>
          </p:nvSpPr>
          <p:spPr>
            <a:xfrm>
              <a:off x="1827008" y="2120901"/>
              <a:ext cx="2298700" cy="444500"/>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2" name="矩形 11"/>
            <p:cNvSpPr/>
            <p:nvPr/>
          </p:nvSpPr>
          <p:spPr>
            <a:xfrm>
              <a:off x="1827008" y="2565400"/>
              <a:ext cx="2298700" cy="2292350"/>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grpSp>
        <p:nvGrpSpPr>
          <p:cNvPr id="13" name="组合 12"/>
          <p:cNvGrpSpPr/>
          <p:nvPr/>
        </p:nvGrpSpPr>
        <p:grpSpPr>
          <a:xfrm>
            <a:off x="620898" y="1989635"/>
            <a:ext cx="2481088" cy="2955923"/>
            <a:chOff x="1827008" y="2120901"/>
            <a:chExt cx="2298700" cy="2736849"/>
          </a:xfrm>
        </p:grpSpPr>
        <p:sp>
          <p:nvSpPr>
            <p:cNvPr id="14" name="矩形 13"/>
            <p:cNvSpPr/>
            <p:nvPr/>
          </p:nvSpPr>
          <p:spPr>
            <a:xfrm>
              <a:off x="1827008" y="2120901"/>
              <a:ext cx="2298700" cy="444500"/>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sp>
          <p:nvSpPr>
            <p:cNvPr id="15" name="矩形 14"/>
            <p:cNvSpPr/>
            <p:nvPr/>
          </p:nvSpPr>
          <p:spPr>
            <a:xfrm>
              <a:off x="1827008" y="2565400"/>
              <a:ext cx="2298700" cy="2292350"/>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solidFill>
                  <a:schemeClr val="tx1"/>
                </a:solidFill>
                <a:latin typeface="+mj-ea"/>
                <a:ea typeface="+mj-ea"/>
              </a:endParaRPr>
            </a:p>
          </p:txBody>
        </p:sp>
      </p:grpSp>
      <p:sp>
        <p:nvSpPr>
          <p:cNvPr id="16" name="文本框 29"/>
          <p:cNvSpPr txBox="1"/>
          <p:nvPr/>
        </p:nvSpPr>
        <p:spPr>
          <a:xfrm>
            <a:off x="1027414" y="2017313"/>
            <a:ext cx="1668057" cy="400110"/>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pPr algn="ctr"/>
            <a:r>
              <a:rPr lang="zh-CN" altLang="en-US" sz="2000" b="1" dirty="0"/>
              <a:t>项目一</a:t>
            </a:r>
          </a:p>
        </p:txBody>
      </p:sp>
      <p:sp>
        <p:nvSpPr>
          <p:cNvPr id="17" name="文本框 30"/>
          <p:cNvSpPr txBox="1"/>
          <p:nvPr/>
        </p:nvSpPr>
        <p:spPr>
          <a:xfrm>
            <a:off x="6668203" y="2017313"/>
            <a:ext cx="1668057" cy="400110"/>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pPr algn="ctr"/>
            <a:r>
              <a:rPr lang="zh-CN" altLang="en-US" sz="2000" b="1" dirty="0"/>
              <a:t>项目三</a:t>
            </a:r>
          </a:p>
        </p:txBody>
      </p:sp>
      <p:sp>
        <p:nvSpPr>
          <p:cNvPr id="18" name="文本框 31"/>
          <p:cNvSpPr txBox="1"/>
          <p:nvPr/>
        </p:nvSpPr>
        <p:spPr>
          <a:xfrm>
            <a:off x="3847808" y="2017313"/>
            <a:ext cx="1668057" cy="400110"/>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pPr algn="ctr"/>
            <a:r>
              <a:rPr lang="zh-CN" altLang="en-US" sz="2000" b="1" dirty="0"/>
              <a:t>项目二</a:t>
            </a:r>
          </a:p>
        </p:txBody>
      </p:sp>
      <p:sp>
        <p:nvSpPr>
          <p:cNvPr id="19" name="文本框 32"/>
          <p:cNvSpPr txBox="1"/>
          <p:nvPr/>
        </p:nvSpPr>
        <p:spPr>
          <a:xfrm>
            <a:off x="9488598" y="2017313"/>
            <a:ext cx="1668057" cy="400110"/>
          </a:xfrm>
          <a:prstGeom prst="rect">
            <a:avLst/>
          </a:prstGeom>
          <a:grpFill/>
        </p:spPr>
        <p:txBody>
          <a:bodyPr wrap="square" rtlCol="0">
            <a:spAutoFit/>
          </a:bodyPr>
          <a:lstStyle>
            <a:defPPr>
              <a:defRPr lang="zh-CN"/>
            </a:defPPr>
            <a:lvl1pPr algn="just">
              <a:defRPr sz="1200">
                <a:solidFill>
                  <a:srgbClr val="766B28"/>
                </a:solidFill>
                <a:latin typeface="+mj-ea"/>
                <a:ea typeface="+mj-ea"/>
              </a:defRPr>
            </a:lvl1pPr>
          </a:lstStyle>
          <a:p>
            <a:pPr algn="ctr"/>
            <a:r>
              <a:rPr lang="zh-CN" altLang="en-US" sz="2000" b="1" dirty="0"/>
              <a:t>项目四</a:t>
            </a:r>
          </a:p>
        </p:txBody>
      </p:sp>
      <p:sp>
        <p:nvSpPr>
          <p:cNvPr id="20" name="文本框 33"/>
          <p:cNvSpPr txBox="1"/>
          <p:nvPr/>
        </p:nvSpPr>
        <p:spPr>
          <a:xfrm>
            <a:off x="1027413" y="2888002"/>
            <a:ext cx="1668057" cy="1384995"/>
          </a:xfrm>
          <a:prstGeom prst="rect">
            <a:avLst/>
          </a:prstGeom>
          <a:noFill/>
        </p:spPr>
        <p:txBody>
          <a:bodyPr wrap="square" rtlCol="0">
            <a:spAutoFit/>
          </a:bodyPr>
          <a:lstStyle/>
          <a:p>
            <a:pPr algn="just"/>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34"/>
          <p:cNvSpPr txBox="1"/>
          <p:nvPr/>
        </p:nvSpPr>
        <p:spPr>
          <a:xfrm>
            <a:off x="3854346" y="2888002"/>
            <a:ext cx="1668057" cy="1384995"/>
          </a:xfrm>
          <a:prstGeom prst="rect">
            <a:avLst/>
          </a:prstGeom>
          <a:noFill/>
        </p:spPr>
        <p:txBody>
          <a:bodyPr wrap="square" rtlCol="0">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22" name="文本框 35"/>
          <p:cNvSpPr txBox="1"/>
          <p:nvPr/>
        </p:nvSpPr>
        <p:spPr>
          <a:xfrm>
            <a:off x="6681279" y="2888002"/>
            <a:ext cx="1668057" cy="1384995"/>
          </a:xfrm>
          <a:prstGeom prst="rect">
            <a:avLst/>
          </a:prstGeom>
          <a:noFill/>
        </p:spPr>
        <p:txBody>
          <a:bodyPr wrap="square" rtlCol="0">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p>
        </p:txBody>
      </p:sp>
      <p:sp>
        <p:nvSpPr>
          <p:cNvPr id="23" name="文本框 36"/>
          <p:cNvSpPr txBox="1"/>
          <p:nvPr/>
        </p:nvSpPr>
        <p:spPr>
          <a:xfrm>
            <a:off x="9508212" y="2888002"/>
            <a:ext cx="1668057" cy="1384995"/>
          </a:xfrm>
          <a:prstGeom prst="rect">
            <a:avLst/>
          </a:prstGeom>
          <a:noFill/>
        </p:spPr>
        <p:txBody>
          <a:bodyPr wrap="square" rtlCol="0">
            <a:spAutoFit/>
          </a:bodyPr>
          <a:lstStyle/>
          <a:p>
            <a:pPr algn="just"/>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4204335869"/>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0"/>
          <p:cNvSpPr txBox="1"/>
          <p:nvPr/>
        </p:nvSpPr>
        <p:spPr>
          <a:xfrm>
            <a:off x="815415" y="4081198"/>
            <a:ext cx="4800532" cy="463588"/>
          </a:xfrm>
          <a:prstGeom prst="rect">
            <a:avLst/>
          </a:prstGeom>
        </p:spPr>
        <p:txBody>
          <a:bodyPr wrap="square">
            <a:spAutoFit/>
          </a:bodyPr>
          <a:lstStyle>
            <a:defPPr>
              <a:defRPr lang="zh-CN"/>
            </a:defPPr>
            <a:lvl1pPr>
              <a:defRPr sz="1400" b="1" i="1">
                <a:solidFill>
                  <a:srgbClr val="1D8AC1"/>
                </a:solidFill>
              </a:defRPr>
            </a:lvl1pPr>
          </a:lstStyle>
          <a:p>
            <a:pPr lvl="0">
              <a:lnSpc>
                <a:spcPct val="150000"/>
              </a:lnSpc>
            </a:pPr>
            <a:r>
              <a:rPr lang="zh-CN" altLang="en-US" sz="1800" i="0" dirty="0">
                <a:solidFill>
                  <a:schemeClr val="bg2">
                    <a:lumMod val="25000"/>
                  </a:schemeClr>
                </a:solidFill>
                <a:latin typeface="微软雅黑"/>
                <a:cs typeface="微软雅黑"/>
              </a:rPr>
              <a:t>点击此处添加标题</a:t>
            </a:r>
            <a:endParaRPr lang="en-US" altLang="zh-CN" sz="1800" i="0" dirty="0">
              <a:solidFill>
                <a:schemeClr val="bg2">
                  <a:lumMod val="25000"/>
                </a:schemeClr>
              </a:solidFill>
              <a:latin typeface="Calibri"/>
              <a:ea typeface="宋体"/>
            </a:endParaRPr>
          </a:p>
        </p:txBody>
      </p:sp>
      <p:sp>
        <p:nvSpPr>
          <p:cNvPr id="5" name="矩形 4"/>
          <p:cNvSpPr/>
          <p:nvPr/>
        </p:nvSpPr>
        <p:spPr>
          <a:xfrm>
            <a:off x="671398" y="4654604"/>
            <a:ext cx="5363495"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Bef>
                <a:spcPct val="0"/>
              </a:spcBef>
            </a:pPr>
            <a:r>
              <a:rPr lang="zh-CN" altLang="en-US" sz="1200" dirty="0">
                <a:solidFill>
                  <a:schemeClr val="bg2">
                    <a:lumMod val="25000"/>
                  </a:schemeClr>
                </a:solidFill>
                <a:latin typeface="微软雅黑" pitchFamily="34" charset="-122"/>
                <a:ea typeface="微软雅黑" pitchFamily="34" charset="-122"/>
              </a:rPr>
              <a:t>标题数字等都可以通过点击和重新输入进行更改，顶部“开始”面板中可以对字体、字号、颜色、行距等进行修改。</a:t>
            </a:r>
            <a:endParaRPr lang="en-US" altLang="zh-CN" sz="1200" dirty="0">
              <a:solidFill>
                <a:schemeClr val="bg2">
                  <a:lumMod val="25000"/>
                </a:schemeClr>
              </a:solidFill>
              <a:latin typeface="微软雅黑" pitchFamily="34" charset="-122"/>
              <a:ea typeface="微软雅黑" pitchFamily="34" charset="-122"/>
            </a:endParaRPr>
          </a:p>
          <a:p>
            <a:pPr>
              <a:lnSpc>
                <a:spcPct val="130000"/>
              </a:lnSpc>
              <a:spcBef>
                <a:spcPct val="0"/>
              </a:spcBef>
            </a:pPr>
            <a:r>
              <a:rPr lang="zh-CN" altLang="en-US" sz="1200" dirty="0">
                <a:solidFill>
                  <a:schemeClr val="bg2">
                    <a:lumMod val="25000"/>
                  </a:schemeClr>
                </a:solidFill>
                <a:latin typeface="微软雅黑" pitchFamily="34" charset="-122"/>
                <a:ea typeface="微软雅黑" pitchFamily="34" charset="-122"/>
              </a:rPr>
              <a:t>标题数字等都可以通过点击和重新输入进行更改，顶部“开始”面板中可以对字体、字号、颜色、行距等进行修改。</a:t>
            </a:r>
          </a:p>
        </p:txBody>
      </p:sp>
      <p:sp>
        <p:nvSpPr>
          <p:cNvPr id="6" name="矩形 5"/>
          <p:cNvSpPr/>
          <p:nvPr/>
        </p:nvSpPr>
        <p:spPr>
          <a:xfrm>
            <a:off x="6336030" y="4081198"/>
            <a:ext cx="4896543" cy="463588"/>
          </a:xfrm>
          <a:prstGeom prst="rect">
            <a:avLst/>
          </a:prstGeom>
        </p:spPr>
        <p:txBody>
          <a:bodyPr wrap="square">
            <a:spAutoFit/>
          </a:bodyPr>
          <a:lstStyle/>
          <a:p>
            <a:pPr lvl="0">
              <a:lnSpc>
                <a:spcPct val="150000"/>
              </a:lnSpc>
            </a:pPr>
            <a:r>
              <a:rPr lang="zh-CN" altLang="en-US" b="1" dirty="0">
                <a:solidFill>
                  <a:schemeClr val="bg2">
                    <a:lumMod val="25000"/>
                  </a:schemeClr>
                </a:solidFill>
                <a:latin typeface="微软雅黑"/>
                <a:cs typeface="微软雅黑"/>
              </a:rPr>
              <a:t>点击此处添加标题</a:t>
            </a:r>
            <a:endParaRPr lang="en-US" altLang="zh-CN" b="1" dirty="0">
              <a:solidFill>
                <a:schemeClr val="bg2">
                  <a:lumMod val="25000"/>
                </a:schemeClr>
              </a:solidFill>
              <a:latin typeface="Calibri"/>
              <a:ea typeface="宋体"/>
            </a:endParaRPr>
          </a:p>
        </p:txBody>
      </p:sp>
      <p:sp>
        <p:nvSpPr>
          <p:cNvPr id="7" name="矩形 6"/>
          <p:cNvSpPr/>
          <p:nvPr/>
        </p:nvSpPr>
        <p:spPr>
          <a:xfrm>
            <a:off x="6192011" y="4654604"/>
            <a:ext cx="5356879"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spcBef>
                <a:spcPct val="0"/>
              </a:spcBef>
            </a:pPr>
            <a:r>
              <a:rPr lang="zh-CN" altLang="en-US" sz="1200" dirty="0">
                <a:solidFill>
                  <a:schemeClr val="bg2">
                    <a:lumMod val="25000"/>
                  </a:schemeClr>
                </a:solidFill>
                <a:latin typeface="微软雅黑" pitchFamily="34" charset="-122"/>
                <a:ea typeface="微软雅黑" pitchFamily="34" charset="-122"/>
              </a:rPr>
              <a:t>标题数字等都可以通过点击和重新输入进行更改，顶部“开始”面板中可以对字体、字号、颜色、行距等进行修改。</a:t>
            </a:r>
          </a:p>
          <a:p>
            <a:pPr>
              <a:lnSpc>
                <a:spcPct val="130000"/>
              </a:lnSpc>
              <a:spcBef>
                <a:spcPct val="0"/>
              </a:spcBef>
            </a:pPr>
            <a:r>
              <a:rPr lang="zh-CN" altLang="en-US" sz="1200" dirty="0">
                <a:solidFill>
                  <a:schemeClr val="bg2">
                    <a:lumMod val="25000"/>
                  </a:schemeClr>
                </a:solidFill>
                <a:latin typeface="微软雅黑" pitchFamily="34" charset="-122"/>
                <a:ea typeface="微软雅黑" pitchFamily="34" charset="-122"/>
              </a:rPr>
              <a:t>标题数字等都可以通过点击和重新输入进行更改，顶部“开始”面板中可以对字体、字号、颜色、行距等进行修改。</a:t>
            </a:r>
          </a:p>
        </p:txBody>
      </p:sp>
      <p:grpSp>
        <p:nvGrpSpPr>
          <p:cNvPr id="8" name="组合 7"/>
          <p:cNvGrpSpPr/>
          <p:nvPr/>
        </p:nvGrpSpPr>
        <p:grpSpPr>
          <a:xfrm>
            <a:off x="623392" y="1763426"/>
            <a:ext cx="5184576" cy="2315321"/>
            <a:chOff x="623392" y="1426695"/>
            <a:chExt cx="5184576" cy="2315320"/>
          </a:xfrm>
        </p:grpSpPr>
        <p:sp>
          <p:nvSpPr>
            <p:cNvPr id="9" name="矩形 8"/>
            <p:cNvSpPr/>
            <p:nvPr/>
          </p:nvSpPr>
          <p:spPr>
            <a:xfrm>
              <a:off x="623392" y="1437759"/>
              <a:ext cx="5184576" cy="2304256"/>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FFFFA6"/>
                </a:solidFill>
              </a:endParaRPr>
            </a:p>
          </p:txBody>
        </p:sp>
        <p:sp>
          <p:nvSpPr>
            <p:cNvPr id="10" name="下箭头 9"/>
            <p:cNvSpPr/>
            <p:nvPr/>
          </p:nvSpPr>
          <p:spPr>
            <a:xfrm>
              <a:off x="719403" y="1426695"/>
              <a:ext cx="822948" cy="1632181"/>
            </a:xfrm>
            <a:prstGeom prst="downArrow">
              <a:avLst/>
            </a:prstGeom>
            <a:solidFill>
              <a:srgbClr val="FFF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FFFFA6"/>
                </a:solidFill>
              </a:endParaRPr>
            </a:p>
          </p:txBody>
        </p:sp>
        <p:sp>
          <p:nvSpPr>
            <p:cNvPr id="11" name="TextBox 26"/>
            <p:cNvSpPr txBox="1"/>
            <p:nvPr/>
          </p:nvSpPr>
          <p:spPr>
            <a:xfrm>
              <a:off x="1679511" y="1533562"/>
              <a:ext cx="1920213" cy="995209"/>
            </a:xfrm>
            <a:prstGeom prst="rect">
              <a:avLst/>
            </a:prstGeom>
            <a:noFill/>
            <a:effectLst/>
          </p:spPr>
          <p:txBody>
            <a:bodyPr wrap="square" rtlCol="0">
              <a:spAutoFit/>
            </a:bodyPr>
            <a:lstStyle/>
            <a:p>
              <a:r>
                <a:rPr lang="en-US" altLang="zh-CN" sz="5867">
                  <a:solidFill>
                    <a:srgbClr val="FFFFA6"/>
                  </a:solidFill>
                </a:rPr>
                <a:t>66%</a:t>
              </a:r>
              <a:endParaRPr lang="zh-CN" altLang="en-US" sz="5867">
                <a:solidFill>
                  <a:srgbClr val="FFFFA6"/>
                </a:solidFill>
              </a:endParaRPr>
            </a:p>
          </p:txBody>
        </p:sp>
        <p:sp>
          <p:nvSpPr>
            <p:cNvPr id="12" name="矩形 11"/>
            <p:cNvSpPr/>
            <p:nvPr/>
          </p:nvSpPr>
          <p:spPr>
            <a:xfrm>
              <a:off x="1679511" y="2589679"/>
              <a:ext cx="3936437" cy="1015471"/>
            </a:xfrm>
            <a:prstGeom prst="rect">
              <a:avLst/>
            </a:prstGeom>
            <a:effectLst/>
          </p:spPr>
          <p:txBody>
            <a:bodyPr wrap="square">
              <a:spAutoFit/>
            </a:bodyPr>
            <a:lstStyle/>
            <a:p>
              <a:pPr>
                <a:lnSpc>
                  <a:spcPct val="150000"/>
                </a:lnSpc>
              </a:pPr>
              <a:r>
                <a:rPr lang="zh-CN" altLang="en-US" sz="1333" dirty="0">
                  <a:solidFill>
                    <a:srgbClr val="FFFFA6"/>
                  </a:solidFill>
                  <a:latin typeface="+mn-ea"/>
                </a:rPr>
                <a:t>标题数字等都可以通过点击和重新输入进行更改，顶部“开始”面板中可以对字体、字号、颜色、行距等进行修改。</a:t>
              </a:r>
            </a:p>
          </p:txBody>
        </p:sp>
      </p:grpSp>
      <p:grpSp>
        <p:nvGrpSpPr>
          <p:cNvPr id="13" name="组合 12"/>
          <p:cNvGrpSpPr/>
          <p:nvPr/>
        </p:nvGrpSpPr>
        <p:grpSpPr>
          <a:xfrm>
            <a:off x="6192011" y="1789788"/>
            <a:ext cx="5184576" cy="2315320"/>
            <a:chOff x="6192011" y="1437551"/>
            <a:chExt cx="5184576" cy="2315320"/>
          </a:xfrm>
        </p:grpSpPr>
        <p:sp>
          <p:nvSpPr>
            <p:cNvPr id="14" name="矩形 13"/>
            <p:cNvSpPr/>
            <p:nvPr/>
          </p:nvSpPr>
          <p:spPr>
            <a:xfrm>
              <a:off x="6192011" y="1437551"/>
              <a:ext cx="5184576" cy="2304256"/>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600">
                <a:solidFill>
                  <a:schemeClr val="tx1"/>
                </a:solidFill>
                <a:latin typeface="+mj-ea"/>
                <a:ea typeface="+mj-ea"/>
              </a:endParaRPr>
            </a:p>
          </p:txBody>
        </p:sp>
        <p:sp>
          <p:nvSpPr>
            <p:cNvPr id="15" name="下箭头 14"/>
            <p:cNvSpPr/>
            <p:nvPr/>
          </p:nvSpPr>
          <p:spPr>
            <a:xfrm rot="10800000">
              <a:off x="10416481" y="2120690"/>
              <a:ext cx="822948" cy="1632181"/>
            </a:xfrm>
            <a:prstGeom prst="downArrow">
              <a:avLst/>
            </a:prstGeom>
            <a:solidFill>
              <a:srgbClr val="F7F59D"/>
            </a:solidFill>
            <a:ln w="9525">
              <a:solidFill>
                <a:srgbClr val="D9D27C"/>
              </a:solidFill>
              <a:round/>
              <a:headEnd/>
              <a:tailEnd/>
            </a:ln>
          </p:spPr>
          <p:txBody>
            <a:bodyPr anchor="ctr"/>
            <a:lstStyle/>
            <a:p>
              <a:endParaRPr lang="zh-CN" altLang="en-US" sz="1600">
                <a:solidFill>
                  <a:schemeClr val="tx1"/>
                </a:solidFill>
                <a:latin typeface="+mj-ea"/>
                <a:ea typeface="+mj-ea"/>
              </a:endParaRPr>
            </a:p>
          </p:txBody>
        </p:sp>
        <p:sp>
          <p:nvSpPr>
            <p:cNvPr id="16" name="TextBox 27"/>
            <p:cNvSpPr txBox="1"/>
            <p:nvPr/>
          </p:nvSpPr>
          <p:spPr>
            <a:xfrm>
              <a:off x="8592278" y="2619875"/>
              <a:ext cx="1920213" cy="1015663"/>
            </a:xfrm>
            <a:prstGeom prst="rect">
              <a:avLst/>
            </a:prstGeom>
            <a:noFill/>
            <a:ln w="9525">
              <a:noFill/>
              <a:round/>
              <a:headEnd/>
              <a:tailEnd/>
            </a:ln>
          </p:spPr>
          <p:txBody>
            <a:bodyPr anchor="ctr"/>
            <a:lstStyle>
              <a:defPPr>
                <a:defRPr lang="zh-CN"/>
              </a:defPPr>
              <a:lvl1pPr>
                <a:defRPr sz="3200">
                  <a:latin typeface="+mj-ea"/>
                  <a:ea typeface="+mj-ea"/>
                </a:defRPr>
              </a:lvl1pPr>
            </a:lstStyle>
            <a:p>
              <a:r>
                <a:rPr lang="en-US" altLang="zh-CN" sz="6000" dirty="0"/>
                <a:t>34%</a:t>
              </a:r>
              <a:endParaRPr lang="zh-CN" altLang="en-US" sz="6000" dirty="0"/>
            </a:p>
          </p:txBody>
        </p:sp>
        <p:sp>
          <p:nvSpPr>
            <p:cNvPr id="17" name="矩形 16"/>
            <p:cNvSpPr/>
            <p:nvPr/>
          </p:nvSpPr>
          <p:spPr>
            <a:xfrm>
              <a:off x="6288022" y="1787788"/>
              <a:ext cx="3936437" cy="830997"/>
            </a:xfrm>
            <a:prstGeom prst="rect">
              <a:avLst/>
            </a:prstGeom>
            <a:noFill/>
            <a:ln w="9525">
              <a:noFill/>
              <a:round/>
              <a:headEnd/>
              <a:tailEnd/>
            </a:ln>
          </p:spPr>
          <p:txBody>
            <a:bodyPr anchor="ctr"/>
            <a:lstStyle/>
            <a:p>
              <a:r>
                <a:rPr lang="zh-CN" altLang="en-US" sz="1600" dirty="0">
                  <a:latin typeface="+mj-ea"/>
                  <a:ea typeface="+mj-ea"/>
                </a:rPr>
                <a:t>标题数字等都可以通过点击和重新输入进行更改，顶部“开始”面板中可以对字体、字号、颜色、行距等进行修改。</a:t>
              </a:r>
            </a:p>
          </p:txBody>
        </p:sp>
      </p:grpSp>
      <p:sp>
        <p:nvSpPr>
          <p:cNvPr id="18" name="矩形 17"/>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311918926"/>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grpSp>
        <p:nvGrpSpPr>
          <p:cNvPr id="44" name="组合 43"/>
          <p:cNvGrpSpPr/>
          <p:nvPr/>
        </p:nvGrpSpPr>
        <p:grpSpPr>
          <a:xfrm>
            <a:off x="2172866" y="2566937"/>
            <a:ext cx="7879747" cy="2430047"/>
            <a:chOff x="2172866" y="2143857"/>
            <a:chExt cx="7879747" cy="2430047"/>
          </a:xfrm>
          <a:solidFill>
            <a:srgbClr val="D4B375"/>
          </a:solidFill>
        </p:grpSpPr>
        <p:sp>
          <p:nvSpPr>
            <p:cNvPr id="45" name="空心弧 44"/>
            <p:cNvSpPr/>
            <p:nvPr/>
          </p:nvSpPr>
          <p:spPr>
            <a:xfrm rot="10800000">
              <a:off x="2172866" y="2143859"/>
              <a:ext cx="2426208" cy="2426208"/>
            </a:xfrm>
            <a:prstGeom prst="blockArc">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46" name="空心弧 45"/>
            <p:cNvSpPr/>
            <p:nvPr/>
          </p:nvSpPr>
          <p:spPr>
            <a:xfrm>
              <a:off x="3993189" y="2147696"/>
              <a:ext cx="2426208" cy="2426208"/>
            </a:xfrm>
            <a:prstGeom prst="blockArc">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47" name="空心弧 46"/>
            <p:cNvSpPr/>
            <p:nvPr/>
          </p:nvSpPr>
          <p:spPr>
            <a:xfrm rot="10800000">
              <a:off x="5811130" y="2143857"/>
              <a:ext cx="2426208" cy="2426208"/>
            </a:xfrm>
            <a:prstGeom prst="blockArc">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48" name="空心弧 47"/>
            <p:cNvSpPr/>
            <p:nvPr/>
          </p:nvSpPr>
          <p:spPr>
            <a:xfrm>
              <a:off x="7626405" y="2147696"/>
              <a:ext cx="2426208" cy="2426208"/>
            </a:xfrm>
            <a:prstGeom prst="blockArc">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grpSp>
      <p:sp>
        <p:nvSpPr>
          <p:cNvPr id="49" name="文本框 30"/>
          <p:cNvSpPr txBox="1"/>
          <p:nvPr/>
        </p:nvSpPr>
        <p:spPr>
          <a:xfrm>
            <a:off x="2948442" y="3761116"/>
            <a:ext cx="944490" cy="646331"/>
          </a:xfrm>
          <a:prstGeom prst="rect">
            <a:avLst/>
          </a:prstGeom>
          <a:noFill/>
        </p:spPr>
        <p:txBody>
          <a:bodyPr wrap="square" rtlCol="0">
            <a:spAutoFit/>
          </a:bodyPr>
          <a:lstStyle>
            <a:defPPr>
              <a:defRPr lang="en-US"/>
            </a:defPPr>
            <a:lvl1pPr algn="ctr">
              <a:defRPr sz="4800" b="1">
                <a:gradFill>
                  <a:gsLst>
                    <a:gs pos="0">
                      <a:srgbClr val="F9E870"/>
                    </a:gs>
                    <a:gs pos="100000">
                      <a:srgbClr val="FFFFA6"/>
                    </a:gs>
                  </a:gsLst>
                  <a:lin ang="16200000" scaled="0"/>
                </a:gradFill>
                <a:effectLst>
                  <a:innerShdw blurRad="165100" dist="50800" dir="13500000">
                    <a:prstClr val="black">
                      <a:alpha val="50000"/>
                    </a:prstClr>
                  </a:innerShdw>
                </a:effectLst>
                <a:latin typeface="+mj-ea"/>
                <a:ea typeface="+mj-ea"/>
              </a:defRPr>
            </a:lvl1pP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AE8A57"/>
                </a:solidFill>
                <a:effectLst/>
                <a:uLnTx/>
                <a:uFillTx/>
                <a:latin typeface="微软雅黑" panose="020B0503020204020204" pitchFamily="34" charset="-122"/>
                <a:ea typeface="微软雅黑" panose="020B0503020204020204" pitchFamily="34" charset="-122"/>
              </a:rPr>
              <a:t>01</a:t>
            </a:r>
            <a:endParaRPr kumimoji="0" lang="zh-CN" altLang="en-US" sz="3600" b="1"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endParaRPr>
          </a:p>
        </p:txBody>
      </p:sp>
      <p:sp>
        <p:nvSpPr>
          <p:cNvPr id="50" name="燕尾形 49"/>
          <p:cNvSpPr/>
          <p:nvPr/>
        </p:nvSpPr>
        <p:spPr>
          <a:xfrm rot="16200000">
            <a:off x="3205283" y="3261350"/>
            <a:ext cx="348343" cy="348343"/>
          </a:xfrm>
          <a:prstGeom prst="chevr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51" name="文本框 50"/>
          <p:cNvSpPr txBox="1"/>
          <p:nvPr/>
        </p:nvSpPr>
        <p:spPr>
          <a:xfrm>
            <a:off x="2486083" y="1842631"/>
            <a:ext cx="2364492" cy="954107"/>
          </a:xfrm>
          <a:prstGeom prst="rect">
            <a:avLst/>
          </a:prstGeom>
          <a:noFill/>
        </p:spPr>
        <p:txBody>
          <a:bodyPr wrap="square" rtlCol="0">
            <a:spAutoFit/>
          </a:bodyPr>
          <a:lstStyle>
            <a:defPPr>
              <a:defRPr lang="en-US"/>
            </a:defPPr>
            <a:lvl1pPr indent="0" algn="ctr">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marR="0" lvl="0" indent="0" algn="l" defTabSz="609585"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b="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2" name="文本框 28"/>
          <p:cNvSpPr txBox="1"/>
          <p:nvPr/>
        </p:nvSpPr>
        <p:spPr>
          <a:xfrm>
            <a:off x="4754380" y="3219057"/>
            <a:ext cx="944490" cy="646331"/>
          </a:xfrm>
          <a:prstGeom prst="rect">
            <a:avLst/>
          </a:prstGeom>
          <a:noFill/>
        </p:spPr>
        <p:txBody>
          <a:bodyPr wrap="square" rtlCol="0">
            <a:spAutoFit/>
          </a:bodyPr>
          <a:lstStyle>
            <a:defPPr>
              <a:defRPr lang="en-US"/>
            </a:defPPr>
            <a:lvl1pPr algn="ctr">
              <a:defRPr sz="4800" b="1">
                <a:gradFill>
                  <a:gsLst>
                    <a:gs pos="0">
                      <a:srgbClr val="F9E870"/>
                    </a:gs>
                    <a:gs pos="100000">
                      <a:srgbClr val="FFFFA6"/>
                    </a:gs>
                  </a:gsLst>
                  <a:lin ang="16200000" scaled="0"/>
                </a:gradFill>
                <a:effectLst>
                  <a:innerShdw blurRad="165100" dist="50800" dir="13500000">
                    <a:prstClr val="black">
                      <a:alpha val="50000"/>
                    </a:prstClr>
                  </a:innerShdw>
                </a:effectLst>
                <a:latin typeface="+mj-ea"/>
                <a:ea typeface="+mj-ea"/>
              </a:defRPr>
            </a:lvl1pP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AE8A57"/>
                </a:solidFill>
                <a:effectLst/>
                <a:uLnTx/>
                <a:uFillTx/>
                <a:latin typeface="微软雅黑" panose="020B0503020204020204" pitchFamily="34" charset="-122"/>
                <a:ea typeface="微软雅黑" panose="020B0503020204020204" pitchFamily="34" charset="-122"/>
              </a:rPr>
              <a:t>02</a:t>
            </a:r>
            <a:endParaRPr kumimoji="0" lang="zh-CN" altLang="en-US" sz="3600" b="1"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endParaRPr>
          </a:p>
        </p:txBody>
      </p:sp>
      <p:grpSp>
        <p:nvGrpSpPr>
          <p:cNvPr id="53" name="组合 52"/>
          <p:cNvGrpSpPr/>
          <p:nvPr/>
        </p:nvGrpSpPr>
        <p:grpSpPr>
          <a:xfrm>
            <a:off x="4821714" y="4068287"/>
            <a:ext cx="761727" cy="448071"/>
            <a:chOff x="5687624" y="1413289"/>
            <a:chExt cx="761726" cy="448071"/>
          </a:xfrm>
        </p:grpSpPr>
        <p:sp>
          <p:nvSpPr>
            <p:cNvPr id="54" name="任意多边形 53"/>
            <p:cNvSpPr/>
            <p:nvPr/>
          </p:nvSpPr>
          <p:spPr>
            <a:xfrm rot="2700000">
              <a:off x="5812942" y="1413289"/>
              <a:ext cx="448071" cy="448071"/>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55" name="任意多边形 54"/>
            <p:cNvSpPr/>
            <p:nvPr/>
          </p:nvSpPr>
          <p:spPr>
            <a:xfrm rot="2700000">
              <a:off x="6260835" y="1459625"/>
              <a:ext cx="188515" cy="188515"/>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56" name="任意多边形 55"/>
            <p:cNvSpPr/>
            <p:nvPr/>
          </p:nvSpPr>
          <p:spPr>
            <a:xfrm rot="2700000">
              <a:off x="5687624" y="1660895"/>
              <a:ext cx="113810" cy="11381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57" name="任意多边形 56"/>
            <p:cNvSpPr/>
            <p:nvPr/>
          </p:nvSpPr>
          <p:spPr>
            <a:xfrm rot="2700000">
              <a:off x="5749093" y="1601982"/>
              <a:ext cx="60720" cy="6072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grpSp>
      <p:sp>
        <p:nvSpPr>
          <p:cNvPr id="58" name="文本框 31"/>
          <p:cNvSpPr txBox="1"/>
          <p:nvPr/>
        </p:nvSpPr>
        <p:spPr>
          <a:xfrm>
            <a:off x="6567129" y="3761114"/>
            <a:ext cx="944490" cy="646331"/>
          </a:xfrm>
          <a:prstGeom prst="rect">
            <a:avLst/>
          </a:prstGeom>
          <a:noFill/>
        </p:spPr>
        <p:txBody>
          <a:bodyPr wrap="square" rtlCol="0">
            <a:spAutoFit/>
          </a:bodyPr>
          <a:lstStyle>
            <a:defPPr>
              <a:defRPr lang="en-US"/>
            </a:defPPr>
            <a:lvl1pPr algn="ctr">
              <a:defRPr sz="4800" b="1">
                <a:gradFill>
                  <a:gsLst>
                    <a:gs pos="0">
                      <a:srgbClr val="F9E870"/>
                    </a:gs>
                    <a:gs pos="100000">
                      <a:srgbClr val="FFFFA6"/>
                    </a:gs>
                  </a:gsLst>
                  <a:lin ang="16200000" scaled="0"/>
                </a:gradFill>
                <a:effectLst>
                  <a:innerShdw blurRad="165100" dist="50800" dir="13500000">
                    <a:prstClr val="black">
                      <a:alpha val="50000"/>
                    </a:prstClr>
                  </a:innerShdw>
                </a:effectLst>
                <a:latin typeface="+mj-ea"/>
                <a:ea typeface="+mj-ea"/>
              </a:defRPr>
            </a:lvl1pP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AE8A57"/>
                </a:solidFill>
                <a:effectLst/>
                <a:uLnTx/>
                <a:uFillTx/>
                <a:latin typeface="微软雅黑" panose="020B0503020204020204" pitchFamily="34" charset="-122"/>
                <a:ea typeface="微软雅黑" panose="020B0503020204020204" pitchFamily="34" charset="-122"/>
              </a:rPr>
              <a:t>03</a:t>
            </a:r>
            <a:endParaRPr kumimoji="0" lang="zh-CN" altLang="en-US" sz="3600" b="1"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endParaRPr>
          </a:p>
        </p:txBody>
      </p:sp>
      <p:sp>
        <p:nvSpPr>
          <p:cNvPr id="59" name="燕尾形 58"/>
          <p:cNvSpPr/>
          <p:nvPr/>
        </p:nvSpPr>
        <p:spPr>
          <a:xfrm rot="16200000">
            <a:off x="6863966" y="3261348"/>
            <a:ext cx="348343" cy="348343"/>
          </a:xfrm>
          <a:prstGeom prst="chevron">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60" name="文本框 29"/>
          <p:cNvSpPr txBox="1"/>
          <p:nvPr/>
        </p:nvSpPr>
        <p:spPr>
          <a:xfrm>
            <a:off x="8427341" y="3219057"/>
            <a:ext cx="944490" cy="646331"/>
          </a:xfrm>
          <a:prstGeom prst="rect">
            <a:avLst/>
          </a:prstGeom>
          <a:noFill/>
        </p:spPr>
        <p:txBody>
          <a:bodyPr wrap="square" rtlCol="0">
            <a:spAutoFit/>
          </a:bodyPr>
          <a:lstStyle>
            <a:defPPr>
              <a:defRPr lang="en-US"/>
            </a:defPPr>
            <a:lvl1pPr algn="ctr">
              <a:defRPr sz="4800" b="1">
                <a:gradFill>
                  <a:gsLst>
                    <a:gs pos="0">
                      <a:srgbClr val="F9E870"/>
                    </a:gs>
                    <a:gs pos="100000">
                      <a:srgbClr val="FFFFA6"/>
                    </a:gs>
                  </a:gsLst>
                  <a:lin ang="16200000" scaled="0"/>
                </a:gradFill>
                <a:effectLst>
                  <a:innerShdw blurRad="165100" dist="50800" dir="13500000">
                    <a:prstClr val="black">
                      <a:alpha val="50000"/>
                    </a:prstClr>
                  </a:innerShdw>
                </a:effectLst>
                <a:latin typeface="+mj-ea"/>
                <a:ea typeface="+mj-ea"/>
              </a:defRPr>
            </a:lvl1pP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rgbClr val="AE8A57"/>
                </a:solidFill>
                <a:effectLst/>
                <a:uLnTx/>
                <a:uFillTx/>
                <a:latin typeface="微软雅黑" panose="020B0503020204020204" pitchFamily="34" charset="-122"/>
                <a:ea typeface="微软雅黑" panose="020B0503020204020204" pitchFamily="34" charset="-122"/>
              </a:rPr>
              <a:t>04</a:t>
            </a:r>
            <a:endParaRPr kumimoji="0" lang="zh-CN" altLang="en-US" sz="3600" b="1"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endParaRPr>
          </a:p>
        </p:txBody>
      </p:sp>
      <p:sp>
        <p:nvSpPr>
          <p:cNvPr id="61" name="Freeform 155"/>
          <p:cNvSpPr>
            <a:spLocks noEditPoints="1"/>
          </p:cNvSpPr>
          <p:nvPr/>
        </p:nvSpPr>
        <p:spPr bwMode="auto">
          <a:xfrm>
            <a:off x="8655646" y="4120129"/>
            <a:ext cx="489329" cy="415072"/>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62" name="矩形 3"/>
          <p:cNvSpPr>
            <a:spLocks noChangeArrowheads="1"/>
          </p:cNvSpPr>
          <p:nvPr/>
        </p:nvSpPr>
        <p:spPr bwMode="auto">
          <a:xfrm>
            <a:off x="2461503" y="2781351"/>
            <a:ext cx="1852488" cy="400110"/>
          </a:xfrm>
          <a:prstGeom prst="rect">
            <a:avLst/>
          </a:prstGeom>
          <a:noFill/>
          <a:extLst/>
        </p:spPr>
        <p:txBody>
          <a:bodyPr wrap="square" rtlCol="0">
            <a:spAutoFit/>
          </a:bodyPr>
          <a:lstStyle/>
          <a:p>
            <a:pPr algn="ctr" defTabSz="609585">
              <a:buFont typeface="Arial" panose="020B0604020202020204" pitchFamily="34" charset="0"/>
              <a:buNone/>
            </a:pPr>
            <a:r>
              <a:rPr lang="zh-CN" altLang="en-US" sz="2000" b="1" dirty="0" smtClean="0">
                <a:solidFill>
                  <a:srgbClr val="AE8A57"/>
                </a:solidFill>
                <a:latin typeface="微软雅黑" panose="020B0503020204020204" pitchFamily="34" charset="-122"/>
              </a:rPr>
              <a:t>主题文字</a:t>
            </a:r>
            <a:endParaRPr lang="zh-CN" altLang="en-US" sz="2000" b="1" dirty="0">
              <a:solidFill>
                <a:srgbClr val="AE8A57"/>
              </a:solidFill>
              <a:latin typeface="微软雅黑" panose="020B0503020204020204" pitchFamily="34" charset="-122"/>
            </a:endParaRPr>
          </a:p>
        </p:txBody>
      </p:sp>
      <p:sp>
        <p:nvSpPr>
          <p:cNvPr id="63" name="矩形 3"/>
          <p:cNvSpPr>
            <a:spLocks noChangeArrowheads="1"/>
          </p:cNvSpPr>
          <p:nvPr/>
        </p:nvSpPr>
        <p:spPr bwMode="auto">
          <a:xfrm>
            <a:off x="4265534" y="4591571"/>
            <a:ext cx="1852488" cy="400110"/>
          </a:xfrm>
          <a:prstGeom prst="rect">
            <a:avLst/>
          </a:prstGeom>
          <a:noFill/>
          <a:extLst/>
        </p:spPr>
        <p:txBody>
          <a:bodyPr wrap="square" rtlCol="0">
            <a:spAutoFit/>
          </a:bodyPr>
          <a:lstStyle/>
          <a:p>
            <a:pPr algn="ctr" defTabSz="609585">
              <a:buFont typeface="Arial" panose="020B0604020202020204" pitchFamily="34" charset="0"/>
              <a:buNone/>
            </a:pPr>
            <a:r>
              <a:rPr lang="zh-CN" altLang="en-US" sz="2000" b="1" dirty="0" smtClean="0">
                <a:solidFill>
                  <a:srgbClr val="AE8A57"/>
                </a:solidFill>
                <a:latin typeface="微软雅黑" panose="020B0503020204020204" pitchFamily="34" charset="-122"/>
              </a:rPr>
              <a:t>主题文字</a:t>
            </a:r>
            <a:endParaRPr lang="zh-CN" altLang="en-US" sz="2000" b="1" dirty="0">
              <a:solidFill>
                <a:srgbClr val="AE8A57"/>
              </a:solidFill>
              <a:latin typeface="微软雅黑" panose="020B0503020204020204" pitchFamily="34" charset="-122"/>
            </a:endParaRPr>
          </a:p>
        </p:txBody>
      </p:sp>
      <p:sp>
        <p:nvSpPr>
          <p:cNvPr id="64" name="矩形 3"/>
          <p:cNvSpPr>
            <a:spLocks noChangeArrowheads="1"/>
          </p:cNvSpPr>
          <p:nvPr/>
        </p:nvSpPr>
        <p:spPr bwMode="auto">
          <a:xfrm>
            <a:off x="8026525" y="4548430"/>
            <a:ext cx="1852488" cy="400110"/>
          </a:xfrm>
          <a:prstGeom prst="rect">
            <a:avLst/>
          </a:prstGeom>
          <a:noFill/>
          <a:extLst/>
        </p:spPr>
        <p:txBody>
          <a:bodyPr wrap="square" rtlCol="0">
            <a:spAutoFit/>
          </a:bodyPr>
          <a:lstStyle/>
          <a:p>
            <a:pPr algn="ctr" defTabSz="609585">
              <a:buFont typeface="Arial" panose="020B0604020202020204" pitchFamily="34" charset="0"/>
              <a:buNone/>
            </a:pPr>
            <a:r>
              <a:rPr lang="zh-CN" altLang="en-US" sz="2000" b="1" dirty="0" smtClean="0">
                <a:solidFill>
                  <a:srgbClr val="AE8A57"/>
                </a:solidFill>
                <a:latin typeface="微软雅黑" panose="020B0503020204020204" pitchFamily="34" charset="-122"/>
              </a:rPr>
              <a:t>主题文字</a:t>
            </a:r>
            <a:endParaRPr lang="zh-CN" altLang="en-US" sz="2000" b="1" dirty="0">
              <a:solidFill>
                <a:srgbClr val="AE8A57"/>
              </a:solidFill>
              <a:latin typeface="微软雅黑" panose="020B0503020204020204" pitchFamily="34" charset="-122"/>
            </a:endParaRPr>
          </a:p>
        </p:txBody>
      </p:sp>
      <p:sp>
        <p:nvSpPr>
          <p:cNvPr id="65" name="矩形 3"/>
          <p:cNvSpPr>
            <a:spLocks noChangeArrowheads="1"/>
          </p:cNvSpPr>
          <p:nvPr/>
        </p:nvSpPr>
        <p:spPr bwMode="auto">
          <a:xfrm>
            <a:off x="6119086" y="2805396"/>
            <a:ext cx="1852488" cy="400110"/>
          </a:xfrm>
          <a:prstGeom prst="rect">
            <a:avLst/>
          </a:prstGeom>
          <a:noFill/>
          <a:extLst/>
        </p:spPr>
        <p:txBody>
          <a:bodyPr wrap="square" rtlCol="0">
            <a:spAutoFit/>
          </a:bodyPr>
          <a:lstStyle/>
          <a:p>
            <a:pPr algn="ctr" defTabSz="609585">
              <a:buFont typeface="Arial" panose="020B0604020202020204" pitchFamily="34" charset="0"/>
              <a:buNone/>
            </a:pPr>
            <a:r>
              <a:rPr lang="zh-CN" altLang="en-US" sz="2000" b="1" dirty="0" smtClean="0">
                <a:solidFill>
                  <a:srgbClr val="AE8A57"/>
                </a:solidFill>
                <a:latin typeface="微软雅黑" panose="020B0503020204020204" pitchFamily="34" charset="-122"/>
              </a:rPr>
              <a:t>主题文字</a:t>
            </a:r>
            <a:endParaRPr lang="zh-CN" altLang="en-US" sz="2000" b="1" dirty="0">
              <a:solidFill>
                <a:srgbClr val="AE8A57"/>
              </a:solidFill>
              <a:latin typeface="微软雅黑" panose="020B0503020204020204" pitchFamily="34" charset="-122"/>
            </a:endParaRPr>
          </a:p>
        </p:txBody>
      </p:sp>
      <p:sp>
        <p:nvSpPr>
          <p:cNvPr id="66" name="文本框 50"/>
          <p:cNvSpPr txBox="1"/>
          <p:nvPr/>
        </p:nvSpPr>
        <p:spPr>
          <a:xfrm>
            <a:off x="6196073" y="1842631"/>
            <a:ext cx="2364492" cy="954107"/>
          </a:xfrm>
          <a:prstGeom prst="rect">
            <a:avLst/>
          </a:prstGeom>
          <a:noFill/>
        </p:spPr>
        <p:txBody>
          <a:bodyPr wrap="square" rtlCol="0">
            <a:spAutoFit/>
          </a:bodyPr>
          <a:lstStyle>
            <a:defPPr>
              <a:defRPr lang="en-US"/>
            </a:defPPr>
            <a:lvl1pPr indent="0" algn="ctr">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marR="0" lvl="0" indent="0" algn="l" defTabSz="609585"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b="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67" name="文本框 50"/>
          <p:cNvSpPr txBox="1"/>
          <p:nvPr/>
        </p:nvSpPr>
        <p:spPr>
          <a:xfrm>
            <a:off x="4527348" y="4999263"/>
            <a:ext cx="2364492" cy="954107"/>
          </a:xfrm>
          <a:prstGeom prst="rect">
            <a:avLst/>
          </a:prstGeom>
          <a:noFill/>
        </p:spPr>
        <p:txBody>
          <a:bodyPr wrap="square" rtlCol="0">
            <a:spAutoFit/>
          </a:bodyPr>
          <a:lstStyle>
            <a:defPPr>
              <a:defRPr lang="en-US"/>
            </a:defPPr>
            <a:lvl1pPr indent="0" algn="ctr">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marR="0" lvl="0" indent="0" algn="l" defTabSz="609585"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b="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68" name="文本框 50"/>
          <p:cNvSpPr txBox="1"/>
          <p:nvPr/>
        </p:nvSpPr>
        <p:spPr>
          <a:xfrm>
            <a:off x="8237338" y="4999263"/>
            <a:ext cx="2364492" cy="954107"/>
          </a:xfrm>
          <a:prstGeom prst="rect">
            <a:avLst/>
          </a:prstGeom>
          <a:noFill/>
        </p:spPr>
        <p:txBody>
          <a:bodyPr wrap="square" rtlCol="0">
            <a:spAutoFit/>
          </a:bodyPr>
          <a:lstStyle>
            <a:defPPr>
              <a:defRPr lang="en-US"/>
            </a:defPPr>
            <a:lvl1pPr indent="0" algn="ctr">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0" marR="0" lvl="0" indent="0" algn="l" defTabSz="609585" eaLnBrk="1" fontAlgn="auto" latinLnBrk="0" hangingPunct="1">
              <a:lnSpc>
                <a:spcPct val="100000"/>
              </a:lnSpc>
              <a:spcBef>
                <a:spcPts val="0"/>
              </a:spcBef>
              <a:spcAft>
                <a:spcPts val="0"/>
              </a:spcAft>
              <a:buClrTx/>
              <a:buSzTx/>
              <a:buFont typeface="Arial" panose="020B0604020202020204" pitchFamily="34" charset="0"/>
              <a:buNone/>
              <a:tabLst/>
              <a:defRPr/>
            </a:pPr>
            <a:r>
              <a:rPr kumimoji="0" lang="zh-CN" altLang="en-US" b="0" i="0" u="none" strike="noStrike" kern="0" cap="none" spc="0" normalizeH="0" baseline="0" noProof="0" dirty="0">
                <a:ln>
                  <a:noFill/>
                </a:ln>
                <a:solidFill>
                  <a:srgbClr val="AE8A57"/>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382477900"/>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cBhvr>
                                        <p:cTn id="14" dur="500" fill="hold"/>
                                        <p:tgtEl>
                                          <p:spTgt spid="49"/>
                                        </p:tgtEl>
                                        <p:attrNameLst>
                                          <p:attrName>ppt_w</p:attrName>
                                        </p:attrNameLst>
                                      </p:cBhvr>
                                      <p:tavLst>
                                        <p:tav tm="0">
                                          <p:val>
                                            <p:fltVal val="0"/>
                                          </p:val>
                                        </p:tav>
                                        <p:tav tm="100000">
                                          <p:val>
                                            <p:strVal val="#ppt_w"/>
                                          </p:val>
                                        </p:tav>
                                      </p:tavLst>
                                    </p:anim>
                                    <p:anim calcmode="lin" valueType="num">
                                      <p:cBhvr>
                                        <p:cTn id="15" dur="500" fill="hold"/>
                                        <p:tgtEl>
                                          <p:spTgt spid="49"/>
                                        </p:tgtEl>
                                        <p:attrNameLst>
                                          <p:attrName>ppt_h</p:attrName>
                                        </p:attrNameLst>
                                      </p:cBhvr>
                                      <p:tavLst>
                                        <p:tav tm="0">
                                          <p:val>
                                            <p:fltVal val="0"/>
                                          </p:val>
                                        </p:tav>
                                        <p:tav tm="100000">
                                          <p:val>
                                            <p:strVal val="#ppt_h"/>
                                          </p:val>
                                        </p:tav>
                                      </p:tavLst>
                                    </p:anim>
                                    <p:animEffect transition="in" filter="fade">
                                      <p:cBhvr>
                                        <p:cTn id="16" dur="500"/>
                                        <p:tgtEl>
                                          <p:spTgt spid="49"/>
                                        </p:tgtEl>
                                      </p:cBhvr>
                                    </p:animEffect>
                                  </p:childTnLst>
                                </p:cTn>
                              </p:par>
                              <p:par>
                                <p:cTn id="17" presetID="53" presetClass="entr" presetSubtype="16" fill="hold" grpId="0" nodeType="withEffect">
                                  <p:stCondLst>
                                    <p:cond delay="10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childTnLst>
                                </p:cTn>
                              </p:par>
                              <p:par>
                                <p:cTn id="27" presetID="53" presetClass="entr" presetSubtype="16" fill="hold" grpId="0" nodeType="withEffect">
                                  <p:stCondLst>
                                    <p:cond delay="30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par>
                                <p:cTn id="32" presetID="12" presetClass="entr" presetSubtype="4" fill="hold" grpId="0" nodeType="withEffect">
                                  <p:stCondLst>
                                    <p:cond delay="30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p:tgtEl>
                                          <p:spTgt spid="50"/>
                                        </p:tgtEl>
                                        <p:attrNameLst>
                                          <p:attrName>ppt_y</p:attrName>
                                        </p:attrNameLst>
                                      </p:cBhvr>
                                      <p:tavLst>
                                        <p:tav tm="0">
                                          <p:val>
                                            <p:strVal val="#ppt_y+#ppt_h*1.125000"/>
                                          </p:val>
                                        </p:tav>
                                        <p:tav tm="100000">
                                          <p:val>
                                            <p:strVal val="#ppt_y"/>
                                          </p:val>
                                        </p:tav>
                                      </p:tavLst>
                                    </p:anim>
                                    <p:animEffect transition="in" filter="wipe(up)">
                                      <p:cBhvr>
                                        <p:cTn id="35" dur="500"/>
                                        <p:tgtEl>
                                          <p:spTgt spid="50"/>
                                        </p:tgtEl>
                                      </p:cBhvr>
                                    </p:animEffect>
                                  </p:childTnLst>
                                </p:cTn>
                              </p:par>
                              <p:par>
                                <p:cTn id="36" presetID="12" presetClass="entr" presetSubtype="1" fill="hold" nodeType="withEffect">
                                  <p:stCondLst>
                                    <p:cond delay="30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500"/>
                                        <p:tgtEl>
                                          <p:spTgt spid="53"/>
                                        </p:tgtEl>
                                        <p:attrNameLst>
                                          <p:attrName>ppt_y</p:attrName>
                                        </p:attrNameLst>
                                      </p:cBhvr>
                                      <p:tavLst>
                                        <p:tav tm="0">
                                          <p:val>
                                            <p:strVal val="#ppt_y-#ppt_h*1.125000"/>
                                          </p:val>
                                        </p:tav>
                                        <p:tav tm="100000">
                                          <p:val>
                                            <p:strVal val="#ppt_y"/>
                                          </p:val>
                                        </p:tav>
                                      </p:tavLst>
                                    </p:anim>
                                    <p:animEffect transition="in" filter="wipe(down)">
                                      <p:cBhvr>
                                        <p:cTn id="39" dur="500"/>
                                        <p:tgtEl>
                                          <p:spTgt spid="53"/>
                                        </p:tgtEl>
                                      </p:cBhvr>
                                    </p:animEffect>
                                  </p:childTnLst>
                                </p:cTn>
                              </p:par>
                              <p:par>
                                <p:cTn id="40" presetID="12" presetClass="entr" presetSubtype="4" fill="hold" grpId="0" nodeType="withEffect">
                                  <p:stCondLst>
                                    <p:cond delay="3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p:tgtEl>
                                          <p:spTgt spid="59"/>
                                        </p:tgtEl>
                                        <p:attrNameLst>
                                          <p:attrName>ppt_y</p:attrName>
                                        </p:attrNameLst>
                                      </p:cBhvr>
                                      <p:tavLst>
                                        <p:tav tm="0">
                                          <p:val>
                                            <p:strVal val="#ppt_y+#ppt_h*1.125000"/>
                                          </p:val>
                                        </p:tav>
                                        <p:tav tm="100000">
                                          <p:val>
                                            <p:strVal val="#ppt_y"/>
                                          </p:val>
                                        </p:tav>
                                      </p:tavLst>
                                    </p:anim>
                                    <p:animEffect transition="in" filter="wipe(up)">
                                      <p:cBhvr>
                                        <p:cTn id="43" dur="500"/>
                                        <p:tgtEl>
                                          <p:spTgt spid="59"/>
                                        </p:tgtEl>
                                      </p:cBhvr>
                                    </p:animEffect>
                                  </p:childTnLst>
                                </p:cTn>
                              </p:par>
                              <p:par>
                                <p:cTn id="44" presetID="12" presetClass="entr" presetSubtype="1" fill="hold" grpId="0" nodeType="withEffect">
                                  <p:stCondLst>
                                    <p:cond delay="30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p:tgtEl>
                                          <p:spTgt spid="61"/>
                                        </p:tgtEl>
                                        <p:attrNameLst>
                                          <p:attrName>ppt_y</p:attrName>
                                        </p:attrNameLst>
                                      </p:cBhvr>
                                      <p:tavLst>
                                        <p:tav tm="0">
                                          <p:val>
                                            <p:strVal val="#ppt_y-#ppt_h*1.125000"/>
                                          </p:val>
                                        </p:tav>
                                        <p:tav tm="100000">
                                          <p:val>
                                            <p:strVal val="#ppt_y"/>
                                          </p:val>
                                        </p:tav>
                                      </p:tavLst>
                                    </p:anim>
                                    <p:animEffect transition="in" filter="wipe(down)">
                                      <p:cBhvr>
                                        <p:cTn id="47" dur="500"/>
                                        <p:tgtEl>
                                          <p:spTgt spid="61"/>
                                        </p:tgtEl>
                                      </p:cBhvr>
                                    </p:animEffect>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0-#ppt_w/2"/>
                                          </p:val>
                                        </p:tav>
                                        <p:tav tm="100000">
                                          <p:val>
                                            <p:strVal val="#ppt_x"/>
                                          </p:val>
                                        </p:tav>
                                      </p:tavLst>
                                    </p:anim>
                                    <p:anim calcmode="lin" valueType="num">
                                      <p:cBhvr additive="base">
                                        <p:cTn id="52" dur="500" fill="hold"/>
                                        <p:tgtEl>
                                          <p:spTgt spid="6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0-#ppt_w/2"/>
                                          </p:val>
                                        </p:tav>
                                        <p:tav tm="100000">
                                          <p:val>
                                            <p:strVal val="#ppt_x"/>
                                          </p:val>
                                        </p:tav>
                                      </p:tavLst>
                                    </p:anim>
                                    <p:anim calcmode="lin" valueType="num">
                                      <p:cBhvr additive="base">
                                        <p:cTn id="56" dur="500" fill="hold"/>
                                        <p:tgtEl>
                                          <p:spTgt spid="6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 calcmode="lin" valueType="num">
                                      <p:cBhvr additive="base">
                                        <p:cTn id="59" dur="500" fill="hold"/>
                                        <p:tgtEl>
                                          <p:spTgt spid="65"/>
                                        </p:tgtEl>
                                        <p:attrNameLst>
                                          <p:attrName>ppt_x</p:attrName>
                                        </p:attrNameLst>
                                      </p:cBhvr>
                                      <p:tavLst>
                                        <p:tav tm="0">
                                          <p:val>
                                            <p:strVal val="0-#ppt_w/2"/>
                                          </p:val>
                                        </p:tav>
                                        <p:tav tm="100000">
                                          <p:val>
                                            <p:strVal val="#ppt_x"/>
                                          </p:val>
                                        </p:tav>
                                      </p:tavLst>
                                    </p:anim>
                                    <p:anim calcmode="lin" valueType="num">
                                      <p:cBhvr additive="base">
                                        <p:cTn id="60" dur="500" fill="hold"/>
                                        <p:tgtEl>
                                          <p:spTgt spid="6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additive="base">
                                        <p:cTn id="63" dur="500" fill="hold"/>
                                        <p:tgtEl>
                                          <p:spTgt spid="64"/>
                                        </p:tgtEl>
                                        <p:attrNameLst>
                                          <p:attrName>ppt_x</p:attrName>
                                        </p:attrNameLst>
                                      </p:cBhvr>
                                      <p:tavLst>
                                        <p:tav tm="0">
                                          <p:val>
                                            <p:strVal val="0-#ppt_w/2"/>
                                          </p:val>
                                        </p:tav>
                                        <p:tav tm="100000">
                                          <p:val>
                                            <p:strVal val="#ppt_x"/>
                                          </p:val>
                                        </p:tav>
                                      </p:tavLst>
                                    </p:anim>
                                    <p:anim calcmode="lin" valueType="num">
                                      <p:cBhvr additive="base">
                                        <p:cTn id="64" dur="500" fill="hold"/>
                                        <p:tgtEl>
                                          <p:spTgt spid="64"/>
                                        </p:tgtEl>
                                        <p:attrNameLst>
                                          <p:attrName>ppt_y</p:attrName>
                                        </p:attrNameLst>
                                      </p:cBhvr>
                                      <p:tavLst>
                                        <p:tav tm="0">
                                          <p:val>
                                            <p:strVal val="#ppt_y"/>
                                          </p:val>
                                        </p:tav>
                                        <p:tav tm="100000">
                                          <p:val>
                                            <p:strVal val="#ppt_y"/>
                                          </p:val>
                                        </p:tav>
                                      </p:tavLst>
                                    </p:anim>
                                  </p:childTnLst>
                                </p:cTn>
                              </p:par>
                            </p:childTnLst>
                          </p:cTn>
                        </p:par>
                        <p:par>
                          <p:cTn id="65" fill="hold">
                            <p:stCondLst>
                              <p:cond delay="1800"/>
                            </p:stCondLst>
                            <p:childTnLst>
                              <p:par>
                                <p:cTn id="66" presetID="47" presetClass="entr" presetSubtype="0" fill="hold" grpId="0"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1000"/>
                                        <p:tgtEl>
                                          <p:spTgt spid="51"/>
                                        </p:tgtEl>
                                      </p:cBhvr>
                                    </p:animEffect>
                                    <p:anim calcmode="lin" valueType="num">
                                      <p:cBhvr>
                                        <p:cTn id="69" dur="1000" fill="hold"/>
                                        <p:tgtEl>
                                          <p:spTgt spid="51"/>
                                        </p:tgtEl>
                                        <p:attrNameLst>
                                          <p:attrName>ppt_x</p:attrName>
                                        </p:attrNameLst>
                                      </p:cBhvr>
                                      <p:tavLst>
                                        <p:tav tm="0">
                                          <p:val>
                                            <p:strVal val="#ppt_x"/>
                                          </p:val>
                                        </p:tav>
                                        <p:tav tm="100000">
                                          <p:val>
                                            <p:strVal val="#ppt_x"/>
                                          </p:val>
                                        </p:tav>
                                      </p:tavLst>
                                    </p:anim>
                                    <p:anim calcmode="lin" valueType="num">
                                      <p:cBhvr>
                                        <p:cTn id="70" dur="1000" fill="hold"/>
                                        <p:tgtEl>
                                          <p:spTgt spid="5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1000"/>
                                        <p:tgtEl>
                                          <p:spTgt spid="67"/>
                                        </p:tgtEl>
                                      </p:cBhvr>
                                    </p:animEffect>
                                    <p:anim calcmode="lin" valueType="num">
                                      <p:cBhvr>
                                        <p:cTn id="74" dur="1000" fill="hold"/>
                                        <p:tgtEl>
                                          <p:spTgt spid="67"/>
                                        </p:tgtEl>
                                        <p:attrNameLst>
                                          <p:attrName>ppt_x</p:attrName>
                                        </p:attrNameLst>
                                      </p:cBhvr>
                                      <p:tavLst>
                                        <p:tav tm="0">
                                          <p:val>
                                            <p:strVal val="#ppt_x"/>
                                          </p:val>
                                        </p:tav>
                                        <p:tav tm="100000">
                                          <p:val>
                                            <p:strVal val="#ppt_x"/>
                                          </p:val>
                                        </p:tav>
                                      </p:tavLst>
                                    </p:anim>
                                    <p:anim calcmode="lin" valueType="num">
                                      <p:cBhvr>
                                        <p:cTn id="75" dur="1000" fill="hold"/>
                                        <p:tgtEl>
                                          <p:spTgt spid="6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Effect transition="in" filter="fade">
                                      <p:cBhvr>
                                        <p:cTn id="78" dur="1000"/>
                                        <p:tgtEl>
                                          <p:spTgt spid="66"/>
                                        </p:tgtEl>
                                      </p:cBhvr>
                                    </p:animEffect>
                                    <p:anim calcmode="lin" valueType="num">
                                      <p:cBhvr>
                                        <p:cTn id="79" dur="1000" fill="hold"/>
                                        <p:tgtEl>
                                          <p:spTgt spid="66"/>
                                        </p:tgtEl>
                                        <p:attrNameLst>
                                          <p:attrName>ppt_x</p:attrName>
                                        </p:attrNameLst>
                                      </p:cBhvr>
                                      <p:tavLst>
                                        <p:tav tm="0">
                                          <p:val>
                                            <p:strVal val="#ppt_x"/>
                                          </p:val>
                                        </p:tav>
                                        <p:tav tm="100000">
                                          <p:val>
                                            <p:strVal val="#ppt_x"/>
                                          </p:val>
                                        </p:tav>
                                      </p:tavLst>
                                    </p:anim>
                                    <p:anim calcmode="lin" valueType="num">
                                      <p:cBhvr>
                                        <p:cTn id="80" dur="1000" fill="hold"/>
                                        <p:tgtEl>
                                          <p:spTgt spid="6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1000"/>
                                        <p:tgtEl>
                                          <p:spTgt spid="68"/>
                                        </p:tgtEl>
                                      </p:cBhvr>
                                    </p:animEffect>
                                    <p:anim calcmode="lin" valueType="num">
                                      <p:cBhvr>
                                        <p:cTn id="84" dur="1000" fill="hold"/>
                                        <p:tgtEl>
                                          <p:spTgt spid="68"/>
                                        </p:tgtEl>
                                        <p:attrNameLst>
                                          <p:attrName>ppt_x</p:attrName>
                                        </p:attrNameLst>
                                      </p:cBhvr>
                                      <p:tavLst>
                                        <p:tav tm="0">
                                          <p:val>
                                            <p:strVal val="#ppt_x"/>
                                          </p:val>
                                        </p:tav>
                                        <p:tav tm="100000">
                                          <p:val>
                                            <p:strVal val="#ppt_x"/>
                                          </p:val>
                                        </p:tav>
                                      </p:tavLst>
                                    </p:anim>
                                    <p:anim calcmode="lin" valueType="num">
                                      <p:cBhvr>
                                        <p:cTn id="85"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9" grpId="0"/>
      <p:bldP spid="50" grpId="0" animBg="1"/>
      <p:bldP spid="51" grpId="0"/>
      <p:bldP spid="52" grpId="0"/>
      <p:bldP spid="58" grpId="0"/>
      <p:bldP spid="59" grpId="0" animBg="1"/>
      <p:bldP spid="60" grpId="0"/>
      <p:bldP spid="61" grpId="0" animBg="1"/>
      <p:bldP spid="62" grpId="0"/>
      <p:bldP spid="63" grpId="0"/>
      <p:bldP spid="64" grpId="0"/>
      <p:bldP spid="65" grpId="0"/>
      <p:bldP spid="66" grpId="0"/>
      <p:bldP spid="67" grpId="0"/>
      <p:bldP spid="6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27"/>
          <p:cNvSpPr/>
          <p:nvPr/>
        </p:nvSpPr>
        <p:spPr bwMode="auto">
          <a:xfrm>
            <a:off x="3284125" y="1938343"/>
            <a:ext cx="3563019" cy="3579683"/>
          </a:xfrm>
          <a:prstGeom prst="ellipse">
            <a:avLst/>
          </a:prstGeom>
          <a:noFill/>
          <a:ln w="12700" cap="flat" cmpd="sng" algn="ctr">
            <a:solidFill>
              <a:srgbClr val="AE8A57"/>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a:ea typeface="微软雅黑" pitchFamily="34" charset="-122"/>
            </a:endParaRPr>
          </a:p>
        </p:txBody>
      </p:sp>
      <p:sp>
        <p:nvSpPr>
          <p:cNvPr id="29" name="椭圆 28"/>
          <p:cNvSpPr/>
          <p:nvPr/>
        </p:nvSpPr>
        <p:spPr bwMode="auto">
          <a:xfrm>
            <a:off x="5416045" y="1938343"/>
            <a:ext cx="3564569" cy="3579683"/>
          </a:xfrm>
          <a:prstGeom prst="ellipse">
            <a:avLst/>
          </a:prstGeom>
          <a:noFill/>
          <a:ln w="12700" cap="flat" cmpd="sng" algn="ctr">
            <a:solidFill>
              <a:srgbClr val="AE8A57"/>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a:ea typeface="微软雅黑" pitchFamily="34" charset="-122"/>
            </a:endParaRPr>
          </a:p>
        </p:txBody>
      </p:sp>
      <p:cxnSp>
        <p:nvCxnSpPr>
          <p:cNvPr id="30" name="直接连接符 29"/>
          <p:cNvCxnSpPr>
            <a:cxnSpLocks noChangeShapeType="1"/>
          </p:cNvCxnSpPr>
          <p:nvPr/>
        </p:nvCxnSpPr>
        <p:spPr bwMode="auto">
          <a:xfrm>
            <a:off x="4262482" y="2812235"/>
            <a:ext cx="558176" cy="263257"/>
          </a:xfrm>
          <a:prstGeom prst="line">
            <a:avLst/>
          </a:prstGeom>
          <a:noFill/>
          <a:ln w="12700" algn="ctr">
            <a:solidFill>
              <a:srgbClr val="AE8A57"/>
            </a:solidFill>
            <a:round/>
            <a:headEnd type="none" w="med" len="med"/>
            <a:tailEnd type="arrow" w="med" len="med"/>
          </a:ln>
        </p:spPr>
      </p:cxnSp>
      <p:cxnSp>
        <p:nvCxnSpPr>
          <p:cNvPr id="31" name="直接连接符 30"/>
          <p:cNvCxnSpPr>
            <a:cxnSpLocks noChangeShapeType="1"/>
          </p:cNvCxnSpPr>
          <p:nvPr/>
        </p:nvCxnSpPr>
        <p:spPr bwMode="auto">
          <a:xfrm>
            <a:off x="3964788" y="3620699"/>
            <a:ext cx="576780" cy="0"/>
          </a:xfrm>
          <a:prstGeom prst="line">
            <a:avLst/>
          </a:prstGeom>
          <a:noFill/>
          <a:ln w="12700" algn="ctr">
            <a:solidFill>
              <a:srgbClr val="AE8A57"/>
            </a:solidFill>
            <a:round/>
            <a:headEnd type="none" w="med" len="med"/>
            <a:tailEnd type="arrow" w="med" len="med"/>
          </a:ln>
        </p:spPr>
      </p:cxnSp>
      <p:cxnSp>
        <p:nvCxnSpPr>
          <p:cNvPr id="32" name="直接连接符 31"/>
          <p:cNvCxnSpPr>
            <a:cxnSpLocks noChangeShapeType="1"/>
          </p:cNvCxnSpPr>
          <p:nvPr/>
        </p:nvCxnSpPr>
        <p:spPr bwMode="auto">
          <a:xfrm flipV="1">
            <a:off x="4262481" y="4144101"/>
            <a:ext cx="576780" cy="306875"/>
          </a:xfrm>
          <a:prstGeom prst="line">
            <a:avLst/>
          </a:prstGeom>
          <a:noFill/>
          <a:ln w="12700" algn="ctr">
            <a:solidFill>
              <a:srgbClr val="AE8A57"/>
            </a:solidFill>
            <a:round/>
            <a:headEnd type="none" w="med" len="med"/>
            <a:tailEnd type="arrow" w="med" len="med"/>
          </a:ln>
        </p:spPr>
      </p:cxnSp>
      <p:cxnSp>
        <p:nvCxnSpPr>
          <p:cNvPr id="33" name="直接连接符 32"/>
          <p:cNvCxnSpPr>
            <a:cxnSpLocks noChangeShapeType="1"/>
          </p:cNvCxnSpPr>
          <p:nvPr/>
        </p:nvCxnSpPr>
        <p:spPr bwMode="auto">
          <a:xfrm flipH="1" flipV="1">
            <a:off x="7516953" y="4131639"/>
            <a:ext cx="576780" cy="306875"/>
          </a:xfrm>
          <a:prstGeom prst="line">
            <a:avLst/>
          </a:prstGeom>
          <a:noFill/>
          <a:ln w="12700" algn="ctr">
            <a:solidFill>
              <a:srgbClr val="AE8A57"/>
            </a:solidFill>
            <a:round/>
            <a:headEnd type="none" w="med" len="med"/>
            <a:tailEnd type="arrow" w="med" len="med"/>
          </a:ln>
        </p:spPr>
      </p:cxnSp>
      <p:cxnSp>
        <p:nvCxnSpPr>
          <p:cNvPr id="34" name="直接连接符 33"/>
          <p:cNvCxnSpPr>
            <a:cxnSpLocks noChangeShapeType="1"/>
          </p:cNvCxnSpPr>
          <p:nvPr/>
        </p:nvCxnSpPr>
        <p:spPr bwMode="auto">
          <a:xfrm flipH="1">
            <a:off x="7805343" y="3617584"/>
            <a:ext cx="576780" cy="0"/>
          </a:xfrm>
          <a:prstGeom prst="line">
            <a:avLst/>
          </a:prstGeom>
          <a:noFill/>
          <a:ln w="12700" algn="ctr">
            <a:solidFill>
              <a:srgbClr val="AE8A57"/>
            </a:solidFill>
            <a:round/>
            <a:headEnd type="none" w="med" len="med"/>
            <a:tailEnd type="arrow" w="med" len="med"/>
          </a:ln>
        </p:spPr>
      </p:cxnSp>
      <p:cxnSp>
        <p:nvCxnSpPr>
          <p:cNvPr id="35" name="直接连接符 34"/>
          <p:cNvCxnSpPr>
            <a:cxnSpLocks noChangeShapeType="1"/>
          </p:cNvCxnSpPr>
          <p:nvPr/>
        </p:nvCxnSpPr>
        <p:spPr bwMode="auto">
          <a:xfrm flipH="1">
            <a:off x="7535559" y="2812235"/>
            <a:ext cx="558176" cy="263257"/>
          </a:xfrm>
          <a:prstGeom prst="line">
            <a:avLst/>
          </a:prstGeom>
          <a:noFill/>
          <a:ln w="12700" algn="ctr">
            <a:solidFill>
              <a:srgbClr val="AE8A57"/>
            </a:solidFill>
            <a:round/>
            <a:headEnd type="none" w="med" len="med"/>
            <a:tailEnd type="arrow" w="med" len="med"/>
          </a:ln>
        </p:spPr>
      </p:cxnSp>
      <p:grpSp>
        <p:nvGrpSpPr>
          <p:cNvPr id="36" name="组合 35"/>
          <p:cNvGrpSpPr/>
          <p:nvPr/>
        </p:nvGrpSpPr>
        <p:grpSpPr>
          <a:xfrm>
            <a:off x="4820658" y="2584803"/>
            <a:ext cx="2654390" cy="2065561"/>
            <a:chOff x="4722812" y="2574923"/>
            <a:chExt cx="2717758" cy="2105025"/>
          </a:xfrm>
          <a:gradFill>
            <a:gsLst>
              <a:gs pos="0">
                <a:srgbClr val="FFFFA6"/>
              </a:gs>
              <a:gs pos="74000">
                <a:srgbClr val="D9D27C"/>
              </a:gs>
              <a:gs pos="83000">
                <a:srgbClr val="D7D07A"/>
              </a:gs>
              <a:gs pos="100000">
                <a:srgbClr val="D9D27C"/>
              </a:gs>
            </a:gsLst>
            <a:lin ang="5400000" scaled="1"/>
          </a:gradFill>
        </p:grpSpPr>
        <p:sp>
          <p:nvSpPr>
            <p:cNvPr id="37" name="Oval 19"/>
            <p:cNvSpPr>
              <a:spLocks noChangeArrowheads="1"/>
            </p:cNvSpPr>
            <p:nvPr/>
          </p:nvSpPr>
          <p:spPr bwMode="auto">
            <a:xfrm>
              <a:off x="5016813" y="2574923"/>
              <a:ext cx="2105025" cy="210502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dirty="0">
                <a:latin typeface="+mj-ea"/>
                <a:ea typeface="+mj-ea"/>
              </a:endParaRPr>
            </a:p>
          </p:txBody>
        </p:sp>
        <p:sp>
          <p:nvSpPr>
            <p:cNvPr id="38" name="Oval 19"/>
            <p:cNvSpPr>
              <a:spLocks noChangeArrowheads="1"/>
            </p:cNvSpPr>
            <p:nvPr/>
          </p:nvSpPr>
          <p:spPr bwMode="auto">
            <a:xfrm>
              <a:off x="4722812" y="3266266"/>
              <a:ext cx="2717758" cy="661591"/>
            </a:xfrm>
            <a:prstGeom prst="ellipse">
              <a:avLst/>
            </a:prstGeom>
            <a:noFill/>
            <a:ln w="9525">
              <a:noFill/>
              <a:round/>
              <a:headEnd/>
              <a:tailEnd/>
            </a:ln>
          </p:spPr>
          <p:txBody>
            <a:bodyPr anchor="ctr"/>
            <a:lstStyle/>
            <a:p>
              <a:pPr algn="ctr"/>
              <a:r>
                <a:rPr lang="zh-CN" altLang="en-US" sz="3200" dirty="0">
                  <a:latin typeface="+mj-ea"/>
                  <a:ea typeface="+mj-ea"/>
                </a:rPr>
                <a:t>关键字</a:t>
              </a:r>
            </a:p>
          </p:txBody>
        </p:sp>
      </p:grpSp>
      <p:sp>
        <p:nvSpPr>
          <p:cNvPr id="39" name="Oval 19"/>
          <p:cNvSpPr>
            <a:spLocks noChangeArrowheads="1"/>
          </p:cNvSpPr>
          <p:nvPr/>
        </p:nvSpPr>
        <p:spPr bwMode="auto">
          <a:xfrm>
            <a:off x="3301179" y="1996642"/>
            <a:ext cx="969055" cy="97358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zh-CN" altLang="en-US" dirty="0">
                <a:latin typeface="+mj-ea"/>
                <a:ea typeface="+mj-ea"/>
              </a:rPr>
              <a:t>添加文本</a:t>
            </a:r>
          </a:p>
        </p:txBody>
      </p:sp>
      <p:sp>
        <p:nvSpPr>
          <p:cNvPr id="40" name="Oval 19"/>
          <p:cNvSpPr>
            <a:spLocks noChangeArrowheads="1"/>
          </p:cNvSpPr>
          <p:nvPr/>
        </p:nvSpPr>
        <p:spPr bwMode="auto">
          <a:xfrm>
            <a:off x="8044120" y="2038038"/>
            <a:ext cx="969054" cy="975144"/>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zh-CN" altLang="en-US" dirty="0">
                <a:latin typeface="+mj-ea"/>
                <a:ea typeface="+mj-ea"/>
              </a:rPr>
              <a:t>添加文本</a:t>
            </a:r>
          </a:p>
        </p:txBody>
      </p:sp>
      <p:sp>
        <p:nvSpPr>
          <p:cNvPr id="41" name="Oval 19"/>
          <p:cNvSpPr>
            <a:spLocks noChangeArrowheads="1"/>
          </p:cNvSpPr>
          <p:nvPr/>
        </p:nvSpPr>
        <p:spPr bwMode="auto">
          <a:xfrm>
            <a:off x="8484458" y="3168957"/>
            <a:ext cx="970604" cy="975144"/>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zh-CN" altLang="en-US" dirty="0">
                <a:latin typeface="+mj-ea"/>
                <a:ea typeface="+mj-ea"/>
              </a:rPr>
              <a:t>添加文本</a:t>
            </a:r>
          </a:p>
        </p:txBody>
      </p:sp>
      <p:sp>
        <p:nvSpPr>
          <p:cNvPr id="42" name="Oval 19"/>
          <p:cNvSpPr>
            <a:spLocks noChangeArrowheads="1"/>
          </p:cNvSpPr>
          <p:nvPr/>
        </p:nvSpPr>
        <p:spPr bwMode="auto">
          <a:xfrm>
            <a:off x="8092183" y="4261593"/>
            <a:ext cx="970604" cy="975144"/>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zh-CN" altLang="en-US" dirty="0">
                <a:latin typeface="+mj-ea"/>
                <a:ea typeface="+mj-ea"/>
              </a:rPr>
              <a:t>添加文本</a:t>
            </a:r>
          </a:p>
        </p:txBody>
      </p:sp>
      <p:sp>
        <p:nvSpPr>
          <p:cNvPr id="44" name="Oval 19"/>
          <p:cNvSpPr>
            <a:spLocks noChangeArrowheads="1"/>
          </p:cNvSpPr>
          <p:nvPr/>
        </p:nvSpPr>
        <p:spPr bwMode="auto">
          <a:xfrm>
            <a:off x="2867043" y="3105751"/>
            <a:ext cx="970604" cy="975144"/>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zh-CN" altLang="en-US" dirty="0">
                <a:latin typeface="+mj-ea"/>
                <a:ea typeface="+mj-ea"/>
              </a:rPr>
              <a:t>添加文本</a:t>
            </a:r>
          </a:p>
        </p:txBody>
      </p:sp>
      <p:sp>
        <p:nvSpPr>
          <p:cNvPr id="45" name="Oval 19"/>
          <p:cNvSpPr>
            <a:spLocks noChangeArrowheads="1"/>
          </p:cNvSpPr>
          <p:nvPr/>
        </p:nvSpPr>
        <p:spPr bwMode="auto">
          <a:xfrm>
            <a:off x="3263969" y="4255361"/>
            <a:ext cx="970604" cy="975144"/>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r>
              <a:rPr lang="zh-CN" altLang="en-US" dirty="0">
                <a:latin typeface="+mj-ea"/>
                <a:ea typeface="+mj-ea"/>
              </a:rPr>
              <a:t>添加文本</a:t>
            </a:r>
          </a:p>
        </p:txBody>
      </p:sp>
      <p:sp>
        <p:nvSpPr>
          <p:cNvPr id="46" name="TextBox 22"/>
          <p:cNvSpPr txBox="1"/>
          <p:nvPr/>
        </p:nvSpPr>
        <p:spPr>
          <a:xfrm>
            <a:off x="927951" y="2051996"/>
            <a:ext cx="2124133"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您的内容打在这里，或者通过复制您的文本后。</a:t>
            </a:r>
          </a:p>
        </p:txBody>
      </p:sp>
      <p:sp>
        <p:nvSpPr>
          <p:cNvPr id="47" name="TextBox 23"/>
          <p:cNvSpPr txBox="1"/>
          <p:nvPr/>
        </p:nvSpPr>
        <p:spPr>
          <a:xfrm>
            <a:off x="9228243" y="2051996"/>
            <a:ext cx="2095385"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您的内容打在这里，或者通过复制您的文本后。</a:t>
            </a:r>
          </a:p>
        </p:txBody>
      </p:sp>
      <p:sp>
        <p:nvSpPr>
          <p:cNvPr id="48" name="TextBox 24"/>
          <p:cNvSpPr txBox="1"/>
          <p:nvPr/>
        </p:nvSpPr>
        <p:spPr>
          <a:xfrm>
            <a:off x="534725" y="3336400"/>
            <a:ext cx="2095385"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您的内容打在这里，或者通过复制您的文本后。</a:t>
            </a:r>
          </a:p>
        </p:txBody>
      </p:sp>
      <p:sp>
        <p:nvSpPr>
          <p:cNvPr id="49" name="TextBox 25"/>
          <p:cNvSpPr txBox="1"/>
          <p:nvPr/>
        </p:nvSpPr>
        <p:spPr>
          <a:xfrm>
            <a:off x="9684753" y="3336400"/>
            <a:ext cx="2095385"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您的内容打在这里，或者通过复制您的文本后。</a:t>
            </a:r>
          </a:p>
        </p:txBody>
      </p:sp>
      <p:sp>
        <p:nvSpPr>
          <p:cNvPr id="50" name="TextBox 26"/>
          <p:cNvSpPr txBox="1"/>
          <p:nvPr/>
        </p:nvSpPr>
        <p:spPr>
          <a:xfrm>
            <a:off x="9253447" y="4454857"/>
            <a:ext cx="2095385"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您的内容打在这里，或者通过复制您的文本后。</a:t>
            </a:r>
          </a:p>
        </p:txBody>
      </p:sp>
      <p:sp>
        <p:nvSpPr>
          <p:cNvPr id="51" name="TextBox 27"/>
          <p:cNvSpPr txBox="1"/>
          <p:nvPr/>
        </p:nvSpPr>
        <p:spPr>
          <a:xfrm>
            <a:off x="927951" y="4454857"/>
            <a:ext cx="2095385"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en-US" sz="1400" dirty="0">
                <a:solidFill>
                  <a:srgbClr val="AE8A57"/>
                </a:solidFill>
              </a:rPr>
              <a:t>您的内容打在这里，或者通过复制您的文本后。</a:t>
            </a:r>
          </a:p>
        </p:txBody>
      </p:sp>
      <p:sp>
        <p:nvSpPr>
          <p:cNvPr id="27" name="矩形 26"/>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4146929975"/>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 calcmode="lin" valueType="num">
                                      <p:cBhvr>
                                        <p:cTn id="13" dur="500" fill="hold"/>
                                        <p:tgtEl>
                                          <p:spTgt spid="36"/>
                                        </p:tgtEl>
                                        <p:attrNameLst>
                                          <p:attrName>style.rotation</p:attrName>
                                        </p:attrNameLst>
                                      </p:cBhvr>
                                      <p:tavLst>
                                        <p:tav tm="0">
                                          <p:val>
                                            <p:fltVal val="360"/>
                                          </p:val>
                                        </p:tav>
                                        <p:tav tm="100000">
                                          <p:val>
                                            <p:fltVal val="0"/>
                                          </p:val>
                                        </p:tav>
                                      </p:tavLst>
                                    </p:anim>
                                    <p:animEffect transition="in" filter="fade">
                                      <p:cBhvr>
                                        <p:cTn id="14" dur="500"/>
                                        <p:tgtEl>
                                          <p:spTgt spid="3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left)">
                                      <p:cBhvr>
                                        <p:cTn id="18" dur="500"/>
                                        <p:tgtEl>
                                          <p:spTgt spid="29"/>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1500"/>
                            </p:stCondLst>
                            <p:childTnLst>
                              <p:par>
                                <p:cTn id="23" presetID="52"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Scale>
                                      <p:cBhvr>
                                        <p:cTn id="25"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9"/>
                                        </p:tgtEl>
                                        <p:attrNameLst>
                                          <p:attrName>ppt_x</p:attrName>
                                          <p:attrName>ppt_y</p:attrName>
                                        </p:attrNameLst>
                                      </p:cBhvr>
                                    </p:animMotion>
                                    <p:animEffect transition="in" filter="fade">
                                      <p:cBhvr>
                                        <p:cTn id="27" dur="1000"/>
                                        <p:tgtEl>
                                          <p:spTgt spid="39"/>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40"/>
                                        </p:tgtEl>
                                        <p:attrNameLst>
                                          <p:attrName>style.visibility</p:attrName>
                                        </p:attrNameLst>
                                      </p:cBhvr>
                                      <p:to>
                                        <p:strVal val="visible"/>
                                      </p:to>
                                    </p:set>
                                    <p:animScale>
                                      <p:cBhvr>
                                        <p:cTn id="30"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40"/>
                                        </p:tgtEl>
                                        <p:attrNameLst>
                                          <p:attrName>ppt_x</p:attrName>
                                          <p:attrName>ppt_y</p:attrName>
                                        </p:attrNameLst>
                                      </p:cBhvr>
                                    </p:animMotion>
                                    <p:animEffect transition="in" filter="fade">
                                      <p:cBhvr>
                                        <p:cTn id="32" dur="1000"/>
                                        <p:tgtEl>
                                          <p:spTgt spid="40"/>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44"/>
                                        </p:tgtEl>
                                        <p:attrNameLst>
                                          <p:attrName>style.visibility</p:attrName>
                                        </p:attrNameLst>
                                      </p:cBhvr>
                                      <p:to>
                                        <p:strVal val="visible"/>
                                      </p:to>
                                    </p:set>
                                    <p:animScale>
                                      <p:cBhvr>
                                        <p:cTn id="35"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4"/>
                                        </p:tgtEl>
                                        <p:attrNameLst>
                                          <p:attrName>ppt_x</p:attrName>
                                          <p:attrName>ppt_y</p:attrName>
                                        </p:attrNameLst>
                                      </p:cBhvr>
                                    </p:animMotion>
                                    <p:animEffect transition="in" filter="fade">
                                      <p:cBhvr>
                                        <p:cTn id="37" dur="1000"/>
                                        <p:tgtEl>
                                          <p:spTgt spid="44"/>
                                        </p:tgtEl>
                                      </p:cBhvr>
                                    </p:animEffect>
                                  </p:childTnLst>
                                </p:cTn>
                              </p:par>
                              <p:par>
                                <p:cTn id="38" presetID="52" presetClass="entr" presetSubtype="0" fill="hold" grpId="0" nodeType="withEffect">
                                  <p:stCondLst>
                                    <p:cond delay="600"/>
                                  </p:stCondLst>
                                  <p:childTnLst>
                                    <p:set>
                                      <p:cBhvr>
                                        <p:cTn id="39" dur="1" fill="hold">
                                          <p:stCondLst>
                                            <p:cond delay="0"/>
                                          </p:stCondLst>
                                        </p:cTn>
                                        <p:tgtEl>
                                          <p:spTgt spid="41"/>
                                        </p:tgtEl>
                                        <p:attrNameLst>
                                          <p:attrName>style.visibility</p:attrName>
                                        </p:attrNameLst>
                                      </p:cBhvr>
                                      <p:to>
                                        <p:strVal val="visible"/>
                                      </p:to>
                                    </p:set>
                                    <p:animScale>
                                      <p:cBhvr>
                                        <p:cTn id="40"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41"/>
                                        </p:tgtEl>
                                        <p:attrNameLst>
                                          <p:attrName>ppt_x</p:attrName>
                                          <p:attrName>ppt_y</p:attrName>
                                        </p:attrNameLst>
                                      </p:cBhvr>
                                    </p:animMotion>
                                    <p:animEffect transition="in" filter="fade">
                                      <p:cBhvr>
                                        <p:cTn id="42" dur="1000"/>
                                        <p:tgtEl>
                                          <p:spTgt spid="41"/>
                                        </p:tgtEl>
                                      </p:cBhvr>
                                    </p:animEffect>
                                  </p:childTnLst>
                                </p:cTn>
                              </p:par>
                              <p:par>
                                <p:cTn id="43" presetID="52" presetClass="entr" presetSubtype="0" fill="hold" grpId="0" nodeType="withEffect">
                                  <p:stCondLst>
                                    <p:cond delay="800"/>
                                  </p:stCondLst>
                                  <p:childTnLst>
                                    <p:set>
                                      <p:cBhvr>
                                        <p:cTn id="44" dur="1" fill="hold">
                                          <p:stCondLst>
                                            <p:cond delay="0"/>
                                          </p:stCondLst>
                                        </p:cTn>
                                        <p:tgtEl>
                                          <p:spTgt spid="45"/>
                                        </p:tgtEl>
                                        <p:attrNameLst>
                                          <p:attrName>style.visibility</p:attrName>
                                        </p:attrNameLst>
                                      </p:cBhvr>
                                      <p:to>
                                        <p:strVal val="visible"/>
                                      </p:to>
                                    </p:set>
                                    <p:animScale>
                                      <p:cBhvr>
                                        <p:cTn id="45"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45"/>
                                        </p:tgtEl>
                                        <p:attrNameLst>
                                          <p:attrName>ppt_x</p:attrName>
                                          <p:attrName>ppt_y</p:attrName>
                                        </p:attrNameLst>
                                      </p:cBhvr>
                                    </p:animMotion>
                                    <p:animEffect transition="in" filter="fade">
                                      <p:cBhvr>
                                        <p:cTn id="47" dur="1000"/>
                                        <p:tgtEl>
                                          <p:spTgt spid="45"/>
                                        </p:tgtEl>
                                      </p:cBhvr>
                                    </p:animEffect>
                                  </p:childTnLst>
                                </p:cTn>
                              </p:par>
                              <p:par>
                                <p:cTn id="48" presetID="52" presetClass="entr" presetSubtype="0" fill="hold" grpId="0" nodeType="withEffect">
                                  <p:stCondLst>
                                    <p:cond delay="1000"/>
                                  </p:stCondLst>
                                  <p:childTnLst>
                                    <p:set>
                                      <p:cBhvr>
                                        <p:cTn id="49" dur="1" fill="hold">
                                          <p:stCondLst>
                                            <p:cond delay="0"/>
                                          </p:stCondLst>
                                        </p:cTn>
                                        <p:tgtEl>
                                          <p:spTgt spid="42"/>
                                        </p:tgtEl>
                                        <p:attrNameLst>
                                          <p:attrName>style.visibility</p:attrName>
                                        </p:attrNameLst>
                                      </p:cBhvr>
                                      <p:to>
                                        <p:strVal val="visible"/>
                                      </p:to>
                                    </p:set>
                                    <p:animScale>
                                      <p:cBhvr>
                                        <p:cTn id="50"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42"/>
                                        </p:tgtEl>
                                        <p:attrNameLst>
                                          <p:attrName>ppt_x</p:attrName>
                                          <p:attrName>ppt_y</p:attrName>
                                        </p:attrNameLst>
                                      </p:cBhvr>
                                    </p:animMotion>
                                    <p:animEffect transition="in" filter="fade">
                                      <p:cBhvr>
                                        <p:cTn id="52" dur="1000"/>
                                        <p:tgtEl>
                                          <p:spTgt spid="42"/>
                                        </p:tgtEl>
                                      </p:cBhvr>
                                    </p:animEffect>
                                  </p:childTnLst>
                                </p:cTn>
                              </p:par>
                            </p:childTnLst>
                          </p:cTn>
                        </p:par>
                        <p:par>
                          <p:cTn id="53" fill="hold">
                            <p:stCondLst>
                              <p:cond delay="3500"/>
                            </p:stCondLst>
                            <p:childTnLst>
                              <p:par>
                                <p:cTn id="54" presetID="12" presetClass="entr" presetSubtype="8"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additive="base">
                                        <p:cTn id="56" dur="500"/>
                                        <p:tgtEl>
                                          <p:spTgt spid="30"/>
                                        </p:tgtEl>
                                        <p:attrNameLst>
                                          <p:attrName>ppt_x</p:attrName>
                                        </p:attrNameLst>
                                      </p:cBhvr>
                                      <p:tavLst>
                                        <p:tav tm="0">
                                          <p:val>
                                            <p:strVal val="#ppt_x-#ppt_w*1.125000"/>
                                          </p:val>
                                        </p:tav>
                                        <p:tav tm="100000">
                                          <p:val>
                                            <p:strVal val="#ppt_x"/>
                                          </p:val>
                                        </p:tav>
                                      </p:tavLst>
                                    </p:anim>
                                    <p:animEffect transition="in" filter="wipe(right)">
                                      <p:cBhvr>
                                        <p:cTn id="57" dur="500"/>
                                        <p:tgtEl>
                                          <p:spTgt spid="30"/>
                                        </p:tgtEl>
                                      </p:cBhvr>
                                    </p:animEffect>
                                  </p:childTnLst>
                                </p:cTn>
                              </p:par>
                              <p:par>
                                <p:cTn id="58" presetID="12" presetClass="entr" presetSubtype="8"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p:tgtEl>
                                          <p:spTgt spid="31"/>
                                        </p:tgtEl>
                                        <p:attrNameLst>
                                          <p:attrName>ppt_x</p:attrName>
                                        </p:attrNameLst>
                                      </p:cBhvr>
                                      <p:tavLst>
                                        <p:tav tm="0">
                                          <p:val>
                                            <p:strVal val="#ppt_x-#ppt_w*1.125000"/>
                                          </p:val>
                                        </p:tav>
                                        <p:tav tm="100000">
                                          <p:val>
                                            <p:strVal val="#ppt_x"/>
                                          </p:val>
                                        </p:tav>
                                      </p:tavLst>
                                    </p:anim>
                                    <p:animEffect transition="in" filter="wipe(right)">
                                      <p:cBhvr>
                                        <p:cTn id="61" dur="500"/>
                                        <p:tgtEl>
                                          <p:spTgt spid="31"/>
                                        </p:tgtEl>
                                      </p:cBhvr>
                                    </p:animEffect>
                                  </p:childTnLst>
                                </p:cTn>
                              </p:par>
                              <p:par>
                                <p:cTn id="62" presetID="1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500"/>
                                        <p:tgtEl>
                                          <p:spTgt spid="32"/>
                                        </p:tgtEl>
                                        <p:attrNameLst>
                                          <p:attrName>ppt_x</p:attrName>
                                        </p:attrNameLst>
                                      </p:cBhvr>
                                      <p:tavLst>
                                        <p:tav tm="0">
                                          <p:val>
                                            <p:strVal val="#ppt_x-#ppt_w*1.125000"/>
                                          </p:val>
                                        </p:tav>
                                        <p:tav tm="100000">
                                          <p:val>
                                            <p:strVal val="#ppt_x"/>
                                          </p:val>
                                        </p:tav>
                                      </p:tavLst>
                                    </p:anim>
                                    <p:animEffect transition="in" filter="wipe(right)">
                                      <p:cBhvr>
                                        <p:cTn id="65" dur="500"/>
                                        <p:tgtEl>
                                          <p:spTgt spid="32"/>
                                        </p:tgtEl>
                                      </p:cBhvr>
                                    </p:animEffect>
                                  </p:childTnLst>
                                </p:cTn>
                              </p:par>
                              <p:par>
                                <p:cTn id="66" presetID="12" presetClass="entr" presetSubtype="2"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500"/>
                                        <p:tgtEl>
                                          <p:spTgt spid="35"/>
                                        </p:tgtEl>
                                        <p:attrNameLst>
                                          <p:attrName>ppt_x</p:attrName>
                                        </p:attrNameLst>
                                      </p:cBhvr>
                                      <p:tavLst>
                                        <p:tav tm="0">
                                          <p:val>
                                            <p:strVal val="#ppt_x+#ppt_w*1.125000"/>
                                          </p:val>
                                        </p:tav>
                                        <p:tav tm="100000">
                                          <p:val>
                                            <p:strVal val="#ppt_x"/>
                                          </p:val>
                                        </p:tav>
                                      </p:tavLst>
                                    </p:anim>
                                    <p:animEffect transition="in" filter="wipe(left)">
                                      <p:cBhvr>
                                        <p:cTn id="69" dur="500"/>
                                        <p:tgtEl>
                                          <p:spTgt spid="35"/>
                                        </p:tgtEl>
                                      </p:cBhvr>
                                    </p:animEffect>
                                  </p:childTnLst>
                                </p:cTn>
                              </p:par>
                              <p:par>
                                <p:cTn id="70" presetID="12" presetClass="entr" presetSubtype="2" fill="hold"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p:tgtEl>
                                          <p:spTgt spid="34"/>
                                        </p:tgtEl>
                                        <p:attrNameLst>
                                          <p:attrName>ppt_x</p:attrName>
                                        </p:attrNameLst>
                                      </p:cBhvr>
                                      <p:tavLst>
                                        <p:tav tm="0">
                                          <p:val>
                                            <p:strVal val="#ppt_x+#ppt_w*1.125000"/>
                                          </p:val>
                                        </p:tav>
                                        <p:tav tm="100000">
                                          <p:val>
                                            <p:strVal val="#ppt_x"/>
                                          </p:val>
                                        </p:tav>
                                      </p:tavLst>
                                    </p:anim>
                                    <p:animEffect transition="in" filter="wipe(left)">
                                      <p:cBhvr>
                                        <p:cTn id="73" dur="500"/>
                                        <p:tgtEl>
                                          <p:spTgt spid="34"/>
                                        </p:tgtEl>
                                      </p:cBhvr>
                                    </p:animEffect>
                                  </p:childTnLst>
                                </p:cTn>
                              </p:par>
                              <p:par>
                                <p:cTn id="74" presetID="12" presetClass="entr" presetSubtype="2" fill="hold"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500"/>
                                        <p:tgtEl>
                                          <p:spTgt spid="33"/>
                                        </p:tgtEl>
                                        <p:attrNameLst>
                                          <p:attrName>ppt_x</p:attrName>
                                        </p:attrNameLst>
                                      </p:cBhvr>
                                      <p:tavLst>
                                        <p:tav tm="0">
                                          <p:val>
                                            <p:strVal val="#ppt_x+#ppt_w*1.125000"/>
                                          </p:val>
                                        </p:tav>
                                        <p:tav tm="100000">
                                          <p:val>
                                            <p:strVal val="#ppt_x"/>
                                          </p:val>
                                        </p:tav>
                                      </p:tavLst>
                                    </p:anim>
                                    <p:animEffect transition="in" filter="wipe(left)">
                                      <p:cBhvr>
                                        <p:cTn id="77" dur="500"/>
                                        <p:tgtEl>
                                          <p:spTgt spid="33"/>
                                        </p:tgtEl>
                                      </p:cBhvr>
                                    </p:animEffect>
                                  </p:childTnLst>
                                </p:cTn>
                              </p:par>
                            </p:childTnLst>
                          </p:cTn>
                        </p:par>
                        <p:par>
                          <p:cTn id="78" fill="hold">
                            <p:stCondLst>
                              <p:cond delay="4000"/>
                            </p:stCondLst>
                            <p:childTnLst>
                              <p:par>
                                <p:cTn id="79" presetID="22" presetClass="entr" presetSubtype="8" fill="hold" grpId="0" nodeType="after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wipe(left)">
                                      <p:cBhvr>
                                        <p:cTn id="81" dur="500"/>
                                        <p:tgtEl>
                                          <p:spTgt spid="4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ipe(left)">
                                      <p:cBhvr>
                                        <p:cTn id="84" dur="500"/>
                                        <p:tgtEl>
                                          <p:spTgt spid="4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left)">
                                      <p:cBhvr>
                                        <p:cTn id="87" dur="500"/>
                                        <p:tgtEl>
                                          <p:spTgt spid="48"/>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wipe(left)">
                                      <p:cBhvr>
                                        <p:cTn id="90" dur="500"/>
                                        <p:tgtEl>
                                          <p:spTgt spid="49"/>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wipe(left)">
                                      <p:cBhvr>
                                        <p:cTn id="93" dur="500"/>
                                        <p:tgtEl>
                                          <p:spTgt spid="50"/>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wipe(left)">
                                      <p:cBhvr>
                                        <p:cTn id="9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9" grpId="0" animBg="1"/>
      <p:bldP spid="40" grpId="0" animBg="1"/>
      <p:bldP spid="41" grpId="0" animBg="1"/>
      <p:bldP spid="42" grpId="0" animBg="1"/>
      <p:bldP spid="44" grpId="0" animBg="1"/>
      <p:bldP spid="45" grpId="0" animBg="1"/>
      <p:bldP spid="46" grpId="0"/>
      <p:bldP spid="47" grpId="0"/>
      <p:bldP spid="48" grpId="0"/>
      <p:bldP spid="49" grpId="0"/>
      <p:bldP spid="50" grpId="0"/>
      <p:bldP spid="51"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0"/>
          <p:cNvSpPr txBox="1"/>
          <p:nvPr/>
        </p:nvSpPr>
        <p:spPr>
          <a:xfrm>
            <a:off x="1220047" y="2216119"/>
            <a:ext cx="264882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spcBef>
                <a:spcPct val="0"/>
              </a:spcBef>
              <a:buFontTx/>
              <a:buNone/>
              <a:defRPr sz="1400">
                <a:solidFill>
                  <a:srgbClr val="D9D27C"/>
                </a:solidFill>
                <a:latin typeface="微软雅黑" pitchFamily="34" charset="-122"/>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latin typeface="Arial" pitchFamily="34" charset="0"/>
                <a:ea typeface="宋体" pitchFamily="2" charset="-122"/>
              </a:defRPr>
            </a:lvl3pPr>
            <a:lvl4pPr marL="1600200" indent="-228600" eaLnBrk="0" hangingPunct="0">
              <a:spcBef>
                <a:spcPct val="20000"/>
              </a:spcBef>
              <a:buChar char="–"/>
              <a:defRPr sz="2000">
                <a:latin typeface="Arial" pitchFamily="34" charset="0"/>
                <a:ea typeface="宋体" pitchFamily="2" charset="-122"/>
              </a:defRPr>
            </a:lvl4pPr>
            <a:lvl5pPr marL="2057400" indent="-228600" eaLnBrk="0" hangingPunct="0">
              <a:spcBef>
                <a:spcPct val="20000"/>
              </a:spcBef>
              <a:buChar char="»"/>
              <a:defRPr sz="2000">
                <a:latin typeface="Arial" pitchFamily="34" charset="0"/>
                <a:ea typeface="宋体" pitchFamily="2" charset="-122"/>
              </a:defRPr>
            </a:lvl5pPr>
            <a:lvl6pPr marL="2514600" indent="-228600" eaLnBrk="0" fontAlgn="base" hangingPunct="0">
              <a:spcBef>
                <a:spcPct val="20000"/>
              </a:spcBef>
              <a:spcAft>
                <a:spcPct val="0"/>
              </a:spcAft>
              <a:buChar char="»"/>
              <a:defRPr sz="2000">
                <a:latin typeface="Arial" pitchFamily="34" charset="0"/>
                <a:ea typeface="宋体" pitchFamily="2" charset="-122"/>
              </a:defRPr>
            </a:lvl6pPr>
            <a:lvl7pPr marL="2971800" indent="-228600" eaLnBrk="0" fontAlgn="base" hangingPunct="0">
              <a:spcBef>
                <a:spcPct val="20000"/>
              </a:spcBef>
              <a:spcAft>
                <a:spcPct val="0"/>
              </a:spcAft>
              <a:buChar char="»"/>
              <a:defRPr sz="2000">
                <a:latin typeface="Arial" pitchFamily="34" charset="0"/>
                <a:ea typeface="宋体" pitchFamily="2" charset="-122"/>
              </a:defRPr>
            </a:lvl7pPr>
            <a:lvl8pPr marL="3429000" indent="-228600" eaLnBrk="0" fontAlgn="base" hangingPunct="0">
              <a:spcBef>
                <a:spcPct val="20000"/>
              </a:spcBef>
              <a:spcAft>
                <a:spcPct val="0"/>
              </a:spcAft>
              <a:buChar char="»"/>
              <a:defRPr sz="2000">
                <a:latin typeface="Arial" pitchFamily="34" charset="0"/>
                <a:ea typeface="宋体" pitchFamily="2" charset="-122"/>
              </a:defRPr>
            </a:lvl8pPr>
            <a:lvl9pPr marL="3886200" indent="-228600" eaLnBrk="0" fontAlgn="base" hangingPunct="0">
              <a:spcBef>
                <a:spcPct val="20000"/>
              </a:spcBef>
              <a:spcAft>
                <a:spcPct val="0"/>
              </a:spcAft>
              <a:buChar char="»"/>
              <a:defRPr sz="2000">
                <a:latin typeface="Arial" pitchFamily="34" charset="0"/>
                <a:ea typeface="宋体" pitchFamily="2" charset="-122"/>
              </a:defRPr>
            </a:lvl9pPr>
          </a:lstStyle>
          <a:p>
            <a:r>
              <a:rPr lang="zh-CN" altLang="en-US" dirty="0">
                <a:solidFill>
                  <a:srgbClr val="AE8A57"/>
                </a:solidFill>
              </a:rPr>
              <a:t>详写内容</a:t>
            </a:r>
            <a:r>
              <a:rPr lang="en-US" altLang="zh-CN" dirty="0">
                <a:solidFill>
                  <a:srgbClr val="AE8A57"/>
                </a:solidFill>
              </a:rPr>
              <a:t>……</a:t>
            </a:r>
          </a:p>
          <a:p>
            <a:endParaRPr lang="en-US" altLang="zh-CN" dirty="0">
              <a:solidFill>
                <a:srgbClr val="AE8A57"/>
              </a:solidFill>
            </a:endParaRPr>
          </a:p>
          <a:p>
            <a:r>
              <a:rPr lang="zh-CN" altLang="en-US" dirty="0">
                <a:solidFill>
                  <a:srgbClr val="AE8A57"/>
                </a:solidFill>
              </a:rPr>
              <a:t>点击输入本栏的具体文字，简明扼要的说明分项内容，此为概念图解，请根据您的具体内容酌情修改</a:t>
            </a:r>
            <a:endParaRPr lang="en-US" altLang="zh-CN" dirty="0">
              <a:solidFill>
                <a:srgbClr val="AE8A57"/>
              </a:solidFill>
            </a:endParaRPr>
          </a:p>
        </p:txBody>
      </p:sp>
      <p:sp>
        <p:nvSpPr>
          <p:cNvPr id="5" name="TextBox 111"/>
          <p:cNvSpPr txBox="1"/>
          <p:nvPr/>
        </p:nvSpPr>
        <p:spPr>
          <a:xfrm>
            <a:off x="8384217" y="2216119"/>
            <a:ext cx="264882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spcBef>
                <a:spcPct val="0"/>
              </a:spcBef>
              <a:buFontTx/>
              <a:buNone/>
              <a:defRPr sz="1400">
                <a:solidFill>
                  <a:srgbClr val="D9D27C"/>
                </a:solidFill>
                <a:latin typeface="微软雅黑" pitchFamily="34" charset="-122"/>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latin typeface="Arial" pitchFamily="34" charset="0"/>
                <a:ea typeface="宋体" pitchFamily="2" charset="-122"/>
              </a:defRPr>
            </a:lvl3pPr>
            <a:lvl4pPr marL="1600200" indent="-228600" eaLnBrk="0" hangingPunct="0">
              <a:spcBef>
                <a:spcPct val="20000"/>
              </a:spcBef>
              <a:buChar char="–"/>
              <a:defRPr sz="2000">
                <a:latin typeface="Arial" pitchFamily="34" charset="0"/>
                <a:ea typeface="宋体" pitchFamily="2" charset="-122"/>
              </a:defRPr>
            </a:lvl4pPr>
            <a:lvl5pPr marL="2057400" indent="-228600" eaLnBrk="0" hangingPunct="0">
              <a:spcBef>
                <a:spcPct val="20000"/>
              </a:spcBef>
              <a:buChar char="»"/>
              <a:defRPr sz="2000">
                <a:latin typeface="Arial" pitchFamily="34" charset="0"/>
                <a:ea typeface="宋体" pitchFamily="2" charset="-122"/>
              </a:defRPr>
            </a:lvl5pPr>
            <a:lvl6pPr marL="2514600" indent="-228600" eaLnBrk="0" fontAlgn="base" hangingPunct="0">
              <a:spcBef>
                <a:spcPct val="20000"/>
              </a:spcBef>
              <a:spcAft>
                <a:spcPct val="0"/>
              </a:spcAft>
              <a:buChar char="»"/>
              <a:defRPr sz="2000">
                <a:latin typeface="Arial" pitchFamily="34" charset="0"/>
                <a:ea typeface="宋体" pitchFamily="2" charset="-122"/>
              </a:defRPr>
            </a:lvl6pPr>
            <a:lvl7pPr marL="2971800" indent="-228600" eaLnBrk="0" fontAlgn="base" hangingPunct="0">
              <a:spcBef>
                <a:spcPct val="20000"/>
              </a:spcBef>
              <a:spcAft>
                <a:spcPct val="0"/>
              </a:spcAft>
              <a:buChar char="»"/>
              <a:defRPr sz="2000">
                <a:latin typeface="Arial" pitchFamily="34" charset="0"/>
                <a:ea typeface="宋体" pitchFamily="2" charset="-122"/>
              </a:defRPr>
            </a:lvl7pPr>
            <a:lvl8pPr marL="3429000" indent="-228600" eaLnBrk="0" fontAlgn="base" hangingPunct="0">
              <a:spcBef>
                <a:spcPct val="20000"/>
              </a:spcBef>
              <a:spcAft>
                <a:spcPct val="0"/>
              </a:spcAft>
              <a:buChar char="»"/>
              <a:defRPr sz="2000">
                <a:latin typeface="Arial" pitchFamily="34" charset="0"/>
                <a:ea typeface="宋体" pitchFamily="2" charset="-122"/>
              </a:defRPr>
            </a:lvl8pPr>
            <a:lvl9pPr marL="3886200" indent="-228600" eaLnBrk="0" fontAlgn="base" hangingPunct="0">
              <a:spcBef>
                <a:spcPct val="20000"/>
              </a:spcBef>
              <a:spcAft>
                <a:spcPct val="0"/>
              </a:spcAft>
              <a:buChar char="»"/>
              <a:defRPr sz="2000">
                <a:latin typeface="Arial" pitchFamily="34" charset="0"/>
                <a:ea typeface="宋体" pitchFamily="2" charset="-122"/>
              </a:defRPr>
            </a:lvl9pPr>
          </a:lstStyle>
          <a:p>
            <a:r>
              <a:rPr lang="zh-CN" altLang="en-US" dirty="0">
                <a:solidFill>
                  <a:srgbClr val="AE8A57"/>
                </a:solidFill>
              </a:rPr>
              <a:t>详写内容</a:t>
            </a:r>
            <a:r>
              <a:rPr lang="en-US" altLang="zh-CN" dirty="0">
                <a:solidFill>
                  <a:srgbClr val="AE8A57"/>
                </a:solidFill>
              </a:rPr>
              <a:t>……</a:t>
            </a:r>
          </a:p>
          <a:p>
            <a:endParaRPr lang="en-US" altLang="zh-CN" dirty="0">
              <a:solidFill>
                <a:srgbClr val="AE8A57"/>
              </a:solidFill>
            </a:endParaRPr>
          </a:p>
          <a:p>
            <a:r>
              <a:rPr lang="zh-CN" altLang="en-US" dirty="0">
                <a:solidFill>
                  <a:srgbClr val="AE8A57"/>
                </a:solidFill>
              </a:rPr>
              <a:t>点击输入本栏的具体文字，简明扼要的说明分项内容，此为概念图解，请根据您的具体内容酌情修改</a:t>
            </a:r>
            <a:endParaRPr lang="en-US" altLang="zh-CN" dirty="0">
              <a:solidFill>
                <a:srgbClr val="AE8A57"/>
              </a:solidFill>
            </a:endParaRPr>
          </a:p>
        </p:txBody>
      </p:sp>
      <p:sp>
        <p:nvSpPr>
          <p:cNvPr id="6" name="TextBox 112"/>
          <p:cNvSpPr txBox="1"/>
          <p:nvPr/>
        </p:nvSpPr>
        <p:spPr>
          <a:xfrm>
            <a:off x="8384219" y="4198225"/>
            <a:ext cx="264882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spcBef>
                <a:spcPct val="0"/>
              </a:spcBef>
              <a:buFontTx/>
              <a:buNone/>
              <a:defRPr sz="1400">
                <a:solidFill>
                  <a:srgbClr val="D9D27C"/>
                </a:solidFill>
                <a:latin typeface="微软雅黑" pitchFamily="34" charset="-122"/>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latin typeface="Arial" pitchFamily="34" charset="0"/>
                <a:ea typeface="宋体" pitchFamily="2" charset="-122"/>
              </a:defRPr>
            </a:lvl3pPr>
            <a:lvl4pPr marL="1600200" indent="-228600" eaLnBrk="0" hangingPunct="0">
              <a:spcBef>
                <a:spcPct val="20000"/>
              </a:spcBef>
              <a:buChar char="–"/>
              <a:defRPr sz="2000">
                <a:latin typeface="Arial" pitchFamily="34" charset="0"/>
                <a:ea typeface="宋体" pitchFamily="2" charset="-122"/>
              </a:defRPr>
            </a:lvl4pPr>
            <a:lvl5pPr marL="2057400" indent="-228600" eaLnBrk="0" hangingPunct="0">
              <a:spcBef>
                <a:spcPct val="20000"/>
              </a:spcBef>
              <a:buChar char="»"/>
              <a:defRPr sz="2000">
                <a:latin typeface="Arial" pitchFamily="34" charset="0"/>
                <a:ea typeface="宋体" pitchFamily="2" charset="-122"/>
              </a:defRPr>
            </a:lvl5pPr>
            <a:lvl6pPr marL="2514600" indent="-228600" eaLnBrk="0" fontAlgn="base" hangingPunct="0">
              <a:spcBef>
                <a:spcPct val="20000"/>
              </a:spcBef>
              <a:spcAft>
                <a:spcPct val="0"/>
              </a:spcAft>
              <a:buChar char="»"/>
              <a:defRPr sz="2000">
                <a:latin typeface="Arial" pitchFamily="34" charset="0"/>
                <a:ea typeface="宋体" pitchFamily="2" charset="-122"/>
              </a:defRPr>
            </a:lvl6pPr>
            <a:lvl7pPr marL="2971800" indent="-228600" eaLnBrk="0" fontAlgn="base" hangingPunct="0">
              <a:spcBef>
                <a:spcPct val="20000"/>
              </a:spcBef>
              <a:spcAft>
                <a:spcPct val="0"/>
              </a:spcAft>
              <a:buChar char="»"/>
              <a:defRPr sz="2000">
                <a:latin typeface="Arial" pitchFamily="34" charset="0"/>
                <a:ea typeface="宋体" pitchFamily="2" charset="-122"/>
              </a:defRPr>
            </a:lvl7pPr>
            <a:lvl8pPr marL="3429000" indent="-228600" eaLnBrk="0" fontAlgn="base" hangingPunct="0">
              <a:spcBef>
                <a:spcPct val="20000"/>
              </a:spcBef>
              <a:spcAft>
                <a:spcPct val="0"/>
              </a:spcAft>
              <a:buChar char="»"/>
              <a:defRPr sz="2000">
                <a:latin typeface="Arial" pitchFamily="34" charset="0"/>
                <a:ea typeface="宋体" pitchFamily="2" charset="-122"/>
              </a:defRPr>
            </a:lvl8pPr>
            <a:lvl9pPr marL="3886200" indent="-228600" eaLnBrk="0" fontAlgn="base" hangingPunct="0">
              <a:spcBef>
                <a:spcPct val="20000"/>
              </a:spcBef>
              <a:spcAft>
                <a:spcPct val="0"/>
              </a:spcAft>
              <a:buChar char="»"/>
              <a:defRPr sz="2000">
                <a:latin typeface="Arial" pitchFamily="34" charset="0"/>
                <a:ea typeface="宋体" pitchFamily="2" charset="-122"/>
              </a:defRPr>
            </a:lvl9pPr>
          </a:lstStyle>
          <a:p>
            <a:r>
              <a:rPr lang="zh-CN" altLang="en-US" dirty="0">
                <a:solidFill>
                  <a:srgbClr val="AE8A57"/>
                </a:solidFill>
              </a:rPr>
              <a:t>详写内容</a:t>
            </a:r>
            <a:r>
              <a:rPr lang="en-US" altLang="zh-CN" dirty="0">
                <a:solidFill>
                  <a:srgbClr val="AE8A57"/>
                </a:solidFill>
              </a:rPr>
              <a:t>……</a:t>
            </a:r>
          </a:p>
          <a:p>
            <a:endParaRPr lang="en-US" altLang="zh-CN" dirty="0">
              <a:solidFill>
                <a:srgbClr val="AE8A57"/>
              </a:solidFill>
            </a:endParaRPr>
          </a:p>
          <a:p>
            <a:r>
              <a:rPr lang="zh-CN" altLang="en-US" dirty="0">
                <a:solidFill>
                  <a:srgbClr val="AE8A57"/>
                </a:solidFill>
              </a:rPr>
              <a:t>点击输入本栏的具体文字，简明扼要的说明分项内容，此为概念图解，请根据您的具体内容酌情修改</a:t>
            </a:r>
            <a:endParaRPr lang="en-US" altLang="zh-CN" dirty="0">
              <a:solidFill>
                <a:srgbClr val="AE8A57"/>
              </a:solidFill>
            </a:endParaRPr>
          </a:p>
        </p:txBody>
      </p:sp>
      <p:sp>
        <p:nvSpPr>
          <p:cNvPr id="7" name="TextBox 113"/>
          <p:cNvSpPr txBox="1"/>
          <p:nvPr/>
        </p:nvSpPr>
        <p:spPr>
          <a:xfrm>
            <a:off x="1220047" y="4198225"/>
            <a:ext cx="264882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spcBef>
                <a:spcPct val="0"/>
              </a:spcBef>
              <a:buFontTx/>
              <a:buNone/>
              <a:defRPr sz="1400">
                <a:solidFill>
                  <a:srgbClr val="D9D27C"/>
                </a:solidFill>
                <a:latin typeface="微软雅黑" pitchFamily="34" charset="-122"/>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latin typeface="Arial" pitchFamily="34" charset="0"/>
                <a:ea typeface="宋体" pitchFamily="2" charset="-122"/>
              </a:defRPr>
            </a:lvl3pPr>
            <a:lvl4pPr marL="1600200" indent="-228600" eaLnBrk="0" hangingPunct="0">
              <a:spcBef>
                <a:spcPct val="20000"/>
              </a:spcBef>
              <a:buChar char="–"/>
              <a:defRPr sz="2000">
                <a:latin typeface="Arial" pitchFamily="34" charset="0"/>
                <a:ea typeface="宋体" pitchFamily="2" charset="-122"/>
              </a:defRPr>
            </a:lvl4pPr>
            <a:lvl5pPr marL="2057400" indent="-228600" eaLnBrk="0" hangingPunct="0">
              <a:spcBef>
                <a:spcPct val="20000"/>
              </a:spcBef>
              <a:buChar char="»"/>
              <a:defRPr sz="2000">
                <a:latin typeface="Arial" pitchFamily="34" charset="0"/>
                <a:ea typeface="宋体" pitchFamily="2" charset="-122"/>
              </a:defRPr>
            </a:lvl5pPr>
            <a:lvl6pPr marL="2514600" indent="-228600" eaLnBrk="0" fontAlgn="base" hangingPunct="0">
              <a:spcBef>
                <a:spcPct val="20000"/>
              </a:spcBef>
              <a:spcAft>
                <a:spcPct val="0"/>
              </a:spcAft>
              <a:buChar char="»"/>
              <a:defRPr sz="2000">
                <a:latin typeface="Arial" pitchFamily="34" charset="0"/>
                <a:ea typeface="宋体" pitchFamily="2" charset="-122"/>
              </a:defRPr>
            </a:lvl6pPr>
            <a:lvl7pPr marL="2971800" indent="-228600" eaLnBrk="0" fontAlgn="base" hangingPunct="0">
              <a:spcBef>
                <a:spcPct val="20000"/>
              </a:spcBef>
              <a:spcAft>
                <a:spcPct val="0"/>
              </a:spcAft>
              <a:buChar char="»"/>
              <a:defRPr sz="2000">
                <a:latin typeface="Arial" pitchFamily="34" charset="0"/>
                <a:ea typeface="宋体" pitchFamily="2" charset="-122"/>
              </a:defRPr>
            </a:lvl7pPr>
            <a:lvl8pPr marL="3429000" indent="-228600" eaLnBrk="0" fontAlgn="base" hangingPunct="0">
              <a:spcBef>
                <a:spcPct val="20000"/>
              </a:spcBef>
              <a:spcAft>
                <a:spcPct val="0"/>
              </a:spcAft>
              <a:buChar char="»"/>
              <a:defRPr sz="2000">
                <a:latin typeface="Arial" pitchFamily="34" charset="0"/>
                <a:ea typeface="宋体" pitchFamily="2" charset="-122"/>
              </a:defRPr>
            </a:lvl8pPr>
            <a:lvl9pPr marL="3886200" indent="-228600" eaLnBrk="0" fontAlgn="base" hangingPunct="0">
              <a:spcBef>
                <a:spcPct val="20000"/>
              </a:spcBef>
              <a:spcAft>
                <a:spcPct val="0"/>
              </a:spcAft>
              <a:buChar char="»"/>
              <a:defRPr sz="2000">
                <a:latin typeface="Arial" pitchFamily="34" charset="0"/>
                <a:ea typeface="宋体" pitchFamily="2" charset="-122"/>
              </a:defRPr>
            </a:lvl9pPr>
          </a:lstStyle>
          <a:p>
            <a:r>
              <a:rPr lang="zh-CN" altLang="en-US" dirty="0">
                <a:solidFill>
                  <a:srgbClr val="AE8A57"/>
                </a:solidFill>
              </a:rPr>
              <a:t>详写内容</a:t>
            </a:r>
            <a:r>
              <a:rPr lang="en-US" altLang="zh-CN" dirty="0">
                <a:solidFill>
                  <a:srgbClr val="AE8A57"/>
                </a:solidFill>
              </a:rPr>
              <a:t>……</a:t>
            </a:r>
          </a:p>
          <a:p>
            <a:endParaRPr lang="en-US" altLang="zh-CN" dirty="0">
              <a:solidFill>
                <a:srgbClr val="AE8A57"/>
              </a:solidFill>
            </a:endParaRPr>
          </a:p>
          <a:p>
            <a:r>
              <a:rPr lang="zh-CN" altLang="en-US" dirty="0">
                <a:solidFill>
                  <a:srgbClr val="AE8A57"/>
                </a:solidFill>
              </a:rPr>
              <a:t>点击输入本栏的具体文字，简明扼要的说明分项内容，此为概念图解，请根据您的具体内容酌情修改</a:t>
            </a:r>
            <a:endParaRPr lang="en-US" altLang="zh-CN" dirty="0">
              <a:solidFill>
                <a:srgbClr val="AE8A57"/>
              </a:solidFill>
            </a:endParaRPr>
          </a:p>
        </p:txBody>
      </p:sp>
      <p:grpSp>
        <p:nvGrpSpPr>
          <p:cNvPr id="8" name="组合 7"/>
          <p:cNvGrpSpPr/>
          <p:nvPr/>
        </p:nvGrpSpPr>
        <p:grpSpPr>
          <a:xfrm>
            <a:off x="4319707" y="1891984"/>
            <a:ext cx="3669855" cy="3669959"/>
            <a:chOff x="3218020" y="2137420"/>
            <a:chExt cx="2752869" cy="2753319"/>
          </a:xfrm>
        </p:grpSpPr>
        <p:sp>
          <p:nvSpPr>
            <p:cNvPr id="9"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0"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1"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dirty="0">
                <a:latin typeface="+mj-ea"/>
                <a:ea typeface="+mj-ea"/>
              </a:endParaRPr>
            </a:p>
          </p:txBody>
        </p:sp>
        <p:sp>
          <p:nvSpPr>
            <p:cNvPr id="12"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3" name="椭圆 12"/>
            <p:cNvSpPr/>
            <p:nvPr/>
          </p:nvSpPr>
          <p:spPr>
            <a:xfrm flipH="1" flipV="1">
              <a:off x="4486830" y="3432539"/>
              <a:ext cx="215248" cy="21524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4" name="TextBox 121"/>
            <p:cNvSpPr txBox="1"/>
            <p:nvPr/>
          </p:nvSpPr>
          <p:spPr>
            <a:xfrm>
              <a:off x="3463304" y="2604739"/>
              <a:ext cx="884467" cy="392536"/>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dirty="0"/>
                <a:t>优势</a:t>
              </a:r>
            </a:p>
          </p:txBody>
        </p:sp>
        <p:sp>
          <p:nvSpPr>
            <p:cNvPr id="15" name="TextBox 122"/>
            <p:cNvSpPr txBox="1"/>
            <p:nvPr/>
          </p:nvSpPr>
          <p:spPr>
            <a:xfrm>
              <a:off x="4784238" y="2585629"/>
              <a:ext cx="815013" cy="392536"/>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dirty="0"/>
                <a:t>机遇</a:t>
              </a:r>
            </a:p>
          </p:txBody>
        </p:sp>
        <p:sp>
          <p:nvSpPr>
            <p:cNvPr id="16" name="TextBox 123"/>
            <p:cNvSpPr txBox="1"/>
            <p:nvPr/>
          </p:nvSpPr>
          <p:spPr>
            <a:xfrm>
              <a:off x="3506168" y="3943238"/>
              <a:ext cx="911515" cy="392536"/>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dirty="0"/>
                <a:t>挑战</a:t>
              </a:r>
            </a:p>
          </p:txBody>
        </p:sp>
        <p:sp>
          <p:nvSpPr>
            <p:cNvPr id="17" name="TextBox 124"/>
            <p:cNvSpPr txBox="1"/>
            <p:nvPr/>
          </p:nvSpPr>
          <p:spPr>
            <a:xfrm>
              <a:off x="4881641" y="3886086"/>
              <a:ext cx="842487" cy="392536"/>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dirty="0"/>
                <a:t>劣势</a:t>
              </a:r>
            </a:p>
          </p:txBody>
        </p:sp>
        <p:sp>
          <p:nvSpPr>
            <p:cNvPr id="18" name="椭圆 17"/>
            <p:cNvSpPr/>
            <p:nvPr/>
          </p:nvSpPr>
          <p:spPr>
            <a:xfrm>
              <a:off x="4486830" y="3432539"/>
              <a:ext cx="215248" cy="215248"/>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grpSp>
      <p:sp>
        <p:nvSpPr>
          <p:cNvPr id="19" name="矩形 18"/>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3359715026"/>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Effect transition="in" filter="fade">
                                      <p:cBhvr>
                                        <p:cTn id="13" dur="1000"/>
                                        <p:tgtEl>
                                          <p:spTgt spid="8"/>
                                        </p:tgtEl>
                                      </p:cBhvr>
                                    </p:animEffect>
                                  </p:childTnLst>
                                </p:cTn>
                              </p:par>
                              <p:par>
                                <p:cTn id="14" presetID="8" presetClass="emph" presetSubtype="0" fill="hold" nodeType="withEffect">
                                  <p:stCondLst>
                                    <p:cond delay="0"/>
                                  </p:stCondLst>
                                  <p:childTnLst>
                                    <p:animRot by="21600000">
                                      <p:cBhvr>
                                        <p:cTn id="15" dur="1000" fill="hold"/>
                                        <p:tgtEl>
                                          <p:spTgt spid="8"/>
                                        </p:tgtEl>
                                        <p:attrNameLst>
                                          <p:attrName>r</p:attrName>
                                        </p:attrNameLst>
                                      </p:cBhvr>
                                    </p:animRo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3498376" y="3684068"/>
            <a:ext cx="5195248" cy="646331"/>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zh-CN" altLang="en-US" dirty="0"/>
              <a:t>未来工作计划</a:t>
            </a:r>
            <a:endParaRPr lang="zh-CN" altLang="en-US" dirty="0"/>
          </a:p>
        </p:txBody>
      </p:sp>
      <p:grpSp>
        <p:nvGrpSpPr>
          <p:cNvPr id="8" name="组合 7"/>
          <p:cNvGrpSpPr/>
          <p:nvPr/>
        </p:nvGrpSpPr>
        <p:grpSpPr>
          <a:xfrm>
            <a:off x="4987746" y="1198903"/>
            <a:ext cx="2216509" cy="2193220"/>
            <a:chOff x="649353" y="621948"/>
            <a:chExt cx="1732174" cy="1713974"/>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53" y="621948"/>
              <a:ext cx="1732174" cy="1713974"/>
            </a:xfrm>
            <a:prstGeom prst="rect">
              <a:avLst/>
            </a:prstGeom>
          </p:spPr>
        </p:pic>
        <p:sp>
          <p:nvSpPr>
            <p:cNvPr id="10" name="文本框 9"/>
            <p:cNvSpPr txBox="1"/>
            <p:nvPr/>
          </p:nvSpPr>
          <p:spPr>
            <a:xfrm>
              <a:off x="1079517" y="1143004"/>
              <a:ext cx="934676" cy="721571"/>
            </a:xfrm>
            <a:prstGeom prst="rect">
              <a:avLst/>
            </a:prstGeom>
            <a:noFill/>
          </p:spPr>
          <p:txBody>
            <a:bodyPr wrap="square" rtlCol="0">
              <a:spAutoFit/>
            </a:bodyPr>
            <a:lstStyle>
              <a:defPPr>
                <a:defRPr lang="zh-CN"/>
              </a:defPPr>
              <a:lvl1pPr algn="ctr">
                <a:defRPr sz="3600" b="1">
                  <a:gradFill>
                    <a:gsLst>
                      <a:gs pos="0">
                        <a:srgbClr val="DABA7A"/>
                      </a:gs>
                      <a:gs pos="74000">
                        <a:srgbClr val="C9A86D"/>
                      </a:gs>
                      <a:gs pos="100000">
                        <a:srgbClr val="D4B375"/>
                      </a:gs>
                    </a:gsLst>
                    <a:lin ang="5400000" scaled="1"/>
                  </a:gradFill>
                </a:defRPr>
              </a:lvl1pPr>
            </a:lstStyle>
            <a:p>
              <a:r>
                <a:rPr lang="en-US" altLang="zh-CN" sz="5400" dirty="0"/>
                <a:t>4</a:t>
              </a:r>
              <a:endParaRPr lang="zh-CN" altLang="en-US" sz="5400" dirty="0"/>
            </a:p>
          </p:txBody>
        </p:sp>
      </p:grpSp>
      <p:sp>
        <p:nvSpPr>
          <p:cNvPr id="11" name="椭圆 10"/>
          <p:cNvSpPr/>
          <p:nvPr/>
        </p:nvSpPr>
        <p:spPr>
          <a:xfrm flipH="1">
            <a:off x="4720063" y="3022643"/>
            <a:ext cx="535365" cy="535365"/>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sp>
        <p:nvSpPr>
          <p:cNvPr id="12" name="椭圆 11"/>
          <p:cNvSpPr/>
          <p:nvPr/>
        </p:nvSpPr>
        <p:spPr>
          <a:xfrm flipH="1">
            <a:off x="7112200" y="2434666"/>
            <a:ext cx="319702" cy="319702"/>
          </a:xfrm>
          <a:prstGeom prst="ellipse">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3200">
              <a:latin typeface="+mj-ea"/>
              <a:ea typeface="+mj-ea"/>
            </a:endParaRPr>
          </a:p>
        </p:txBody>
      </p:sp>
      <p:cxnSp>
        <p:nvCxnSpPr>
          <p:cNvPr id="3" name="直接连接符 2"/>
          <p:cNvCxnSpPr/>
          <p:nvPr/>
        </p:nvCxnSpPr>
        <p:spPr>
          <a:xfrm>
            <a:off x="3659875" y="4429785"/>
            <a:ext cx="4872251" cy="0"/>
          </a:xfrm>
          <a:prstGeom prst="line">
            <a:avLst/>
          </a:prstGeom>
          <a:ln>
            <a:solidFill>
              <a:srgbClr val="D4B37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706278" y="4456459"/>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
        <p:nvSpPr>
          <p:cNvPr id="18" name="文本框 17"/>
          <p:cNvSpPr txBox="1"/>
          <p:nvPr/>
        </p:nvSpPr>
        <p:spPr>
          <a:xfrm>
            <a:off x="4706278" y="4812143"/>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
        <p:nvSpPr>
          <p:cNvPr id="19" name="文本框 18"/>
          <p:cNvSpPr txBox="1"/>
          <p:nvPr/>
        </p:nvSpPr>
        <p:spPr>
          <a:xfrm>
            <a:off x="4706278" y="5130025"/>
            <a:ext cx="3825848" cy="369332"/>
          </a:xfrm>
          <a:prstGeom prst="rect">
            <a:avLst/>
          </a:prstGeom>
          <a:noFill/>
        </p:spPr>
        <p:txBody>
          <a:bodyPr wrap="square" rtlCol="0">
            <a:spAutoFit/>
          </a:bodyPr>
          <a:lstStyle>
            <a:defPPr>
              <a:defRPr lang="en-US"/>
            </a:defPPr>
            <a:lvl1pPr algn="ctr">
              <a:defRPr b="1">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pPr marL="285750" indent="-285750" algn="l">
              <a:buFont typeface="Arial" panose="020B0604020202020204" pitchFamily="34" charset="0"/>
              <a:buChar char="•"/>
            </a:pPr>
            <a:r>
              <a:rPr lang="zh-CN" altLang="en-US" b="0" dirty="0">
                <a:solidFill>
                  <a:srgbClr val="AE8A57"/>
                </a:solidFill>
                <a:effectLst/>
              </a:rPr>
              <a:t>点击此处添加文本</a:t>
            </a:r>
            <a:r>
              <a:rPr lang="zh-CN" altLang="en-US" b="0" dirty="0" smtClean="0">
                <a:solidFill>
                  <a:srgbClr val="AE8A57"/>
                </a:solidFill>
                <a:effectLst/>
              </a:rPr>
              <a:t>信息</a:t>
            </a:r>
            <a:endParaRPr lang="zh-CN" altLang="en-US" b="0" dirty="0">
              <a:solidFill>
                <a:srgbClr val="AE8A57"/>
              </a:solidFill>
              <a:effectLst/>
            </a:endParaRPr>
          </a:p>
        </p:txBody>
      </p:sp>
    </p:spTree>
    <p:extLst>
      <p:ext uri="{BB962C8B-B14F-4D97-AF65-F5344CB8AC3E}">
        <p14:creationId xmlns:p14="http://schemas.microsoft.com/office/powerpoint/2010/main" val="422204311"/>
      </p:ext>
    </p:extLst>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2" presetClass="entr" presetSubtype="2" fill="hold" grpId="0" nodeType="withEffect">
                                  <p:stCondLst>
                                    <p:cond delay="75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animBg="1"/>
      <p:bldP spid="12" grpId="0" animBg="1"/>
      <p:bldP spid="1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58188" y="1702333"/>
            <a:ext cx="3384816" cy="1775691"/>
            <a:chOff x="5157515" y="1784090"/>
            <a:chExt cx="3384376" cy="1775690"/>
          </a:xfrm>
        </p:grpSpPr>
        <p:sp>
          <p:nvSpPr>
            <p:cNvPr id="5" name="矩形标注 4"/>
            <p:cNvSpPr/>
            <p:nvPr/>
          </p:nvSpPr>
          <p:spPr>
            <a:xfrm>
              <a:off x="5157515" y="1784090"/>
              <a:ext cx="3384376" cy="1775690"/>
            </a:xfrm>
            <a:prstGeom prst="wedgeRectCallou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600">
                <a:solidFill>
                  <a:schemeClr val="tx1">
                    <a:lumMod val="85000"/>
                    <a:lumOff val="15000"/>
                  </a:schemeClr>
                </a:solidFill>
                <a:latin typeface="+mj-ea"/>
                <a:ea typeface="+mj-ea"/>
              </a:endParaRPr>
            </a:p>
          </p:txBody>
        </p:sp>
        <p:sp>
          <p:nvSpPr>
            <p:cNvPr id="6" name="TextBox 186"/>
            <p:cNvSpPr txBox="1"/>
            <p:nvPr/>
          </p:nvSpPr>
          <p:spPr>
            <a:xfrm>
              <a:off x="6237635" y="2472142"/>
              <a:ext cx="2206620" cy="646331"/>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400" dirty="0">
                  <a:solidFill>
                    <a:schemeClr val="tx1">
                      <a:lumMod val="85000"/>
                      <a:lumOff val="15000"/>
                    </a:schemeClr>
                  </a:solidFill>
                </a:rPr>
                <a:t>您的内容打在这里，或者通过复制您的文本后，在此框中选择粘贴，并选择只保留文字。</a:t>
              </a:r>
            </a:p>
          </p:txBody>
        </p:sp>
        <p:sp>
          <p:nvSpPr>
            <p:cNvPr id="7" name="TextBox 187"/>
            <p:cNvSpPr txBox="1"/>
            <p:nvPr/>
          </p:nvSpPr>
          <p:spPr>
            <a:xfrm>
              <a:off x="6237635" y="2010477"/>
              <a:ext cx="1224136" cy="400110"/>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600" dirty="0">
                  <a:solidFill>
                    <a:schemeClr val="tx1">
                      <a:lumMod val="85000"/>
                      <a:lumOff val="15000"/>
                    </a:schemeClr>
                  </a:solidFill>
                </a:rPr>
                <a:t>标题</a:t>
              </a:r>
              <a:r>
                <a:rPr lang="en-US" altLang="zh-CN" sz="1600" dirty="0">
                  <a:solidFill>
                    <a:schemeClr val="tx1">
                      <a:lumMod val="85000"/>
                      <a:lumOff val="15000"/>
                    </a:schemeClr>
                  </a:solidFill>
                </a:rPr>
                <a:t>2</a:t>
              </a:r>
              <a:endParaRPr lang="zh-CN" altLang="en-US" sz="1600" dirty="0">
                <a:solidFill>
                  <a:schemeClr val="tx1">
                    <a:lumMod val="85000"/>
                    <a:lumOff val="15000"/>
                  </a:schemeClr>
                </a:solidFill>
              </a:endParaRPr>
            </a:p>
          </p:txBody>
        </p:sp>
        <p:sp>
          <p:nvSpPr>
            <p:cNvPr id="8"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1600">
                <a:solidFill>
                  <a:schemeClr val="tx1">
                    <a:lumMod val="85000"/>
                    <a:lumOff val="15000"/>
                  </a:schemeClr>
                </a:solidFill>
                <a:latin typeface="+mj-ea"/>
                <a:ea typeface="+mj-ea"/>
              </a:endParaRPr>
            </a:p>
          </p:txBody>
        </p:sp>
      </p:grpSp>
      <p:grpSp>
        <p:nvGrpSpPr>
          <p:cNvPr id="9" name="组合 8"/>
          <p:cNvGrpSpPr/>
          <p:nvPr/>
        </p:nvGrpSpPr>
        <p:grpSpPr>
          <a:xfrm>
            <a:off x="7462743" y="4019825"/>
            <a:ext cx="3384816" cy="1775691"/>
            <a:chOff x="7461771" y="4101582"/>
            <a:chExt cx="3384376" cy="1775690"/>
          </a:xfrm>
        </p:grpSpPr>
        <p:sp>
          <p:nvSpPr>
            <p:cNvPr id="10" name="矩形标注 9"/>
            <p:cNvSpPr/>
            <p:nvPr/>
          </p:nvSpPr>
          <p:spPr>
            <a:xfrm>
              <a:off x="7461771" y="4101582"/>
              <a:ext cx="3384376" cy="1775690"/>
            </a:xfrm>
            <a:prstGeom prst="wedgeRectCallou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600">
                <a:solidFill>
                  <a:schemeClr val="tx1">
                    <a:lumMod val="85000"/>
                    <a:lumOff val="15000"/>
                  </a:schemeClr>
                </a:solidFill>
                <a:latin typeface="+mj-ea"/>
                <a:ea typeface="+mj-ea"/>
              </a:endParaRPr>
            </a:p>
          </p:txBody>
        </p:sp>
        <p:sp>
          <p:nvSpPr>
            <p:cNvPr id="11" name="TextBox 191"/>
            <p:cNvSpPr txBox="1"/>
            <p:nvPr/>
          </p:nvSpPr>
          <p:spPr>
            <a:xfrm>
              <a:off x="8541891" y="4825152"/>
              <a:ext cx="2206620" cy="646331"/>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400" dirty="0">
                  <a:solidFill>
                    <a:schemeClr val="tx1">
                      <a:lumMod val="85000"/>
                      <a:lumOff val="15000"/>
                    </a:schemeClr>
                  </a:solidFill>
                </a:rPr>
                <a:t>您的内容打在这里，或者通过复制您的文本后，在此框中选择粘贴，并选择只保留文字。</a:t>
              </a:r>
            </a:p>
          </p:txBody>
        </p:sp>
        <p:sp>
          <p:nvSpPr>
            <p:cNvPr id="12" name="TextBox 192"/>
            <p:cNvSpPr txBox="1"/>
            <p:nvPr/>
          </p:nvSpPr>
          <p:spPr>
            <a:xfrm>
              <a:off x="8541891" y="4363489"/>
              <a:ext cx="1209805" cy="400110"/>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600" dirty="0">
                  <a:solidFill>
                    <a:schemeClr val="tx1">
                      <a:lumMod val="85000"/>
                      <a:lumOff val="15000"/>
                    </a:schemeClr>
                  </a:solidFill>
                </a:rPr>
                <a:t>标题</a:t>
              </a:r>
              <a:r>
                <a:rPr lang="en-US" altLang="zh-CN" sz="1600" dirty="0">
                  <a:solidFill>
                    <a:schemeClr val="tx1">
                      <a:lumMod val="85000"/>
                      <a:lumOff val="15000"/>
                    </a:schemeClr>
                  </a:solidFill>
                </a:rPr>
                <a:t>4</a:t>
              </a:r>
              <a:endParaRPr lang="zh-CN" altLang="en-US" sz="1600" dirty="0">
                <a:solidFill>
                  <a:schemeClr val="tx1">
                    <a:lumMod val="85000"/>
                    <a:lumOff val="15000"/>
                  </a:schemeClr>
                </a:solidFill>
              </a:endParaRPr>
            </a:p>
          </p:txBody>
        </p:sp>
        <p:sp>
          <p:nvSpPr>
            <p:cNvPr id="13"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1600">
                <a:solidFill>
                  <a:schemeClr val="tx1">
                    <a:lumMod val="85000"/>
                    <a:lumOff val="15000"/>
                  </a:schemeClr>
                </a:solidFill>
                <a:latin typeface="+mj-ea"/>
                <a:ea typeface="+mj-ea"/>
              </a:endParaRPr>
            </a:p>
          </p:txBody>
        </p:sp>
      </p:grpSp>
      <p:grpSp>
        <p:nvGrpSpPr>
          <p:cNvPr id="14" name="组合 13"/>
          <p:cNvGrpSpPr/>
          <p:nvPr/>
        </p:nvGrpSpPr>
        <p:grpSpPr>
          <a:xfrm>
            <a:off x="3634695" y="4019826"/>
            <a:ext cx="3384816" cy="1775691"/>
            <a:chOff x="3634221" y="4101582"/>
            <a:chExt cx="3384376" cy="1775690"/>
          </a:xfrm>
        </p:grpSpPr>
        <p:sp>
          <p:nvSpPr>
            <p:cNvPr id="15" name="矩形标注 14"/>
            <p:cNvSpPr/>
            <p:nvPr/>
          </p:nvSpPr>
          <p:spPr>
            <a:xfrm>
              <a:off x="3634221" y="4101582"/>
              <a:ext cx="3384376" cy="1775690"/>
            </a:xfrm>
            <a:prstGeom prst="wedgeRectCallou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600">
                <a:solidFill>
                  <a:schemeClr val="tx1">
                    <a:lumMod val="85000"/>
                    <a:lumOff val="15000"/>
                  </a:schemeClr>
                </a:solidFill>
                <a:latin typeface="+mj-ea"/>
                <a:ea typeface="+mj-ea"/>
              </a:endParaRPr>
            </a:p>
          </p:txBody>
        </p:sp>
        <p:sp>
          <p:nvSpPr>
            <p:cNvPr id="16" name="TextBox 196"/>
            <p:cNvSpPr txBox="1"/>
            <p:nvPr/>
          </p:nvSpPr>
          <p:spPr>
            <a:xfrm>
              <a:off x="4746612" y="4825152"/>
              <a:ext cx="2206620" cy="646331"/>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400" dirty="0">
                  <a:solidFill>
                    <a:schemeClr val="tx1">
                      <a:lumMod val="85000"/>
                      <a:lumOff val="15000"/>
                    </a:schemeClr>
                  </a:solidFill>
                </a:rPr>
                <a:t>您的内容打在这里，或者通过复制您的文本后，在此框中选择粘贴，并选择只保留文字。</a:t>
              </a:r>
            </a:p>
          </p:txBody>
        </p:sp>
        <p:sp>
          <p:nvSpPr>
            <p:cNvPr id="17" name="TextBox 197"/>
            <p:cNvSpPr txBox="1"/>
            <p:nvPr/>
          </p:nvSpPr>
          <p:spPr>
            <a:xfrm>
              <a:off x="4746611" y="4363489"/>
              <a:ext cx="1247025" cy="400110"/>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600" dirty="0">
                  <a:solidFill>
                    <a:schemeClr val="tx1">
                      <a:lumMod val="85000"/>
                      <a:lumOff val="15000"/>
                    </a:schemeClr>
                  </a:solidFill>
                </a:rPr>
                <a:t>标题</a:t>
              </a:r>
              <a:r>
                <a:rPr lang="en-US" altLang="zh-CN" sz="1600" dirty="0">
                  <a:solidFill>
                    <a:schemeClr val="tx1">
                      <a:lumMod val="85000"/>
                      <a:lumOff val="15000"/>
                    </a:schemeClr>
                  </a:solidFill>
                </a:rPr>
                <a:t>3</a:t>
              </a:r>
              <a:endParaRPr lang="zh-CN" altLang="en-US" sz="1600" dirty="0">
                <a:solidFill>
                  <a:schemeClr val="tx1">
                    <a:lumMod val="85000"/>
                    <a:lumOff val="15000"/>
                  </a:schemeClr>
                </a:solidFill>
              </a:endParaRPr>
            </a:p>
          </p:txBody>
        </p:sp>
        <p:sp>
          <p:nvSpPr>
            <p:cNvPr id="18"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1600">
                <a:solidFill>
                  <a:schemeClr val="tx1">
                    <a:lumMod val="85000"/>
                    <a:lumOff val="15000"/>
                  </a:schemeClr>
                </a:solidFill>
                <a:latin typeface="+mj-ea"/>
                <a:ea typeface="+mj-ea"/>
              </a:endParaRPr>
            </a:p>
          </p:txBody>
        </p:sp>
      </p:grpSp>
      <p:grpSp>
        <p:nvGrpSpPr>
          <p:cNvPr id="19" name="组合 18"/>
          <p:cNvGrpSpPr/>
          <p:nvPr/>
        </p:nvGrpSpPr>
        <p:grpSpPr>
          <a:xfrm>
            <a:off x="1330139" y="1702333"/>
            <a:ext cx="3384816" cy="1775691"/>
            <a:chOff x="1329965" y="1784090"/>
            <a:chExt cx="3384376" cy="1775690"/>
          </a:xfrm>
        </p:grpSpPr>
        <p:sp>
          <p:nvSpPr>
            <p:cNvPr id="20" name="矩形标注 19"/>
            <p:cNvSpPr/>
            <p:nvPr/>
          </p:nvSpPr>
          <p:spPr>
            <a:xfrm>
              <a:off x="1329965" y="1784090"/>
              <a:ext cx="3384376" cy="1775690"/>
            </a:xfrm>
            <a:prstGeom prst="wedgeRectCallou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sz="1600">
                <a:solidFill>
                  <a:schemeClr val="tx1">
                    <a:lumMod val="85000"/>
                    <a:lumOff val="15000"/>
                  </a:schemeClr>
                </a:solidFill>
                <a:latin typeface="+mj-ea"/>
                <a:ea typeface="+mj-ea"/>
              </a:endParaRPr>
            </a:p>
          </p:txBody>
        </p:sp>
        <p:sp>
          <p:nvSpPr>
            <p:cNvPr id="21" name="TextBox 201"/>
            <p:cNvSpPr txBox="1"/>
            <p:nvPr/>
          </p:nvSpPr>
          <p:spPr>
            <a:xfrm>
              <a:off x="2435713" y="2472143"/>
              <a:ext cx="2206620" cy="646331"/>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400" dirty="0">
                  <a:solidFill>
                    <a:schemeClr val="tx1">
                      <a:lumMod val="85000"/>
                      <a:lumOff val="15000"/>
                    </a:schemeClr>
                  </a:solidFill>
                </a:rPr>
                <a:t>您的内容打在这里，或者通过复制您的文本后，在此框中选择粘贴，并选择只保留文字。</a:t>
              </a:r>
            </a:p>
          </p:txBody>
        </p:sp>
        <p:sp>
          <p:nvSpPr>
            <p:cNvPr id="22" name="TextBox 202"/>
            <p:cNvSpPr txBox="1"/>
            <p:nvPr/>
          </p:nvSpPr>
          <p:spPr>
            <a:xfrm>
              <a:off x="2435713" y="2010477"/>
              <a:ext cx="1198508" cy="400110"/>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600" dirty="0">
                  <a:solidFill>
                    <a:schemeClr val="tx1">
                      <a:lumMod val="85000"/>
                      <a:lumOff val="15000"/>
                    </a:schemeClr>
                  </a:solidFill>
                </a:rPr>
                <a:t>标题</a:t>
              </a:r>
              <a:r>
                <a:rPr lang="en-US" altLang="zh-CN" sz="1600" dirty="0">
                  <a:solidFill>
                    <a:schemeClr val="tx1">
                      <a:lumMod val="85000"/>
                      <a:lumOff val="15000"/>
                    </a:schemeClr>
                  </a:solidFill>
                </a:rPr>
                <a:t>1</a:t>
              </a:r>
              <a:endParaRPr lang="zh-CN" altLang="en-US" sz="1600" dirty="0">
                <a:solidFill>
                  <a:schemeClr val="tx1">
                    <a:lumMod val="85000"/>
                    <a:lumOff val="15000"/>
                  </a:schemeClr>
                </a:solidFill>
              </a:endParaRPr>
            </a:p>
          </p:txBody>
        </p:sp>
        <p:sp>
          <p:nvSpPr>
            <p:cNvPr id="23"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1600">
                <a:solidFill>
                  <a:schemeClr val="tx1">
                    <a:lumMod val="85000"/>
                    <a:lumOff val="15000"/>
                  </a:schemeClr>
                </a:solidFill>
                <a:latin typeface="+mj-ea"/>
                <a:ea typeface="+mj-ea"/>
              </a:endParaRPr>
            </a:p>
          </p:txBody>
        </p:sp>
      </p:grpSp>
      <p:sp>
        <p:nvSpPr>
          <p:cNvPr id="24" name="矩形 23"/>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3167234651"/>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25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12" dur="25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13" dur="250" accel="50000" fill="hold">
                                          <p:stCondLst>
                                            <p:cond delay="250"/>
                                          </p:stCondLst>
                                        </p:cTn>
                                        <p:tgtEl>
                                          <p:spTgt spid="19"/>
                                        </p:tgtEl>
                                        <p:attrNameLst>
                                          <p:attrName>ppt_w</p:attrName>
                                        </p:attrNameLst>
                                      </p:cBhvr>
                                      <p:tavLst>
                                        <p:tav tm="0">
                                          <p:val>
                                            <p:strVal val="#ppt_w*.05"/>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 calcmode="lin" valueType="num">
                                      <p:cBhvr>
                                        <p:cTn id="15" dur="25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16" dur="25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17" dur="250" accel="50000" fill="hold">
                                          <p:stCondLst>
                                            <p:cond delay="250"/>
                                          </p:stCondLst>
                                        </p:cTn>
                                        <p:tgtEl>
                                          <p:spTgt spid="19"/>
                                        </p:tgtEl>
                                        <p:attrNameLst>
                                          <p:attrName>ppt_y</p:attrName>
                                        </p:attrNameLst>
                                      </p:cBhvr>
                                      <p:tavLst>
                                        <p:tav tm="0">
                                          <p:val>
                                            <p:strVal val="#ppt_y+.1"/>
                                          </p:val>
                                        </p:tav>
                                        <p:tav tm="100000">
                                          <p:val>
                                            <p:strVal val="#ppt_y"/>
                                          </p:val>
                                        </p:tav>
                                      </p:tavLst>
                                    </p:anim>
                                    <p:animEffect transition="in" filter="fade">
                                      <p:cBhvr>
                                        <p:cTn id="18" dur="500" decel="50000">
                                          <p:stCondLst>
                                            <p:cond delay="0"/>
                                          </p:stCondLst>
                                        </p:cTn>
                                        <p:tgtEl>
                                          <p:spTgt spid="19"/>
                                        </p:tgtEl>
                                      </p:cBhvr>
                                    </p:animEffect>
                                  </p:childTnLst>
                                </p:cTn>
                              </p:par>
                              <p:par>
                                <p:cTn id="19" presetID="25" presetClass="entr" presetSubtype="0" fill="hold" nodeType="withEffect">
                                  <p:stCondLst>
                                    <p:cond delay="200"/>
                                  </p:stCondLst>
                                  <p:childTnLst>
                                    <p:set>
                                      <p:cBhvr>
                                        <p:cTn id="20" dur="1" fill="hold">
                                          <p:stCondLst>
                                            <p:cond delay="0"/>
                                          </p:stCondLst>
                                        </p:cTn>
                                        <p:tgtEl>
                                          <p:spTgt spid="4"/>
                                        </p:tgtEl>
                                        <p:attrNameLst>
                                          <p:attrName>style.visibility</p:attrName>
                                        </p:attrNameLst>
                                      </p:cBhvr>
                                      <p:to>
                                        <p:strVal val="visible"/>
                                      </p:to>
                                    </p:set>
                                    <p:anim calcmode="lin" valueType="num">
                                      <p:cBhvr>
                                        <p:cTn id="21" dur="25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4"/>
                                        </p:tgtEl>
                                        <p:attrNameLst>
                                          <p:attrName>ppt_w</p:attrName>
                                        </p:attrNameLst>
                                      </p:cBhvr>
                                      <p:tavLst>
                                        <p:tav tm="0">
                                          <p:val>
                                            <p:strVal val="#ppt_w*.05"/>
                                          </p:val>
                                        </p:tav>
                                        <p:tav tm="100000">
                                          <p:val>
                                            <p:strVal val="#ppt_w"/>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4"/>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4"/>
                                        </p:tgtEl>
                                      </p:cBhvr>
                                    </p:animEffect>
                                  </p:childTnLst>
                                </p:cTn>
                              </p:par>
                              <p:par>
                                <p:cTn id="29" presetID="25" presetClass="entr" presetSubtype="0" fill="hold" nodeType="withEffect">
                                  <p:stCondLst>
                                    <p:cond delay="4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25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32" dur="25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33" dur="250" accel="50000" fill="hold">
                                          <p:stCondLst>
                                            <p:cond delay="250"/>
                                          </p:stCondLst>
                                        </p:cTn>
                                        <p:tgtEl>
                                          <p:spTgt spid="14"/>
                                        </p:tgtEl>
                                        <p:attrNameLst>
                                          <p:attrName>ppt_w</p:attrName>
                                        </p:attrNameLst>
                                      </p:cBhvr>
                                      <p:tavLst>
                                        <p:tav tm="0">
                                          <p:val>
                                            <p:strVal val="#ppt_w*.05"/>
                                          </p:val>
                                        </p:tav>
                                        <p:tav tm="100000">
                                          <p:val>
                                            <p:strVal val="#ppt_w"/>
                                          </p:val>
                                        </p:tav>
                                      </p:tavLst>
                                    </p:anim>
                                    <p:anim calcmode="lin" valueType="num">
                                      <p:cBhvr>
                                        <p:cTn id="34" dur="500" fill="hold"/>
                                        <p:tgtEl>
                                          <p:spTgt spid="14"/>
                                        </p:tgtEl>
                                        <p:attrNameLst>
                                          <p:attrName>ppt_h</p:attrName>
                                        </p:attrNameLst>
                                      </p:cBhvr>
                                      <p:tavLst>
                                        <p:tav tm="0">
                                          <p:val>
                                            <p:strVal val="#ppt_h"/>
                                          </p:val>
                                        </p:tav>
                                        <p:tav tm="100000">
                                          <p:val>
                                            <p:strVal val="#ppt_h"/>
                                          </p:val>
                                        </p:tav>
                                      </p:tavLst>
                                    </p:anim>
                                    <p:anim calcmode="lin" valueType="num">
                                      <p:cBhvr>
                                        <p:cTn id="35" dur="25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36" dur="25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37" dur="250" accel="50000" fill="hold">
                                          <p:stCondLst>
                                            <p:cond delay="250"/>
                                          </p:stCondLst>
                                        </p:cTn>
                                        <p:tgtEl>
                                          <p:spTgt spid="14"/>
                                        </p:tgtEl>
                                        <p:attrNameLst>
                                          <p:attrName>ppt_y</p:attrName>
                                        </p:attrNameLst>
                                      </p:cBhvr>
                                      <p:tavLst>
                                        <p:tav tm="0">
                                          <p:val>
                                            <p:strVal val="#ppt_y+.1"/>
                                          </p:val>
                                        </p:tav>
                                        <p:tav tm="100000">
                                          <p:val>
                                            <p:strVal val="#ppt_y"/>
                                          </p:val>
                                        </p:tav>
                                      </p:tavLst>
                                    </p:anim>
                                    <p:animEffect transition="in" filter="fade">
                                      <p:cBhvr>
                                        <p:cTn id="38" dur="500" decel="50000">
                                          <p:stCondLst>
                                            <p:cond delay="0"/>
                                          </p:stCondLst>
                                        </p:cTn>
                                        <p:tgtEl>
                                          <p:spTgt spid="14"/>
                                        </p:tgtEl>
                                      </p:cBhvr>
                                    </p:animEffect>
                                  </p:childTnLst>
                                </p:cTn>
                              </p:par>
                              <p:par>
                                <p:cTn id="39" presetID="25" presetClass="entr" presetSubtype="0" fill="hold" nodeType="withEffect">
                                  <p:stCondLst>
                                    <p:cond delay="600"/>
                                  </p:stCondLst>
                                  <p:childTnLst>
                                    <p:set>
                                      <p:cBhvr>
                                        <p:cTn id="40" dur="1" fill="hold">
                                          <p:stCondLst>
                                            <p:cond delay="0"/>
                                          </p:stCondLst>
                                        </p:cTn>
                                        <p:tgtEl>
                                          <p:spTgt spid="9"/>
                                        </p:tgtEl>
                                        <p:attrNameLst>
                                          <p:attrName>style.visibility</p:attrName>
                                        </p:attrNameLst>
                                      </p:cBhvr>
                                      <p:to>
                                        <p:strVal val="visible"/>
                                      </p:to>
                                    </p:set>
                                    <p:anim calcmode="lin" valueType="num">
                                      <p:cBhvr>
                                        <p:cTn id="41" dur="25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2" dur="25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3" dur="250" accel="50000" fill="hold">
                                          <p:stCondLst>
                                            <p:cond delay="250"/>
                                          </p:stCondLst>
                                        </p:cTn>
                                        <p:tgtEl>
                                          <p:spTgt spid="9"/>
                                        </p:tgtEl>
                                        <p:attrNameLst>
                                          <p:attrName>ppt_w</p:attrName>
                                        </p:attrNameLst>
                                      </p:cBhvr>
                                      <p:tavLst>
                                        <p:tav tm="0">
                                          <p:val>
                                            <p:strVal val="#ppt_w*.05"/>
                                          </p:val>
                                        </p:tav>
                                        <p:tav tm="100000">
                                          <p:val>
                                            <p:strVal val="#ppt_w"/>
                                          </p:val>
                                        </p:tav>
                                      </p:tavLst>
                                    </p:anim>
                                    <p:anim calcmode="lin" valueType="num">
                                      <p:cBhvr>
                                        <p:cTn id="44" dur="500" fill="hold"/>
                                        <p:tgtEl>
                                          <p:spTgt spid="9"/>
                                        </p:tgtEl>
                                        <p:attrNameLst>
                                          <p:attrName>ppt_h</p:attrName>
                                        </p:attrNameLst>
                                      </p:cBhvr>
                                      <p:tavLst>
                                        <p:tav tm="0">
                                          <p:val>
                                            <p:strVal val="#ppt_h"/>
                                          </p:val>
                                        </p:tav>
                                        <p:tav tm="100000">
                                          <p:val>
                                            <p:strVal val="#ppt_h"/>
                                          </p:val>
                                        </p:tav>
                                      </p:tavLst>
                                    </p:anim>
                                    <p:anim calcmode="lin" valueType="num">
                                      <p:cBhvr>
                                        <p:cTn id="45" dur="25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6" dur="25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7" dur="250" accel="50000" fill="hold">
                                          <p:stCondLst>
                                            <p:cond delay="250"/>
                                          </p:stCondLst>
                                        </p:cTn>
                                        <p:tgtEl>
                                          <p:spTgt spid="9"/>
                                        </p:tgtEl>
                                        <p:attrNameLst>
                                          <p:attrName>ppt_y</p:attrName>
                                        </p:attrNameLst>
                                      </p:cBhvr>
                                      <p:tavLst>
                                        <p:tav tm="0">
                                          <p:val>
                                            <p:strVal val="#ppt_y+.1"/>
                                          </p:val>
                                        </p:tav>
                                        <p:tav tm="100000">
                                          <p:val>
                                            <p:strVal val="#ppt_y"/>
                                          </p:val>
                                        </p:tav>
                                      </p:tavLst>
                                    </p:anim>
                                    <p:animEffect transition="in" filter="fade">
                                      <p:cBhvr>
                                        <p:cTn id="48" dur="500" decel="50000">
                                          <p:stCondLst>
                                            <p:cond delay="0"/>
                                          </p:stCondLst>
                                        </p:cTn>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24000" y="1771023"/>
            <a:ext cx="1289051" cy="2226733"/>
            <a:chOff x="1143000" y="1090613"/>
            <a:chExt cx="966788" cy="1670050"/>
          </a:xfrm>
          <a:solidFill>
            <a:srgbClr val="C00000"/>
          </a:solidFill>
        </p:grpSpPr>
        <p:cxnSp>
          <p:nvCxnSpPr>
            <p:cNvPr id="5" name="直接连接符 15"/>
            <p:cNvCxnSpPr>
              <a:cxnSpLocks noChangeShapeType="1"/>
            </p:cNvCxnSpPr>
            <p:nvPr/>
          </p:nvCxnSpPr>
          <p:spPr bwMode="auto">
            <a:xfrm>
              <a:off x="1644650" y="2255838"/>
              <a:ext cx="0" cy="504825"/>
            </a:xfrm>
            <a:prstGeom prst="line">
              <a:avLst/>
            </a:prstGeom>
            <a:grpFill/>
            <a:ln w="6350">
              <a:solidFill>
                <a:srgbClr val="D9D27C"/>
              </a:solidFill>
              <a:round/>
              <a:headEnd type="diamond" w="med" len="med"/>
              <a:tailEnd type="diamond" w="med" len="med"/>
            </a:ln>
            <a:extLst/>
          </p:spPr>
        </p:cxnSp>
        <p:sp>
          <p:nvSpPr>
            <p:cNvPr id="6" name="泪滴形 47"/>
            <p:cNvSpPr>
              <a:spLocks/>
            </p:cNvSpPr>
            <p:nvPr/>
          </p:nvSpPr>
          <p:spPr bwMode="auto">
            <a:xfrm rot="8006378">
              <a:off x="1143794" y="1089819"/>
              <a:ext cx="965200" cy="966788"/>
            </a:xfrm>
            <a:custGeom>
              <a:avLst/>
              <a:gdLst>
                <a:gd name="T0" fmla="*/ 0 w 965200"/>
                <a:gd name="T1" fmla="*/ 483394 h 966788"/>
                <a:gd name="T2" fmla="*/ 482600 w 965200"/>
                <a:gd name="T3" fmla="*/ 0 h 966788"/>
                <a:gd name="T4" fmla="*/ 965200 w 965200"/>
                <a:gd name="T5" fmla="*/ 0 h 966788"/>
                <a:gd name="T6" fmla="*/ 965200 w 965200"/>
                <a:gd name="T7" fmla="*/ 483394 h 966788"/>
                <a:gd name="T8" fmla="*/ 482600 w 965200"/>
                <a:gd name="T9" fmla="*/ 966788 h 966788"/>
                <a:gd name="T10" fmla="*/ 0 w 965200"/>
                <a:gd name="T11" fmla="*/ 483394 h 9667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65200" h="966788">
                  <a:moveTo>
                    <a:pt x="0" y="483394"/>
                  </a:moveTo>
                  <a:cubicBezTo>
                    <a:pt x="0" y="216423"/>
                    <a:pt x="216067" y="0"/>
                    <a:pt x="482600" y="0"/>
                  </a:cubicBezTo>
                  <a:lnTo>
                    <a:pt x="965200" y="0"/>
                  </a:lnTo>
                  <a:lnTo>
                    <a:pt x="965200" y="483394"/>
                  </a:lnTo>
                  <a:cubicBezTo>
                    <a:pt x="965200" y="750365"/>
                    <a:pt x="749133" y="966788"/>
                    <a:pt x="482600" y="966788"/>
                  </a:cubicBezTo>
                  <a:cubicBezTo>
                    <a:pt x="216067" y="966788"/>
                    <a:pt x="0" y="750365"/>
                    <a:pt x="0" y="483394"/>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grpSp>
      <p:grpSp>
        <p:nvGrpSpPr>
          <p:cNvPr id="7" name="组合 6"/>
          <p:cNvGrpSpPr/>
          <p:nvPr/>
        </p:nvGrpSpPr>
        <p:grpSpPr>
          <a:xfrm>
            <a:off x="9235018" y="1771023"/>
            <a:ext cx="1286933" cy="2226733"/>
            <a:chOff x="6926263" y="1090613"/>
            <a:chExt cx="965200" cy="1670050"/>
          </a:xfrm>
          <a:solidFill>
            <a:srgbClr val="C00000"/>
          </a:solidFill>
        </p:grpSpPr>
        <p:cxnSp>
          <p:nvCxnSpPr>
            <p:cNvPr id="8" name="直接连接符 57"/>
            <p:cNvCxnSpPr>
              <a:cxnSpLocks noChangeShapeType="1"/>
            </p:cNvCxnSpPr>
            <p:nvPr/>
          </p:nvCxnSpPr>
          <p:spPr bwMode="auto">
            <a:xfrm>
              <a:off x="7419975" y="2235200"/>
              <a:ext cx="0" cy="525463"/>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cxnSp>
        <p:sp>
          <p:nvSpPr>
            <p:cNvPr id="9" name="泪滴形 48"/>
            <p:cNvSpPr>
              <a:spLocks/>
            </p:cNvSpPr>
            <p:nvPr/>
          </p:nvSpPr>
          <p:spPr bwMode="auto">
            <a:xfrm rot="8006378">
              <a:off x="6926263" y="1090613"/>
              <a:ext cx="965200" cy="965200"/>
            </a:xfrm>
            <a:custGeom>
              <a:avLst/>
              <a:gdLst>
                <a:gd name="T0" fmla="*/ 0 w 965200"/>
                <a:gd name="T1" fmla="*/ 482600 h 965200"/>
                <a:gd name="T2" fmla="*/ 482600 w 965200"/>
                <a:gd name="T3" fmla="*/ 0 h 965200"/>
                <a:gd name="T4" fmla="*/ 965200 w 965200"/>
                <a:gd name="T5" fmla="*/ 0 h 965200"/>
                <a:gd name="T6" fmla="*/ 965200 w 965200"/>
                <a:gd name="T7" fmla="*/ 482600 h 965200"/>
                <a:gd name="T8" fmla="*/ 482600 w 965200"/>
                <a:gd name="T9" fmla="*/ 965200 h 965200"/>
                <a:gd name="T10" fmla="*/ 0 w 965200"/>
                <a:gd name="T11" fmla="*/ 482600 h 9652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65200" h="965200">
                  <a:moveTo>
                    <a:pt x="0" y="482600"/>
                  </a:moveTo>
                  <a:cubicBezTo>
                    <a:pt x="0" y="216067"/>
                    <a:pt x="216067" y="0"/>
                    <a:pt x="482600" y="0"/>
                  </a:cubicBezTo>
                  <a:lnTo>
                    <a:pt x="965200" y="0"/>
                  </a:lnTo>
                  <a:lnTo>
                    <a:pt x="965200" y="482600"/>
                  </a:lnTo>
                  <a:cubicBezTo>
                    <a:pt x="965200" y="749133"/>
                    <a:pt x="749133" y="965200"/>
                    <a:pt x="482600" y="965200"/>
                  </a:cubicBezTo>
                  <a:cubicBezTo>
                    <a:pt x="216067" y="965200"/>
                    <a:pt x="0" y="749133"/>
                    <a:pt x="0" y="48260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grpSp>
      <p:cxnSp>
        <p:nvCxnSpPr>
          <p:cNvPr id="10" name="直接连接符 13"/>
          <p:cNvCxnSpPr>
            <a:cxnSpLocks noChangeShapeType="1"/>
          </p:cNvCxnSpPr>
          <p:nvPr/>
        </p:nvCxnSpPr>
        <p:spPr bwMode="auto">
          <a:xfrm>
            <a:off x="285751" y="3697189"/>
            <a:ext cx="11654367" cy="0"/>
          </a:xfrm>
          <a:prstGeom prst="line">
            <a:avLst/>
          </a:prstGeom>
          <a:noFill/>
          <a:ln w="19050">
            <a:solidFill>
              <a:srgbClr val="D9D27C"/>
            </a:solidFill>
            <a:round/>
            <a:headEnd type="oval" w="med" len="med"/>
            <a:tailEnd type="oval" w="med" len="med"/>
          </a:ln>
          <a:extLst>
            <a:ext uri="{909E8E84-426E-40DD-AFC4-6F175D3DCCD1}">
              <a14:hiddenFill xmlns:a14="http://schemas.microsoft.com/office/drawing/2010/main">
                <a:noFill/>
              </a14:hiddenFill>
            </a:ext>
          </a:extLst>
        </p:spPr>
      </p:cxnSp>
      <p:sp>
        <p:nvSpPr>
          <p:cNvPr id="11" name="矩形 51"/>
          <p:cNvSpPr>
            <a:spLocks noChangeArrowheads="1"/>
          </p:cNvSpPr>
          <p:nvPr/>
        </p:nvSpPr>
        <p:spPr bwMode="auto">
          <a:xfrm>
            <a:off x="2277534" y="3328890"/>
            <a:ext cx="819455" cy="400110"/>
          </a:xfrm>
          <a:prstGeom prst="rect">
            <a:avLst/>
          </a:prstGeom>
          <a:noFill/>
          <a:extLst/>
        </p:spPr>
        <p:txBody>
          <a:bodyPr wrap="square" rtlCol="0">
            <a:spAutoFit/>
          </a:bodyPr>
          <a:lstStyle/>
          <a:p>
            <a:r>
              <a:rPr lang="en-US" altLang="zh-CN" sz="2000" b="1" dirty="0">
                <a:solidFill>
                  <a:srgbClr val="AE8A57"/>
                </a:solidFill>
                <a:latin typeface="+mj-ea"/>
                <a:ea typeface="+mj-ea"/>
              </a:rPr>
              <a:t>2014</a:t>
            </a:r>
            <a:endParaRPr lang="zh-CN" altLang="en-US" sz="2000" b="1" dirty="0">
              <a:solidFill>
                <a:srgbClr val="AE8A57"/>
              </a:solidFill>
              <a:latin typeface="+mj-ea"/>
              <a:ea typeface="+mj-ea"/>
            </a:endParaRPr>
          </a:p>
        </p:txBody>
      </p:sp>
      <p:sp>
        <p:nvSpPr>
          <p:cNvPr id="12" name="矩形 74"/>
          <p:cNvSpPr>
            <a:spLocks noChangeArrowheads="1"/>
          </p:cNvSpPr>
          <p:nvPr/>
        </p:nvSpPr>
        <p:spPr bwMode="auto">
          <a:xfrm>
            <a:off x="4823885" y="3311956"/>
            <a:ext cx="819455" cy="400110"/>
          </a:xfrm>
          <a:prstGeom prst="rect">
            <a:avLst/>
          </a:prstGeom>
          <a:noFill/>
          <a:extLst/>
        </p:spPr>
        <p:txBody>
          <a:bodyPr wrap="square" rtlCol="0">
            <a:spAutoFit/>
          </a:bodyPr>
          <a:lstStyle/>
          <a:p>
            <a:r>
              <a:rPr lang="en-US" altLang="zh-CN" sz="2000" b="1" dirty="0">
                <a:solidFill>
                  <a:srgbClr val="AE8A57"/>
                </a:solidFill>
                <a:latin typeface="+mj-ea"/>
                <a:ea typeface="+mj-ea"/>
              </a:rPr>
              <a:t>2015</a:t>
            </a:r>
            <a:endParaRPr lang="zh-CN" altLang="en-US" sz="2000" b="1" dirty="0">
              <a:solidFill>
                <a:srgbClr val="AE8A57"/>
              </a:solidFill>
              <a:latin typeface="+mj-ea"/>
              <a:ea typeface="+mj-ea"/>
            </a:endParaRPr>
          </a:p>
        </p:txBody>
      </p:sp>
      <p:sp>
        <p:nvSpPr>
          <p:cNvPr id="13" name="矩形 75"/>
          <p:cNvSpPr>
            <a:spLocks noChangeArrowheads="1"/>
          </p:cNvSpPr>
          <p:nvPr/>
        </p:nvSpPr>
        <p:spPr bwMode="auto">
          <a:xfrm>
            <a:off x="7476067" y="3311956"/>
            <a:ext cx="819455" cy="400110"/>
          </a:xfrm>
          <a:prstGeom prst="rect">
            <a:avLst/>
          </a:prstGeom>
          <a:noFill/>
          <a:extLst/>
        </p:spPr>
        <p:txBody>
          <a:bodyPr wrap="square" rtlCol="0">
            <a:spAutoFit/>
          </a:bodyPr>
          <a:lstStyle/>
          <a:p>
            <a:r>
              <a:rPr lang="en-US" altLang="zh-CN" sz="2000" b="1" dirty="0">
                <a:solidFill>
                  <a:srgbClr val="AE8A57"/>
                </a:solidFill>
                <a:latin typeface="+mj-ea"/>
                <a:ea typeface="+mj-ea"/>
              </a:rPr>
              <a:t>2016</a:t>
            </a:r>
            <a:endParaRPr lang="zh-CN" altLang="en-US" sz="2000" b="1" dirty="0">
              <a:solidFill>
                <a:srgbClr val="AE8A57"/>
              </a:solidFill>
              <a:latin typeface="+mj-ea"/>
              <a:ea typeface="+mj-ea"/>
            </a:endParaRPr>
          </a:p>
        </p:txBody>
      </p:sp>
      <p:sp>
        <p:nvSpPr>
          <p:cNvPr id="14" name="矩形 76"/>
          <p:cNvSpPr>
            <a:spLocks noChangeArrowheads="1"/>
          </p:cNvSpPr>
          <p:nvPr/>
        </p:nvSpPr>
        <p:spPr bwMode="auto">
          <a:xfrm>
            <a:off x="9969501" y="3297139"/>
            <a:ext cx="819455" cy="400110"/>
          </a:xfrm>
          <a:prstGeom prst="rect">
            <a:avLst/>
          </a:prstGeom>
          <a:noFill/>
          <a:extLst/>
        </p:spPr>
        <p:txBody>
          <a:bodyPr wrap="square" rtlCol="0">
            <a:spAutoFit/>
          </a:bodyPr>
          <a:lstStyle/>
          <a:p>
            <a:r>
              <a:rPr lang="en-US" altLang="zh-CN" sz="2000" b="1" dirty="0">
                <a:solidFill>
                  <a:srgbClr val="AE8A57"/>
                </a:solidFill>
                <a:latin typeface="+mj-ea"/>
                <a:ea typeface="+mj-ea"/>
              </a:rPr>
              <a:t>2017</a:t>
            </a:r>
            <a:endParaRPr lang="zh-CN" altLang="en-US" sz="2000" b="1" dirty="0">
              <a:solidFill>
                <a:srgbClr val="AE8A57"/>
              </a:solidFill>
              <a:latin typeface="+mj-ea"/>
              <a:ea typeface="+mj-ea"/>
            </a:endParaRPr>
          </a:p>
        </p:txBody>
      </p:sp>
      <p:sp>
        <p:nvSpPr>
          <p:cNvPr id="15" name="TextBox 46"/>
          <p:cNvSpPr txBox="1">
            <a:spLocks noChangeArrowheads="1"/>
          </p:cNvSpPr>
          <p:nvPr/>
        </p:nvSpPr>
        <p:spPr bwMode="auto">
          <a:xfrm>
            <a:off x="1257301" y="4617939"/>
            <a:ext cx="22225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zh-CN" dirty="0">
                <a:solidFill>
                  <a:srgbClr val="AE8A57"/>
                </a:solidFill>
              </a:rPr>
              <a:t>点击此处添加文本信息。标题数字等都可以通过点击和重新输入进行更改，顶部</a:t>
            </a:r>
            <a:r>
              <a:rPr lang="en-US" altLang="zh-CN" dirty="0">
                <a:solidFill>
                  <a:srgbClr val="AE8A57"/>
                </a:solidFill>
              </a:rPr>
              <a:t>“</a:t>
            </a:r>
            <a:r>
              <a:rPr lang="zh-CN" altLang="zh-CN" dirty="0">
                <a:solidFill>
                  <a:srgbClr val="AE8A57"/>
                </a:solidFill>
              </a:rPr>
              <a:t>开始</a:t>
            </a:r>
            <a:r>
              <a:rPr lang="en-US" altLang="zh-CN" dirty="0">
                <a:solidFill>
                  <a:srgbClr val="AE8A57"/>
                </a:solidFill>
              </a:rPr>
              <a:t>”</a:t>
            </a:r>
            <a:r>
              <a:rPr lang="zh-CN" altLang="zh-CN" dirty="0">
                <a:solidFill>
                  <a:srgbClr val="AE8A57"/>
                </a:solidFill>
              </a:rPr>
              <a:t>面板中可以对字体、字号、颜色、行距等进行修改。建议正文</a:t>
            </a:r>
            <a:r>
              <a:rPr lang="en-US" altLang="zh-CN" dirty="0">
                <a:solidFill>
                  <a:srgbClr val="AE8A57"/>
                </a:solidFill>
              </a:rPr>
              <a:t>10</a:t>
            </a:r>
            <a:r>
              <a:rPr lang="zh-CN" altLang="zh-CN" dirty="0">
                <a:solidFill>
                  <a:srgbClr val="AE8A57"/>
                </a:solidFill>
              </a:rPr>
              <a:t>号字，</a:t>
            </a:r>
            <a:r>
              <a:rPr lang="en-US" altLang="zh-CN" dirty="0">
                <a:solidFill>
                  <a:srgbClr val="AE8A57"/>
                </a:solidFill>
              </a:rPr>
              <a:t>1.3</a:t>
            </a:r>
            <a:r>
              <a:rPr lang="zh-CN" altLang="zh-CN" dirty="0">
                <a:solidFill>
                  <a:srgbClr val="AE8A57"/>
                </a:solidFill>
              </a:rPr>
              <a:t>倍字间距。</a:t>
            </a:r>
            <a:endParaRPr lang="en-US" altLang="zh-CN" dirty="0">
              <a:solidFill>
                <a:srgbClr val="AE8A57"/>
              </a:solidFill>
            </a:endParaRPr>
          </a:p>
        </p:txBody>
      </p:sp>
      <p:sp>
        <p:nvSpPr>
          <p:cNvPr id="16" name="TextBox 46"/>
          <p:cNvSpPr txBox="1">
            <a:spLocks noChangeArrowheads="1"/>
          </p:cNvSpPr>
          <p:nvPr/>
        </p:nvSpPr>
        <p:spPr bwMode="auto">
          <a:xfrm>
            <a:off x="3841751" y="4617939"/>
            <a:ext cx="2220383"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zh-CN" dirty="0">
                <a:solidFill>
                  <a:srgbClr val="AE8A57"/>
                </a:solidFill>
              </a:rPr>
              <a:t>点击此处添加文本信息。标题数字等都可以通过点击和重新输入进行更改，顶部</a:t>
            </a:r>
            <a:r>
              <a:rPr lang="en-US" altLang="zh-CN" dirty="0">
                <a:solidFill>
                  <a:srgbClr val="AE8A57"/>
                </a:solidFill>
              </a:rPr>
              <a:t>“</a:t>
            </a:r>
            <a:r>
              <a:rPr lang="zh-CN" altLang="zh-CN" dirty="0">
                <a:solidFill>
                  <a:srgbClr val="AE8A57"/>
                </a:solidFill>
              </a:rPr>
              <a:t>开始</a:t>
            </a:r>
            <a:r>
              <a:rPr lang="en-US" altLang="zh-CN" dirty="0">
                <a:solidFill>
                  <a:srgbClr val="AE8A57"/>
                </a:solidFill>
              </a:rPr>
              <a:t>”</a:t>
            </a:r>
            <a:r>
              <a:rPr lang="zh-CN" altLang="zh-CN" dirty="0">
                <a:solidFill>
                  <a:srgbClr val="AE8A57"/>
                </a:solidFill>
              </a:rPr>
              <a:t>面板中可以对字体、字号、颜色、行距等进行修改。建议正文</a:t>
            </a:r>
            <a:r>
              <a:rPr lang="en-US" altLang="zh-CN" dirty="0">
                <a:solidFill>
                  <a:srgbClr val="AE8A57"/>
                </a:solidFill>
              </a:rPr>
              <a:t>10</a:t>
            </a:r>
            <a:r>
              <a:rPr lang="zh-CN" altLang="zh-CN" dirty="0">
                <a:solidFill>
                  <a:srgbClr val="AE8A57"/>
                </a:solidFill>
              </a:rPr>
              <a:t>号字，</a:t>
            </a:r>
            <a:r>
              <a:rPr lang="en-US" altLang="zh-CN" dirty="0">
                <a:solidFill>
                  <a:srgbClr val="AE8A57"/>
                </a:solidFill>
              </a:rPr>
              <a:t>1.3</a:t>
            </a:r>
            <a:r>
              <a:rPr lang="zh-CN" altLang="zh-CN" dirty="0">
                <a:solidFill>
                  <a:srgbClr val="AE8A57"/>
                </a:solidFill>
              </a:rPr>
              <a:t>倍字间距。</a:t>
            </a:r>
            <a:endParaRPr lang="en-US" altLang="zh-CN" dirty="0">
              <a:solidFill>
                <a:srgbClr val="AE8A57"/>
              </a:solidFill>
            </a:endParaRPr>
          </a:p>
        </p:txBody>
      </p:sp>
      <p:sp>
        <p:nvSpPr>
          <p:cNvPr id="17" name="TextBox 46"/>
          <p:cNvSpPr txBox="1">
            <a:spLocks noChangeArrowheads="1"/>
          </p:cNvSpPr>
          <p:nvPr/>
        </p:nvSpPr>
        <p:spPr bwMode="auto">
          <a:xfrm>
            <a:off x="6364818" y="4617939"/>
            <a:ext cx="22225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zh-CN" dirty="0">
                <a:solidFill>
                  <a:srgbClr val="AE8A57"/>
                </a:solidFill>
              </a:rPr>
              <a:t>点击此处添加文本信息。标题数字等都可以通过点击和重新输入进行更改，顶部</a:t>
            </a:r>
            <a:r>
              <a:rPr lang="en-US" altLang="zh-CN" dirty="0">
                <a:solidFill>
                  <a:srgbClr val="AE8A57"/>
                </a:solidFill>
              </a:rPr>
              <a:t>“</a:t>
            </a:r>
            <a:r>
              <a:rPr lang="zh-CN" altLang="zh-CN" dirty="0">
                <a:solidFill>
                  <a:srgbClr val="AE8A57"/>
                </a:solidFill>
              </a:rPr>
              <a:t>开始</a:t>
            </a:r>
            <a:r>
              <a:rPr lang="en-US" altLang="zh-CN" dirty="0">
                <a:solidFill>
                  <a:srgbClr val="AE8A57"/>
                </a:solidFill>
              </a:rPr>
              <a:t>”</a:t>
            </a:r>
            <a:r>
              <a:rPr lang="zh-CN" altLang="zh-CN" dirty="0">
                <a:solidFill>
                  <a:srgbClr val="AE8A57"/>
                </a:solidFill>
              </a:rPr>
              <a:t>面板中可以对字体、字号、颜色、行距等进行修改。建议正文</a:t>
            </a:r>
            <a:r>
              <a:rPr lang="en-US" altLang="zh-CN" dirty="0">
                <a:solidFill>
                  <a:srgbClr val="AE8A57"/>
                </a:solidFill>
              </a:rPr>
              <a:t>10</a:t>
            </a:r>
            <a:r>
              <a:rPr lang="zh-CN" altLang="zh-CN" dirty="0">
                <a:solidFill>
                  <a:srgbClr val="AE8A57"/>
                </a:solidFill>
              </a:rPr>
              <a:t>号字，</a:t>
            </a:r>
            <a:r>
              <a:rPr lang="en-US" altLang="zh-CN" dirty="0">
                <a:solidFill>
                  <a:srgbClr val="AE8A57"/>
                </a:solidFill>
              </a:rPr>
              <a:t>1.3</a:t>
            </a:r>
            <a:r>
              <a:rPr lang="zh-CN" altLang="zh-CN" dirty="0">
                <a:solidFill>
                  <a:srgbClr val="AE8A57"/>
                </a:solidFill>
              </a:rPr>
              <a:t>倍字间距。</a:t>
            </a:r>
            <a:endParaRPr lang="en-US" altLang="zh-CN" dirty="0">
              <a:solidFill>
                <a:srgbClr val="AE8A57"/>
              </a:solidFill>
            </a:endParaRPr>
          </a:p>
        </p:txBody>
      </p:sp>
      <p:sp>
        <p:nvSpPr>
          <p:cNvPr id="18" name="TextBox 46"/>
          <p:cNvSpPr txBox="1">
            <a:spLocks noChangeArrowheads="1"/>
          </p:cNvSpPr>
          <p:nvPr/>
        </p:nvSpPr>
        <p:spPr bwMode="auto">
          <a:xfrm>
            <a:off x="9006418" y="4617939"/>
            <a:ext cx="22225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itchFamily="34" charset="-122"/>
                <a:ea typeface="微软雅黑" pitchFamily="34" charset="-122"/>
              </a:defRPr>
            </a:lvl1pPr>
          </a:lstStyle>
          <a:p>
            <a:r>
              <a:rPr lang="zh-CN" altLang="zh-CN" dirty="0">
                <a:solidFill>
                  <a:srgbClr val="AE8A57"/>
                </a:solidFill>
              </a:rPr>
              <a:t>点击此处添加文本信息。标题数字等都可以通过点击和重新输入进行更改，顶部</a:t>
            </a:r>
            <a:r>
              <a:rPr lang="en-US" altLang="zh-CN" dirty="0">
                <a:solidFill>
                  <a:srgbClr val="AE8A57"/>
                </a:solidFill>
              </a:rPr>
              <a:t>“</a:t>
            </a:r>
            <a:r>
              <a:rPr lang="zh-CN" altLang="zh-CN" dirty="0">
                <a:solidFill>
                  <a:srgbClr val="AE8A57"/>
                </a:solidFill>
              </a:rPr>
              <a:t>开始</a:t>
            </a:r>
            <a:r>
              <a:rPr lang="en-US" altLang="zh-CN" dirty="0">
                <a:solidFill>
                  <a:srgbClr val="AE8A57"/>
                </a:solidFill>
              </a:rPr>
              <a:t>”</a:t>
            </a:r>
            <a:r>
              <a:rPr lang="zh-CN" altLang="zh-CN" dirty="0">
                <a:solidFill>
                  <a:srgbClr val="AE8A57"/>
                </a:solidFill>
              </a:rPr>
              <a:t>面板中可以对字体、字号、颜色、行距等进行修改。建议正文</a:t>
            </a:r>
            <a:r>
              <a:rPr lang="en-US" altLang="zh-CN" dirty="0">
                <a:solidFill>
                  <a:srgbClr val="AE8A57"/>
                </a:solidFill>
              </a:rPr>
              <a:t>10</a:t>
            </a:r>
            <a:r>
              <a:rPr lang="zh-CN" altLang="zh-CN" dirty="0">
                <a:solidFill>
                  <a:srgbClr val="AE8A57"/>
                </a:solidFill>
              </a:rPr>
              <a:t>号字，</a:t>
            </a:r>
            <a:r>
              <a:rPr lang="en-US" altLang="zh-CN" dirty="0">
                <a:solidFill>
                  <a:srgbClr val="AE8A57"/>
                </a:solidFill>
              </a:rPr>
              <a:t>1.3</a:t>
            </a:r>
            <a:r>
              <a:rPr lang="zh-CN" altLang="zh-CN" dirty="0">
                <a:solidFill>
                  <a:srgbClr val="AE8A57"/>
                </a:solidFill>
              </a:rPr>
              <a:t>倍字间距。</a:t>
            </a:r>
            <a:endParaRPr lang="en-US" altLang="zh-CN" dirty="0">
              <a:solidFill>
                <a:srgbClr val="AE8A57"/>
              </a:solidFill>
            </a:endParaRPr>
          </a:p>
        </p:txBody>
      </p:sp>
      <p:sp>
        <p:nvSpPr>
          <p:cNvPr id="19" name="矩形 81"/>
          <p:cNvSpPr>
            <a:spLocks noChangeArrowheads="1"/>
          </p:cNvSpPr>
          <p:nvPr/>
        </p:nvSpPr>
        <p:spPr bwMode="auto">
          <a:xfrm>
            <a:off x="1653118" y="4205190"/>
            <a:ext cx="856325" cy="400110"/>
          </a:xfrm>
          <a:prstGeom prst="rect">
            <a:avLst/>
          </a:prstGeom>
          <a:noFill/>
          <a:extLst/>
        </p:spPr>
        <p:txBody>
          <a:bodyPr wrap="square" rtlCol="0">
            <a:spAutoFit/>
          </a:bodyPr>
          <a:lstStyle/>
          <a:p>
            <a:r>
              <a:rPr lang="zh-CN" altLang="en-US" sz="2000" b="1" dirty="0">
                <a:solidFill>
                  <a:srgbClr val="AE8A57"/>
                </a:solidFill>
                <a:latin typeface="+mj-ea"/>
                <a:ea typeface="+mj-ea"/>
              </a:rPr>
              <a:t>计划</a:t>
            </a:r>
            <a:r>
              <a:rPr lang="en-US" altLang="zh-CN" sz="2000" b="1" dirty="0">
                <a:solidFill>
                  <a:srgbClr val="AE8A57"/>
                </a:solidFill>
                <a:latin typeface="+mj-ea"/>
                <a:ea typeface="+mj-ea"/>
              </a:rPr>
              <a:t>1</a:t>
            </a:r>
            <a:endParaRPr lang="zh-CN" altLang="en-US" sz="2000" b="1" dirty="0">
              <a:solidFill>
                <a:srgbClr val="AE8A57"/>
              </a:solidFill>
              <a:latin typeface="+mj-ea"/>
              <a:ea typeface="+mj-ea"/>
            </a:endParaRPr>
          </a:p>
        </p:txBody>
      </p:sp>
      <p:sp>
        <p:nvSpPr>
          <p:cNvPr id="20" name="矩形 82"/>
          <p:cNvSpPr>
            <a:spLocks noChangeArrowheads="1"/>
          </p:cNvSpPr>
          <p:nvPr/>
        </p:nvSpPr>
        <p:spPr bwMode="auto">
          <a:xfrm>
            <a:off x="4237567" y="4205190"/>
            <a:ext cx="856325" cy="400110"/>
          </a:xfrm>
          <a:prstGeom prst="rect">
            <a:avLst/>
          </a:prstGeom>
          <a:noFill/>
          <a:extLst/>
        </p:spPr>
        <p:txBody>
          <a:bodyPr wrap="square" rtlCol="0">
            <a:spAutoFit/>
          </a:bodyPr>
          <a:lstStyle/>
          <a:p>
            <a:r>
              <a:rPr lang="zh-CN" altLang="en-US" sz="2000" b="1" dirty="0">
                <a:solidFill>
                  <a:srgbClr val="AE8A57"/>
                </a:solidFill>
                <a:latin typeface="+mj-ea"/>
                <a:ea typeface="+mj-ea"/>
              </a:rPr>
              <a:t>计划</a:t>
            </a:r>
            <a:r>
              <a:rPr lang="en-US" altLang="zh-CN" sz="2000" b="1" dirty="0">
                <a:solidFill>
                  <a:srgbClr val="AE8A57"/>
                </a:solidFill>
                <a:latin typeface="+mj-ea"/>
                <a:ea typeface="+mj-ea"/>
              </a:rPr>
              <a:t>2</a:t>
            </a:r>
            <a:endParaRPr lang="zh-CN" altLang="en-US" sz="2000" b="1" dirty="0">
              <a:solidFill>
                <a:srgbClr val="AE8A57"/>
              </a:solidFill>
              <a:latin typeface="+mj-ea"/>
              <a:ea typeface="+mj-ea"/>
            </a:endParaRPr>
          </a:p>
        </p:txBody>
      </p:sp>
      <p:sp>
        <p:nvSpPr>
          <p:cNvPr id="21" name="矩形 83"/>
          <p:cNvSpPr>
            <a:spLocks noChangeArrowheads="1"/>
          </p:cNvSpPr>
          <p:nvPr/>
        </p:nvSpPr>
        <p:spPr bwMode="auto">
          <a:xfrm>
            <a:off x="6847418" y="4205190"/>
            <a:ext cx="856325" cy="400110"/>
          </a:xfrm>
          <a:prstGeom prst="rect">
            <a:avLst/>
          </a:prstGeom>
          <a:noFill/>
          <a:extLst/>
        </p:spPr>
        <p:txBody>
          <a:bodyPr wrap="square" rtlCol="0">
            <a:spAutoFit/>
          </a:bodyPr>
          <a:lstStyle/>
          <a:p>
            <a:r>
              <a:rPr lang="zh-CN" altLang="en-US" sz="2000" b="1" dirty="0">
                <a:solidFill>
                  <a:srgbClr val="AE8A57"/>
                </a:solidFill>
                <a:latin typeface="+mj-ea"/>
                <a:ea typeface="+mj-ea"/>
              </a:rPr>
              <a:t>计划</a:t>
            </a:r>
            <a:r>
              <a:rPr lang="en-US" altLang="zh-CN" sz="2000" b="1" dirty="0">
                <a:solidFill>
                  <a:srgbClr val="AE8A57"/>
                </a:solidFill>
                <a:latin typeface="+mj-ea"/>
                <a:ea typeface="+mj-ea"/>
              </a:rPr>
              <a:t>3</a:t>
            </a:r>
            <a:endParaRPr lang="zh-CN" altLang="en-US" sz="2000" b="1" dirty="0">
              <a:solidFill>
                <a:srgbClr val="AE8A57"/>
              </a:solidFill>
              <a:latin typeface="+mj-ea"/>
              <a:ea typeface="+mj-ea"/>
            </a:endParaRPr>
          </a:p>
        </p:txBody>
      </p:sp>
      <p:sp>
        <p:nvSpPr>
          <p:cNvPr id="22" name="矩形 84"/>
          <p:cNvSpPr>
            <a:spLocks noChangeArrowheads="1"/>
          </p:cNvSpPr>
          <p:nvPr/>
        </p:nvSpPr>
        <p:spPr bwMode="auto">
          <a:xfrm>
            <a:off x="9444567" y="4205190"/>
            <a:ext cx="856325" cy="400110"/>
          </a:xfrm>
          <a:prstGeom prst="rect">
            <a:avLst/>
          </a:prstGeom>
          <a:noFill/>
          <a:extLst/>
        </p:spPr>
        <p:txBody>
          <a:bodyPr wrap="square" rtlCol="0">
            <a:spAutoFit/>
          </a:bodyPr>
          <a:lstStyle/>
          <a:p>
            <a:r>
              <a:rPr lang="zh-CN" altLang="en-US" sz="2000" b="1" dirty="0">
                <a:solidFill>
                  <a:srgbClr val="AE8A57"/>
                </a:solidFill>
                <a:latin typeface="+mj-ea"/>
                <a:ea typeface="+mj-ea"/>
              </a:rPr>
              <a:t>计划</a:t>
            </a:r>
            <a:r>
              <a:rPr lang="en-US" altLang="zh-CN" sz="2000" b="1" dirty="0">
                <a:solidFill>
                  <a:srgbClr val="AE8A57"/>
                </a:solidFill>
                <a:latin typeface="+mj-ea"/>
                <a:ea typeface="+mj-ea"/>
              </a:rPr>
              <a:t>4</a:t>
            </a:r>
            <a:endParaRPr lang="zh-CN" altLang="en-US" sz="2000" b="1" dirty="0">
              <a:solidFill>
                <a:srgbClr val="AE8A57"/>
              </a:solidFill>
              <a:latin typeface="+mj-ea"/>
              <a:ea typeface="+mj-ea"/>
            </a:endParaRPr>
          </a:p>
        </p:txBody>
      </p:sp>
      <p:grpSp>
        <p:nvGrpSpPr>
          <p:cNvPr id="23" name="组合 22"/>
          <p:cNvGrpSpPr/>
          <p:nvPr/>
        </p:nvGrpSpPr>
        <p:grpSpPr>
          <a:xfrm>
            <a:off x="3835400" y="1301123"/>
            <a:ext cx="1676400" cy="2774949"/>
            <a:chOff x="2876550" y="738188"/>
            <a:chExt cx="1257300" cy="2081212"/>
          </a:xfrm>
          <a:solidFill>
            <a:srgbClr val="C00000"/>
          </a:solidFill>
        </p:grpSpPr>
        <p:cxnSp>
          <p:nvCxnSpPr>
            <p:cNvPr id="24" name="直接连接符 55"/>
            <p:cNvCxnSpPr>
              <a:cxnSpLocks noChangeShapeType="1"/>
            </p:cNvCxnSpPr>
            <p:nvPr/>
          </p:nvCxnSpPr>
          <p:spPr bwMode="auto">
            <a:xfrm flipH="1">
              <a:off x="3522663" y="2255838"/>
              <a:ext cx="0" cy="563562"/>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cxnSp>
        <p:sp>
          <p:nvSpPr>
            <p:cNvPr id="25" name="泪滴形 11"/>
            <p:cNvSpPr>
              <a:spLocks/>
            </p:cNvSpPr>
            <p:nvPr/>
          </p:nvSpPr>
          <p:spPr bwMode="auto">
            <a:xfrm rot="8006378">
              <a:off x="2876550" y="738188"/>
              <a:ext cx="1257300" cy="1257300"/>
            </a:xfrm>
            <a:custGeom>
              <a:avLst/>
              <a:gdLst>
                <a:gd name="T0" fmla="*/ 0 w 1257300"/>
                <a:gd name="T1" fmla="*/ 628650 h 1257300"/>
                <a:gd name="T2" fmla="*/ 628650 w 1257300"/>
                <a:gd name="T3" fmla="*/ 0 h 1257300"/>
                <a:gd name="T4" fmla="*/ 1257300 w 1257300"/>
                <a:gd name="T5" fmla="*/ 0 h 1257300"/>
                <a:gd name="T6" fmla="*/ 1257300 w 1257300"/>
                <a:gd name="T7" fmla="*/ 628650 h 1257300"/>
                <a:gd name="T8" fmla="*/ 628650 w 1257300"/>
                <a:gd name="T9" fmla="*/ 1257300 h 1257300"/>
                <a:gd name="T10" fmla="*/ 0 w 1257300"/>
                <a:gd name="T11" fmla="*/ 628650 h 1257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57300" h="1257300">
                  <a:moveTo>
                    <a:pt x="0" y="628650"/>
                  </a:moveTo>
                  <a:cubicBezTo>
                    <a:pt x="0" y="281456"/>
                    <a:pt x="281456" y="0"/>
                    <a:pt x="628650" y="0"/>
                  </a:cubicBezTo>
                  <a:lnTo>
                    <a:pt x="1257300" y="0"/>
                  </a:lnTo>
                  <a:lnTo>
                    <a:pt x="1257300" y="628650"/>
                  </a:lnTo>
                  <a:cubicBezTo>
                    <a:pt x="1257300" y="975844"/>
                    <a:pt x="975844" y="1257300"/>
                    <a:pt x="628650" y="1257300"/>
                  </a:cubicBezTo>
                  <a:cubicBezTo>
                    <a:pt x="281456" y="1257300"/>
                    <a:pt x="0" y="975844"/>
                    <a:pt x="0" y="62865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grpSp>
      <p:grpSp>
        <p:nvGrpSpPr>
          <p:cNvPr id="26" name="组合 25"/>
          <p:cNvGrpSpPr/>
          <p:nvPr/>
        </p:nvGrpSpPr>
        <p:grpSpPr>
          <a:xfrm>
            <a:off x="6534151" y="1301123"/>
            <a:ext cx="1676400" cy="2774949"/>
            <a:chOff x="4900613" y="738188"/>
            <a:chExt cx="1257300" cy="2081212"/>
          </a:xfrm>
          <a:solidFill>
            <a:srgbClr val="C00000"/>
          </a:solidFill>
        </p:grpSpPr>
        <p:cxnSp>
          <p:nvCxnSpPr>
            <p:cNvPr id="27" name="直接连接符 56"/>
            <p:cNvCxnSpPr>
              <a:cxnSpLocks noChangeShapeType="1"/>
            </p:cNvCxnSpPr>
            <p:nvPr/>
          </p:nvCxnSpPr>
          <p:spPr bwMode="auto">
            <a:xfrm flipH="1">
              <a:off x="5549900" y="2230438"/>
              <a:ext cx="0" cy="588962"/>
            </a:xfrm>
            <a:prstGeom prst="line">
              <a:avLst/>
            </a:prstGeom>
            <a:gradFill>
              <a:gsLst>
                <a:gs pos="0">
                  <a:srgbClr val="DABA7A"/>
                </a:gs>
                <a:gs pos="74000">
                  <a:srgbClr val="C9A86D"/>
                </a:gs>
                <a:gs pos="100000">
                  <a:srgbClr val="D4B375"/>
                </a:gs>
              </a:gsLst>
              <a:lin ang="5400000" scaled="1"/>
            </a:gradFill>
            <a:ln w="9525">
              <a:solidFill>
                <a:srgbClr val="D9D27C"/>
              </a:solidFill>
              <a:round/>
              <a:headEnd/>
              <a:tailEnd/>
            </a:ln>
            <a:extLst/>
          </p:spPr>
        </p:cxnSp>
        <p:sp>
          <p:nvSpPr>
            <p:cNvPr id="28" name="泪滴形 46"/>
            <p:cNvSpPr>
              <a:spLocks/>
            </p:cNvSpPr>
            <p:nvPr/>
          </p:nvSpPr>
          <p:spPr bwMode="auto">
            <a:xfrm rot="8006378">
              <a:off x="4900613" y="738188"/>
              <a:ext cx="1257300" cy="1257300"/>
            </a:xfrm>
            <a:custGeom>
              <a:avLst/>
              <a:gdLst>
                <a:gd name="T0" fmla="*/ 0 w 1257300"/>
                <a:gd name="T1" fmla="*/ 628650 h 1257300"/>
                <a:gd name="T2" fmla="*/ 628650 w 1257300"/>
                <a:gd name="T3" fmla="*/ 0 h 1257300"/>
                <a:gd name="T4" fmla="*/ 1257300 w 1257300"/>
                <a:gd name="T5" fmla="*/ 0 h 1257300"/>
                <a:gd name="T6" fmla="*/ 1257300 w 1257300"/>
                <a:gd name="T7" fmla="*/ 628650 h 1257300"/>
                <a:gd name="T8" fmla="*/ 628650 w 1257300"/>
                <a:gd name="T9" fmla="*/ 1257300 h 1257300"/>
                <a:gd name="T10" fmla="*/ 0 w 1257300"/>
                <a:gd name="T11" fmla="*/ 628650 h 1257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57300" h="1257300">
                  <a:moveTo>
                    <a:pt x="0" y="628650"/>
                  </a:moveTo>
                  <a:cubicBezTo>
                    <a:pt x="0" y="281456"/>
                    <a:pt x="281456" y="0"/>
                    <a:pt x="628650" y="0"/>
                  </a:cubicBezTo>
                  <a:lnTo>
                    <a:pt x="1257300" y="0"/>
                  </a:lnTo>
                  <a:lnTo>
                    <a:pt x="1257300" y="628650"/>
                  </a:lnTo>
                  <a:cubicBezTo>
                    <a:pt x="1257300" y="975844"/>
                    <a:pt x="975844" y="1257300"/>
                    <a:pt x="628650" y="1257300"/>
                  </a:cubicBezTo>
                  <a:cubicBezTo>
                    <a:pt x="281456" y="1257300"/>
                    <a:pt x="0" y="975844"/>
                    <a:pt x="0" y="628650"/>
                  </a:cubicBezTo>
                  <a:close/>
                </a:path>
              </a:pathLst>
            </a:custGeom>
            <a:gradFill>
              <a:gsLst>
                <a:gs pos="0">
                  <a:srgbClr val="DABA7A"/>
                </a:gs>
                <a:gs pos="74000">
                  <a:srgbClr val="C9A86D"/>
                </a:gs>
                <a:gs pos="100000">
                  <a:srgbClr val="D4B375"/>
                </a:gs>
              </a:gsLst>
              <a:lin ang="5400000" scaled="1"/>
            </a:gradFill>
            <a:ln w="9525">
              <a:solidFill>
                <a:srgbClr val="D9D27C"/>
              </a:solidFill>
              <a:round/>
              <a:headEnd/>
              <a:tailEnd/>
            </a:ln>
            <a:extLst/>
          </p:spPr>
          <p:txBody>
            <a:bodyPr anchor="ctr"/>
            <a:lstStyle/>
            <a:p>
              <a:endParaRPr lang="zh-CN" altLang="en-US" sz="3200">
                <a:latin typeface="+mj-ea"/>
                <a:ea typeface="+mj-ea"/>
              </a:endParaRPr>
            </a:p>
          </p:txBody>
        </p:sp>
      </p:grpSp>
      <p:sp>
        <p:nvSpPr>
          <p:cNvPr id="30" name="矩形 29"/>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Tree>
    <p:extLst>
      <p:ext uri="{BB962C8B-B14F-4D97-AF65-F5344CB8AC3E}">
        <p14:creationId xmlns:p14="http://schemas.microsoft.com/office/powerpoint/2010/main" val="1979093776"/>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75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50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1000" fill="hold"/>
                                        <p:tgtEl>
                                          <p:spTgt spid="2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75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1000"/>
                                        <p:tgtEl>
                                          <p:spTgt spid="22"/>
                                        </p:tgtEl>
                                      </p:cBhvr>
                                    </p:animEffect>
                                    <p:anim calcmode="lin" valueType="num">
                                      <p:cBhvr>
                                        <p:cTn id="73" dur="1000" fill="hold"/>
                                        <p:tgtEl>
                                          <p:spTgt spid="22"/>
                                        </p:tgtEl>
                                        <p:attrNameLst>
                                          <p:attrName>ppt_x</p:attrName>
                                        </p:attrNameLst>
                                      </p:cBhvr>
                                      <p:tavLst>
                                        <p:tav tm="0">
                                          <p:val>
                                            <p:strVal val="#ppt_x"/>
                                          </p:val>
                                        </p:tav>
                                        <p:tav tm="100000">
                                          <p:val>
                                            <p:strVal val="#ppt_x"/>
                                          </p:val>
                                        </p:tav>
                                      </p:tavLst>
                                    </p:anim>
                                    <p:anim calcmode="lin" valueType="num">
                                      <p:cBhvr>
                                        <p:cTn id="74" dur="1000" fill="hold"/>
                                        <p:tgtEl>
                                          <p:spTgt spid="22"/>
                                        </p:tgtEl>
                                        <p:attrNameLst>
                                          <p:attrName>ppt_y</p:attrName>
                                        </p:attrNameLst>
                                      </p:cBhvr>
                                      <p:tavLst>
                                        <p:tav tm="0">
                                          <p:val>
                                            <p:strVal val="#ppt_y+.1"/>
                                          </p:val>
                                        </p:tav>
                                        <p:tav tm="100000">
                                          <p:val>
                                            <p:strVal val="#ppt_y"/>
                                          </p:val>
                                        </p:tav>
                                      </p:tavLst>
                                    </p:anim>
                                  </p:childTnLst>
                                </p:cTn>
                              </p:par>
                            </p:childTnLst>
                          </p:cTn>
                        </p:par>
                        <p:par>
                          <p:cTn id="75" fill="hold">
                            <p:stCondLst>
                              <p:cond delay="4500"/>
                            </p:stCondLst>
                            <p:childTnLst>
                              <p:par>
                                <p:cTn id="76" presetID="16" presetClass="entr" presetSubtype="21"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barn(inVertical)">
                                      <p:cBhvr>
                                        <p:cTn id="78" dur="500"/>
                                        <p:tgtEl>
                                          <p:spTgt spid="15"/>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barn(inVertical)">
                                      <p:cBhvr>
                                        <p:cTn id="81" dur="500"/>
                                        <p:tgtEl>
                                          <p:spTgt spid="16"/>
                                        </p:tgtEl>
                                      </p:cBhvr>
                                    </p:animEffect>
                                  </p:childTnLst>
                                </p:cTn>
                              </p:par>
                              <p:par>
                                <p:cTn id="82" presetID="16" presetClass="entr" presetSubtype="21"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barn(inVertical)">
                                      <p:cBhvr>
                                        <p:cTn id="84" dur="500"/>
                                        <p:tgtEl>
                                          <p:spTgt spid="17"/>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barn(inVertical)">
                                      <p:cBhvr>
                                        <p:cTn id="8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663198" y="390493"/>
            <a:ext cx="224569" cy="429322"/>
          </a:xfrm>
          <a:prstGeom prst="rect">
            <a:avLst/>
          </a:prstGeom>
          <a:solidFill>
            <a:srgbClr val="AE8A57"/>
          </a:solidFill>
          <a:ln w="9525">
            <a:noFill/>
            <a:round/>
            <a:headEnd/>
            <a:tailEnd/>
          </a:ln>
        </p:spPr>
        <p:txBody>
          <a:bodyPr anchor="ctr"/>
          <a:lstStyle/>
          <a:p>
            <a:endParaRPr lang="zh-CN" altLang="en-US" sz="3200">
              <a:solidFill>
                <a:schemeClr val="tx1"/>
              </a:solidFill>
              <a:latin typeface="+mj-ea"/>
              <a:ea typeface="+mj-ea"/>
              <a:sym typeface="+mn-lt"/>
            </a:endParaRPr>
          </a:p>
        </p:txBody>
      </p:sp>
      <p:sp>
        <p:nvSpPr>
          <p:cNvPr id="2" name="矩形 1"/>
          <p:cNvSpPr/>
          <p:nvPr/>
        </p:nvSpPr>
        <p:spPr>
          <a:xfrm>
            <a:off x="88776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grpSp>
        <p:nvGrpSpPr>
          <p:cNvPr id="4" name="组合 3"/>
          <p:cNvGrpSpPr/>
          <p:nvPr/>
        </p:nvGrpSpPr>
        <p:grpSpPr>
          <a:xfrm>
            <a:off x="9427306" y="1585248"/>
            <a:ext cx="1661237" cy="385443"/>
            <a:chOff x="9426078" y="1586281"/>
            <a:chExt cx="1661021" cy="385393"/>
          </a:xfrm>
        </p:grpSpPr>
        <p:sp>
          <p:nvSpPr>
            <p:cNvPr id="5" name="矩形 4"/>
            <p:cNvSpPr/>
            <p:nvPr/>
          </p:nvSpPr>
          <p:spPr>
            <a:xfrm>
              <a:off x="9426078" y="1586281"/>
              <a:ext cx="1661021" cy="385393"/>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a:solidFill>
                  <a:srgbClr val="F7F59D"/>
                </a:solidFill>
                <a:latin typeface="+mj-ea"/>
                <a:ea typeface="+mj-ea"/>
              </a:endParaRPr>
            </a:p>
          </p:txBody>
        </p:sp>
        <p:sp>
          <p:nvSpPr>
            <p:cNvPr id="6" name="TextBox 34"/>
            <p:cNvSpPr txBox="1"/>
            <p:nvPr/>
          </p:nvSpPr>
          <p:spPr>
            <a:xfrm>
              <a:off x="9477811" y="1640523"/>
              <a:ext cx="1609288" cy="307737"/>
            </a:xfrm>
            <a:prstGeom prst="rect">
              <a:avLst/>
            </a:prstGeom>
            <a:noFill/>
            <a:ln w="9525">
              <a:noFill/>
              <a:round/>
              <a:headEnd/>
              <a:tailEnd/>
            </a:ln>
          </p:spPr>
          <p:txBody>
            <a:bodyPr anchor="ctr"/>
            <a:lstStyle>
              <a:defPPr>
                <a:defRPr lang="zh-CN"/>
              </a:defPPr>
              <a:lvl1pPr>
                <a:defRPr>
                  <a:solidFill>
                    <a:srgbClr val="F7F59D"/>
                  </a:solidFill>
                  <a:latin typeface="+mj-ea"/>
                  <a:ea typeface="+mj-ea"/>
                </a:defRPr>
              </a:lvl1pPr>
            </a:lstStyle>
            <a:p>
              <a:r>
                <a:rPr lang="zh-CN" altLang="en-US" sz="1400" dirty="0"/>
                <a:t>这里输入标题</a:t>
              </a:r>
              <a:r>
                <a:rPr lang="en-US" altLang="zh-CN" sz="1400" dirty="0"/>
                <a:t>…</a:t>
              </a:r>
              <a:endParaRPr lang="zh-CN" altLang="en-US" sz="1400" dirty="0"/>
            </a:p>
          </p:txBody>
        </p:sp>
      </p:grpSp>
      <p:sp>
        <p:nvSpPr>
          <p:cNvPr id="7" name="TextBox 35"/>
          <p:cNvSpPr txBox="1"/>
          <p:nvPr/>
        </p:nvSpPr>
        <p:spPr>
          <a:xfrm>
            <a:off x="9427306" y="2093705"/>
            <a:ext cx="171229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400">
                <a:solidFill>
                  <a:srgbClr val="D9D27C"/>
                </a:solidFill>
                <a:latin typeface="微软雅黑" pitchFamily="34" charset="-122"/>
                <a:ea typeface="微软雅黑" pitchFamily="34" charset="-122"/>
              </a:defRPr>
            </a:lvl1pPr>
          </a:lstStyle>
          <a:p>
            <a:r>
              <a:rPr lang="zh-CN" altLang="en-US" dirty="0">
                <a:solidFill>
                  <a:srgbClr val="AE8A57"/>
                </a:solidFill>
              </a:rPr>
              <a:t>这里输入您的相关文字解释这里输入您的相关文字解释</a:t>
            </a:r>
          </a:p>
        </p:txBody>
      </p:sp>
      <p:grpSp>
        <p:nvGrpSpPr>
          <p:cNvPr id="8" name="组合 7"/>
          <p:cNvGrpSpPr/>
          <p:nvPr/>
        </p:nvGrpSpPr>
        <p:grpSpPr>
          <a:xfrm>
            <a:off x="9427306" y="3366654"/>
            <a:ext cx="1661237" cy="385443"/>
            <a:chOff x="9426078" y="3367456"/>
            <a:chExt cx="1661021" cy="385393"/>
          </a:xfrm>
        </p:grpSpPr>
        <p:sp>
          <p:nvSpPr>
            <p:cNvPr id="9" name="矩形 8"/>
            <p:cNvSpPr/>
            <p:nvPr/>
          </p:nvSpPr>
          <p:spPr>
            <a:xfrm>
              <a:off x="9426078" y="3367456"/>
              <a:ext cx="1661021" cy="385393"/>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a:solidFill>
                  <a:srgbClr val="F7F59D"/>
                </a:solidFill>
                <a:latin typeface="+mj-ea"/>
                <a:ea typeface="+mj-ea"/>
              </a:endParaRPr>
            </a:p>
          </p:txBody>
        </p:sp>
        <p:sp>
          <p:nvSpPr>
            <p:cNvPr id="10" name="TextBox 38"/>
            <p:cNvSpPr txBox="1"/>
            <p:nvPr/>
          </p:nvSpPr>
          <p:spPr>
            <a:xfrm>
              <a:off x="9477811" y="3400450"/>
              <a:ext cx="1609288" cy="307737"/>
            </a:xfrm>
            <a:prstGeom prst="rect">
              <a:avLst/>
            </a:prstGeom>
            <a:gradFill>
              <a:gsLst>
                <a:gs pos="0">
                  <a:srgbClr val="DABA7A"/>
                </a:gs>
                <a:gs pos="74000">
                  <a:srgbClr val="C9A86D"/>
                </a:gs>
                <a:gs pos="100000">
                  <a:srgbClr val="D4B375"/>
                </a:gs>
              </a:gsLst>
              <a:lin ang="5400000" scaled="1"/>
            </a:gradFill>
            <a:ln w="9525">
              <a:noFill/>
              <a:round/>
              <a:headEnd/>
              <a:tailEnd/>
            </a:ln>
          </p:spPr>
          <p:txBody>
            <a:bodyPr anchor="ctr"/>
            <a:lstStyle>
              <a:defPPr>
                <a:defRPr lang="zh-CN"/>
              </a:defPPr>
              <a:lvl1pPr>
                <a:defRPr>
                  <a:solidFill>
                    <a:srgbClr val="F7F59D"/>
                  </a:solidFill>
                  <a:latin typeface="+mj-ea"/>
                  <a:ea typeface="+mj-ea"/>
                </a:defRPr>
              </a:lvl1pPr>
            </a:lstStyle>
            <a:p>
              <a:r>
                <a:rPr lang="zh-CN" altLang="en-US" sz="1600" dirty="0"/>
                <a:t>这里输入标题</a:t>
              </a:r>
              <a:r>
                <a:rPr lang="en-US" altLang="zh-CN" sz="1600" dirty="0"/>
                <a:t>…</a:t>
              </a:r>
              <a:endParaRPr lang="zh-CN" altLang="en-US" sz="1600" dirty="0"/>
            </a:p>
          </p:txBody>
        </p:sp>
      </p:grpSp>
      <p:grpSp>
        <p:nvGrpSpPr>
          <p:cNvPr id="11" name="组合 10"/>
          <p:cNvGrpSpPr/>
          <p:nvPr/>
        </p:nvGrpSpPr>
        <p:grpSpPr>
          <a:xfrm>
            <a:off x="7064800" y="2156822"/>
            <a:ext cx="1799741" cy="490232"/>
            <a:chOff x="7063879" y="2157782"/>
            <a:chExt cx="1799507" cy="490168"/>
          </a:xfrm>
        </p:grpSpPr>
        <p:sp>
          <p:nvSpPr>
            <p:cNvPr id="12" name="矩形 11"/>
            <p:cNvSpPr/>
            <p:nvPr/>
          </p:nvSpPr>
          <p:spPr>
            <a:xfrm>
              <a:off x="7063879" y="2157782"/>
              <a:ext cx="1698004" cy="490168"/>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b="1">
                <a:solidFill>
                  <a:srgbClr val="F7F59D"/>
                </a:solidFill>
                <a:latin typeface="+mj-ea"/>
                <a:ea typeface="+mj-ea"/>
              </a:endParaRPr>
            </a:p>
          </p:txBody>
        </p:sp>
        <p:sp>
          <p:nvSpPr>
            <p:cNvPr id="13" name="TextBox 41"/>
            <p:cNvSpPr txBox="1"/>
            <p:nvPr/>
          </p:nvSpPr>
          <p:spPr>
            <a:xfrm>
              <a:off x="7254098" y="2226350"/>
              <a:ext cx="1609288" cy="338510"/>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800" b="1" dirty="0">
                  <a:solidFill>
                    <a:srgbClr val="F7F59D"/>
                  </a:solidFill>
                </a:rPr>
                <a:t>添加标题</a:t>
              </a:r>
            </a:p>
          </p:txBody>
        </p:sp>
      </p:grpSp>
      <p:grpSp>
        <p:nvGrpSpPr>
          <p:cNvPr id="14" name="组合 13"/>
          <p:cNvGrpSpPr/>
          <p:nvPr/>
        </p:nvGrpSpPr>
        <p:grpSpPr>
          <a:xfrm>
            <a:off x="7064800" y="2785554"/>
            <a:ext cx="1799741" cy="490232"/>
            <a:chOff x="7063879" y="2786432"/>
            <a:chExt cx="1799507" cy="490168"/>
          </a:xfrm>
        </p:grpSpPr>
        <p:sp>
          <p:nvSpPr>
            <p:cNvPr id="15" name="矩形 14"/>
            <p:cNvSpPr/>
            <p:nvPr/>
          </p:nvSpPr>
          <p:spPr>
            <a:xfrm>
              <a:off x="7063879" y="2786432"/>
              <a:ext cx="1698004" cy="490168"/>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b="1">
                <a:solidFill>
                  <a:srgbClr val="F7F59D"/>
                </a:solidFill>
                <a:latin typeface="+mj-ea"/>
                <a:ea typeface="+mj-ea"/>
              </a:endParaRPr>
            </a:p>
          </p:txBody>
        </p:sp>
        <p:sp>
          <p:nvSpPr>
            <p:cNvPr id="16" name="TextBox 44"/>
            <p:cNvSpPr txBox="1"/>
            <p:nvPr/>
          </p:nvSpPr>
          <p:spPr>
            <a:xfrm>
              <a:off x="7254098" y="2855000"/>
              <a:ext cx="1609288" cy="338510"/>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800" b="1" dirty="0">
                  <a:solidFill>
                    <a:srgbClr val="F7F59D"/>
                  </a:solidFill>
                </a:rPr>
                <a:t>添加标题</a:t>
              </a:r>
            </a:p>
          </p:txBody>
        </p:sp>
      </p:grpSp>
      <p:grpSp>
        <p:nvGrpSpPr>
          <p:cNvPr id="17" name="组合 16"/>
          <p:cNvGrpSpPr/>
          <p:nvPr/>
        </p:nvGrpSpPr>
        <p:grpSpPr>
          <a:xfrm>
            <a:off x="7064800" y="3404760"/>
            <a:ext cx="1799741" cy="490232"/>
            <a:chOff x="7063879" y="3405557"/>
            <a:chExt cx="1799507" cy="490168"/>
          </a:xfrm>
        </p:grpSpPr>
        <p:sp>
          <p:nvSpPr>
            <p:cNvPr id="18" name="矩形 17"/>
            <p:cNvSpPr/>
            <p:nvPr/>
          </p:nvSpPr>
          <p:spPr>
            <a:xfrm>
              <a:off x="7063879" y="3405557"/>
              <a:ext cx="1698004" cy="490168"/>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b="1">
                <a:solidFill>
                  <a:srgbClr val="F7F59D"/>
                </a:solidFill>
                <a:latin typeface="+mj-ea"/>
                <a:ea typeface="+mj-ea"/>
              </a:endParaRPr>
            </a:p>
          </p:txBody>
        </p:sp>
        <p:sp>
          <p:nvSpPr>
            <p:cNvPr id="19" name="TextBox 47"/>
            <p:cNvSpPr txBox="1"/>
            <p:nvPr/>
          </p:nvSpPr>
          <p:spPr>
            <a:xfrm>
              <a:off x="7254098" y="3455075"/>
              <a:ext cx="1609288" cy="338510"/>
            </a:xfrm>
            <a:prstGeom prst="rect">
              <a:avLst/>
            </a:prstGeom>
            <a:noFill/>
            <a:ln w="9525">
              <a:noFill/>
              <a:round/>
              <a:headEnd/>
              <a:tailEnd/>
            </a:ln>
          </p:spPr>
          <p:txBody>
            <a:bodyPr anchor="ctr"/>
            <a:lstStyle>
              <a:defPPr>
                <a:defRPr lang="zh-CN"/>
              </a:defPPr>
              <a:lvl1pPr>
                <a:defRPr sz="3200">
                  <a:latin typeface="+mj-ea"/>
                  <a:ea typeface="+mj-ea"/>
                </a:defRPr>
              </a:lvl1pPr>
            </a:lstStyle>
            <a:p>
              <a:r>
                <a:rPr lang="zh-CN" altLang="en-US" sz="1800" b="1" dirty="0">
                  <a:solidFill>
                    <a:srgbClr val="F7F59D"/>
                  </a:solidFill>
                </a:rPr>
                <a:t>添加标题</a:t>
              </a:r>
            </a:p>
          </p:txBody>
        </p:sp>
      </p:grpSp>
      <p:grpSp>
        <p:nvGrpSpPr>
          <p:cNvPr id="20" name="组合 19"/>
          <p:cNvGrpSpPr/>
          <p:nvPr/>
        </p:nvGrpSpPr>
        <p:grpSpPr>
          <a:xfrm>
            <a:off x="640943" y="2109191"/>
            <a:ext cx="1423081" cy="490232"/>
            <a:chOff x="640859" y="2110157"/>
            <a:chExt cx="1422896" cy="490168"/>
          </a:xfrm>
        </p:grpSpPr>
        <p:sp>
          <p:nvSpPr>
            <p:cNvPr id="21" name="矩形 20"/>
            <p:cNvSpPr/>
            <p:nvPr/>
          </p:nvSpPr>
          <p:spPr>
            <a:xfrm>
              <a:off x="640859" y="2110157"/>
              <a:ext cx="1422896" cy="490168"/>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b="1">
                <a:solidFill>
                  <a:srgbClr val="F7F59D"/>
                </a:solidFill>
                <a:latin typeface="+mj-ea"/>
                <a:ea typeface="+mj-ea"/>
              </a:endParaRPr>
            </a:p>
          </p:txBody>
        </p:sp>
        <p:sp>
          <p:nvSpPr>
            <p:cNvPr id="22" name="TextBox 50"/>
            <p:cNvSpPr txBox="1"/>
            <p:nvPr/>
          </p:nvSpPr>
          <p:spPr>
            <a:xfrm>
              <a:off x="640859" y="2189298"/>
              <a:ext cx="1294682" cy="338510"/>
            </a:xfrm>
            <a:prstGeom prst="rect">
              <a:avLst/>
            </a:prstGeom>
            <a:noFill/>
            <a:ln w="9525">
              <a:noFill/>
              <a:round/>
              <a:headEnd/>
              <a:tailEnd/>
            </a:ln>
          </p:spPr>
          <p:txBody>
            <a:bodyPr anchor="ctr"/>
            <a:lstStyle>
              <a:defPPr>
                <a:defRPr lang="zh-CN"/>
              </a:defPPr>
              <a:lvl1pPr>
                <a:defRPr sz="3200">
                  <a:latin typeface="+mj-ea"/>
                  <a:ea typeface="+mj-ea"/>
                </a:defRPr>
              </a:lvl1pPr>
            </a:lstStyle>
            <a:p>
              <a:pPr algn="r"/>
              <a:r>
                <a:rPr lang="zh-CN" altLang="en-US" sz="1800" b="1" dirty="0">
                  <a:solidFill>
                    <a:srgbClr val="F7F59D"/>
                  </a:solidFill>
                </a:rPr>
                <a:t>添加标题</a:t>
              </a:r>
            </a:p>
          </p:txBody>
        </p:sp>
      </p:grpSp>
      <p:grpSp>
        <p:nvGrpSpPr>
          <p:cNvPr id="23" name="组合 22"/>
          <p:cNvGrpSpPr/>
          <p:nvPr/>
        </p:nvGrpSpPr>
        <p:grpSpPr>
          <a:xfrm>
            <a:off x="640943" y="2756975"/>
            <a:ext cx="1496483" cy="490232"/>
            <a:chOff x="640859" y="2757857"/>
            <a:chExt cx="1496288" cy="490168"/>
          </a:xfrm>
        </p:grpSpPr>
        <p:sp>
          <p:nvSpPr>
            <p:cNvPr id="24" name="矩形 23"/>
            <p:cNvSpPr/>
            <p:nvPr/>
          </p:nvSpPr>
          <p:spPr>
            <a:xfrm>
              <a:off x="640859" y="2757857"/>
              <a:ext cx="1496288" cy="490168"/>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b="1">
                <a:solidFill>
                  <a:srgbClr val="F7F59D"/>
                </a:solidFill>
                <a:latin typeface="+mj-ea"/>
                <a:ea typeface="+mj-ea"/>
              </a:endParaRPr>
            </a:p>
          </p:txBody>
        </p:sp>
        <p:sp>
          <p:nvSpPr>
            <p:cNvPr id="25" name="TextBox 53"/>
            <p:cNvSpPr txBox="1"/>
            <p:nvPr/>
          </p:nvSpPr>
          <p:spPr>
            <a:xfrm>
              <a:off x="793678" y="2817948"/>
              <a:ext cx="1141862" cy="338510"/>
            </a:xfrm>
            <a:prstGeom prst="rect">
              <a:avLst/>
            </a:prstGeom>
            <a:gradFill>
              <a:gsLst>
                <a:gs pos="0">
                  <a:srgbClr val="DABA7A"/>
                </a:gs>
                <a:gs pos="74000">
                  <a:srgbClr val="C9A86D"/>
                </a:gs>
                <a:gs pos="100000">
                  <a:srgbClr val="D4B375"/>
                </a:gs>
              </a:gsLst>
              <a:lin ang="5400000" scaled="1"/>
            </a:gradFill>
            <a:ln w="9525">
              <a:noFill/>
              <a:round/>
              <a:headEnd/>
              <a:tailEnd/>
            </a:ln>
          </p:spPr>
          <p:txBody>
            <a:bodyPr anchor="ctr"/>
            <a:lstStyle>
              <a:defPPr>
                <a:defRPr lang="zh-CN"/>
              </a:defPPr>
              <a:lvl1pPr>
                <a:defRPr sz="3200">
                  <a:latin typeface="+mj-ea"/>
                  <a:ea typeface="+mj-ea"/>
                </a:defRPr>
              </a:lvl1pPr>
            </a:lstStyle>
            <a:p>
              <a:pPr algn="r"/>
              <a:r>
                <a:rPr lang="zh-CN" altLang="en-US" sz="1800" b="1" dirty="0">
                  <a:solidFill>
                    <a:srgbClr val="F7F59D"/>
                  </a:solidFill>
                </a:rPr>
                <a:t>添加标题</a:t>
              </a:r>
            </a:p>
          </p:txBody>
        </p:sp>
      </p:grpSp>
      <p:grpSp>
        <p:nvGrpSpPr>
          <p:cNvPr id="26" name="组合 25"/>
          <p:cNvGrpSpPr/>
          <p:nvPr/>
        </p:nvGrpSpPr>
        <p:grpSpPr>
          <a:xfrm>
            <a:off x="640943" y="3404760"/>
            <a:ext cx="1442134" cy="490232"/>
            <a:chOff x="640859" y="3405557"/>
            <a:chExt cx="1441946" cy="490168"/>
          </a:xfrm>
        </p:grpSpPr>
        <p:sp>
          <p:nvSpPr>
            <p:cNvPr id="27" name="矩形 26"/>
            <p:cNvSpPr/>
            <p:nvPr/>
          </p:nvSpPr>
          <p:spPr>
            <a:xfrm>
              <a:off x="640859" y="3405557"/>
              <a:ext cx="1441946" cy="490168"/>
            </a:xfrm>
            <a:prstGeom prst="rect">
              <a:avLst/>
            </a:prstGeom>
            <a:gradFill>
              <a:gsLst>
                <a:gs pos="0">
                  <a:srgbClr val="DABA7A"/>
                </a:gs>
                <a:gs pos="74000">
                  <a:srgbClr val="C9A86D"/>
                </a:gs>
                <a:gs pos="100000">
                  <a:srgbClr val="D4B375"/>
                </a:gs>
              </a:gsLst>
              <a:lin ang="5400000" scaled="1"/>
            </a:gradFill>
            <a:ln w="9525">
              <a:solidFill>
                <a:srgbClr val="D9D27C"/>
              </a:solidFill>
              <a:round/>
              <a:headEnd/>
              <a:tailEnd/>
            </a:ln>
          </p:spPr>
          <p:txBody>
            <a:bodyPr anchor="ctr"/>
            <a:lstStyle/>
            <a:p>
              <a:endParaRPr lang="zh-CN" altLang="en-US" b="1">
                <a:solidFill>
                  <a:srgbClr val="F7F59D"/>
                </a:solidFill>
                <a:latin typeface="+mj-ea"/>
                <a:ea typeface="+mj-ea"/>
              </a:endParaRPr>
            </a:p>
          </p:txBody>
        </p:sp>
        <p:sp>
          <p:nvSpPr>
            <p:cNvPr id="28" name="TextBox 56"/>
            <p:cNvSpPr txBox="1"/>
            <p:nvPr/>
          </p:nvSpPr>
          <p:spPr>
            <a:xfrm>
              <a:off x="663111" y="3465648"/>
              <a:ext cx="1272430" cy="338510"/>
            </a:xfrm>
            <a:prstGeom prst="rect">
              <a:avLst/>
            </a:prstGeom>
            <a:noFill/>
            <a:ln w="9525">
              <a:noFill/>
              <a:round/>
              <a:headEnd/>
              <a:tailEnd/>
            </a:ln>
          </p:spPr>
          <p:txBody>
            <a:bodyPr anchor="ctr"/>
            <a:lstStyle>
              <a:defPPr>
                <a:defRPr lang="zh-CN"/>
              </a:defPPr>
              <a:lvl1pPr>
                <a:defRPr sz="3200">
                  <a:latin typeface="+mj-ea"/>
                  <a:ea typeface="+mj-ea"/>
                </a:defRPr>
              </a:lvl1pPr>
            </a:lstStyle>
            <a:p>
              <a:pPr algn="r"/>
              <a:r>
                <a:rPr lang="zh-CN" altLang="en-US" sz="1800" b="1" dirty="0">
                  <a:solidFill>
                    <a:srgbClr val="F7F59D"/>
                  </a:solidFill>
                </a:rPr>
                <a:t>添加标题</a:t>
              </a:r>
            </a:p>
          </p:txBody>
        </p:sp>
      </p:grpSp>
      <p:sp>
        <p:nvSpPr>
          <p:cNvPr id="29" name="TextBox 57"/>
          <p:cNvSpPr txBox="1"/>
          <p:nvPr/>
        </p:nvSpPr>
        <p:spPr>
          <a:xfrm>
            <a:off x="9427306" y="3894165"/>
            <a:ext cx="171229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400">
                <a:solidFill>
                  <a:srgbClr val="D9D27C"/>
                </a:solidFill>
                <a:latin typeface="微软雅黑" pitchFamily="34" charset="-122"/>
                <a:ea typeface="微软雅黑" pitchFamily="34" charset="-122"/>
              </a:defRPr>
            </a:lvl1pPr>
          </a:lstStyle>
          <a:p>
            <a:r>
              <a:rPr lang="zh-CN" altLang="en-US" dirty="0">
                <a:solidFill>
                  <a:srgbClr val="AE8A57"/>
                </a:solidFill>
              </a:rPr>
              <a:t>这里输入您的相关文字解释这里输入您的相关文字解释</a:t>
            </a:r>
          </a:p>
        </p:txBody>
      </p:sp>
      <p:sp>
        <p:nvSpPr>
          <p:cNvPr id="30" name="TextBox 58"/>
          <p:cNvSpPr txBox="1"/>
          <p:nvPr/>
        </p:nvSpPr>
        <p:spPr>
          <a:xfrm>
            <a:off x="985148" y="5148104"/>
            <a:ext cx="10486218"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400">
                <a:solidFill>
                  <a:srgbClr val="D9D27C"/>
                </a:solidFill>
                <a:latin typeface="微软雅黑" pitchFamily="34" charset="-122"/>
                <a:ea typeface="微软雅黑" pitchFamily="34" charset="-122"/>
              </a:defRPr>
            </a:lvl1pPr>
          </a:lstStyle>
          <a:p>
            <a:r>
              <a:rPr lang="zh-CN" altLang="en-US" dirty="0">
                <a:solidFill>
                  <a:srgbClr val="AE8A57"/>
                </a:solidFill>
              </a:rPr>
              <a:t>这里输入您的相关文字解释这里输入您的相关文字解释这里输入您的相关文字解释这里输入您的相关文字解释这里输入您的相关文字解释这里输入您的相关文字解释这里输入您的相关文字解释这里输入您的相关文字解释</a:t>
            </a:r>
            <a:r>
              <a:rPr lang="en-US" altLang="zh-CN" dirty="0">
                <a:solidFill>
                  <a:srgbClr val="AE8A57"/>
                </a:solidFill>
              </a:rPr>
              <a:t>……</a:t>
            </a:r>
            <a:endParaRPr lang="zh-CN" altLang="en-US" dirty="0">
              <a:solidFill>
                <a:srgbClr val="AE8A57"/>
              </a:solidFill>
            </a:endParaRPr>
          </a:p>
        </p:txBody>
      </p:sp>
      <p:grpSp>
        <p:nvGrpSpPr>
          <p:cNvPr id="31" name="组合 30"/>
          <p:cNvGrpSpPr/>
          <p:nvPr/>
        </p:nvGrpSpPr>
        <p:grpSpPr>
          <a:xfrm>
            <a:off x="1549337" y="1458953"/>
            <a:ext cx="6030110" cy="3467552"/>
            <a:chOff x="1549134" y="1460004"/>
            <a:chExt cx="6029325" cy="3467100"/>
          </a:xfrm>
        </p:grpSpPr>
        <p:pic>
          <p:nvPicPr>
            <p:cNvPr id="32" name="Picture 5" descr="C:\Users\Administrator\Desktop\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134" y="1460004"/>
              <a:ext cx="6029325" cy="3467100"/>
            </a:xfrm>
            <a:prstGeom prst="rect">
              <a:avLst/>
            </a:prstGeom>
            <a:grpFill/>
            <a:extLst/>
          </p:spPr>
        </p:pic>
        <p:pic>
          <p:nvPicPr>
            <p:cNvPr id="33"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b="11016"/>
            <a:stretch/>
          </p:blipFill>
          <p:spPr bwMode="auto">
            <a:xfrm flipH="1">
              <a:off x="2154476" y="1667272"/>
              <a:ext cx="4928592" cy="2841848"/>
            </a:xfrm>
            <a:prstGeom prst="rect">
              <a:avLst/>
            </a:prstGeom>
            <a:grpFill/>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29854987"/>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0-#ppt_w/2"/>
                                          </p:val>
                                        </p:tav>
                                        <p:tav tm="100000">
                                          <p:val>
                                            <p:strVal val="#ppt_x"/>
                                          </p:val>
                                        </p:tav>
                                      </p:tavLst>
                                    </p:anim>
                                    <p:anim calcmode="lin" valueType="num">
                                      <p:cBhvr additive="base">
                                        <p:cTn id="25" dur="500" fill="hold"/>
                                        <p:tgtEl>
                                          <p:spTgt spid="26"/>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0-#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par>
                          <p:cTn id="51" fill="hold">
                            <p:stCondLst>
                              <p:cond delay="2500"/>
                            </p:stCondLst>
                            <p:childTnLst>
                              <p:par>
                                <p:cTn id="52" presetID="14" presetClass="entr" presetSubtype="10" fill="hold" grpId="0"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randombar(horizontal)">
                                      <p:cBhvr>
                                        <p:cTn id="54" dur="500"/>
                                        <p:tgtEl>
                                          <p:spTgt spid="7"/>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randombar(horizontal)">
                                      <p:cBhvr>
                                        <p:cTn id="57" dur="500"/>
                                        <p:tgtEl>
                                          <p:spTgt spid="2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randombar(horizontal)">
                                      <p:cBhvr>
                                        <p:cTn id="6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 grpId="0"/>
      <p:bldP spid="7" grpId="0"/>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grpSp>
        <p:nvGrpSpPr>
          <p:cNvPr id="24" name="组合 23"/>
          <p:cNvGrpSpPr/>
          <p:nvPr/>
        </p:nvGrpSpPr>
        <p:grpSpPr>
          <a:xfrm>
            <a:off x="6156302" y="1477241"/>
            <a:ext cx="1484565" cy="2848113"/>
            <a:chOff x="6156302" y="1476392"/>
            <a:chExt cx="1484565" cy="2848113"/>
          </a:xfrm>
        </p:grpSpPr>
        <p:grpSp>
          <p:nvGrpSpPr>
            <p:cNvPr id="25" name="组合 24"/>
            <p:cNvGrpSpPr/>
            <p:nvPr/>
          </p:nvGrpSpPr>
          <p:grpSpPr>
            <a:xfrm>
              <a:off x="6156302" y="1476392"/>
              <a:ext cx="1484565" cy="2848113"/>
              <a:chOff x="6156302" y="1476392"/>
              <a:chExt cx="1484565" cy="2848113"/>
            </a:xfrm>
          </p:grpSpPr>
          <p:sp>
            <p:nvSpPr>
              <p:cNvPr id="29"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AE8A57"/>
              </a:solidFill>
              <a:ln w="76200" cap="flat" cmpd="sng" algn="ctr">
                <a:noFill/>
                <a:prstDash val="solid"/>
              </a:ln>
              <a:effectLst/>
            </p:spPr>
            <p:txBody>
              <a:bodyPr anchor="ctr"/>
              <a:lstStyle/>
              <a:p>
                <a:pPr algn="ctr" defTabSz="1030285">
                  <a:defRPr/>
                </a:pPr>
                <a:endParaRPr lang="en-US" b="1" kern="0">
                  <a:solidFill>
                    <a:schemeClr val="bg2">
                      <a:lumMod val="75000"/>
                    </a:schemeClr>
                  </a:solidFill>
                  <a:effectLst>
                    <a:innerShdw blurRad="63500" dist="50800" dir="13500000">
                      <a:prstClr val="black">
                        <a:alpha val="50000"/>
                      </a:prstClr>
                    </a:innerShdw>
                  </a:effectLst>
                  <a:sym typeface="Arial" panose="020B0604020202020204" pitchFamily="34" charset="0"/>
                </a:endParaRPr>
              </a:p>
            </p:txBody>
          </p:sp>
          <p:sp>
            <p:nvSpPr>
              <p:cNvPr id="30" name="椭圆 29"/>
              <p:cNvSpPr/>
              <p:nvPr/>
            </p:nvSpPr>
            <p:spPr>
              <a:xfrm>
                <a:off x="7018705" y="1476392"/>
                <a:ext cx="622162" cy="622163"/>
              </a:xfrm>
              <a:prstGeom prst="ellipse">
                <a:avLst/>
              </a:prstGeom>
              <a:solidFill>
                <a:srgbClr val="AE8A5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2">
                      <a:lumMod val="75000"/>
                    </a:schemeClr>
                  </a:solidFill>
                  <a:effectLst>
                    <a:innerShdw blurRad="63500" dist="50800" dir="13500000">
                      <a:prstClr val="black">
                        <a:alpha val="50000"/>
                      </a:prstClr>
                    </a:innerShdw>
                  </a:effectLst>
                </a:endParaRPr>
              </a:p>
            </p:txBody>
          </p:sp>
        </p:grpSp>
        <p:grpSp>
          <p:nvGrpSpPr>
            <p:cNvPr id="26" name="组合 25"/>
            <p:cNvGrpSpPr/>
            <p:nvPr/>
          </p:nvGrpSpPr>
          <p:grpSpPr>
            <a:xfrm>
              <a:off x="7103519" y="1545274"/>
              <a:ext cx="488388" cy="465759"/>
              <a:chOff x="4418676" y="1572161"/>
              <a:chExt cx="488388" cy="465759"/>
            </a:xfrm>
          </p:grpSpPr>
          <p:sp>
            <p:nvSpPr>
              <p:cNvPr id="27" name="椭圆 26"/>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sz="2000" b="1">
                  <a:solidFill>
                    <a:schemeClr val="bg2">
                      <a:lumMod val="75000"/>
                    </a:schemeClr>
                  </a:solidFill>
                  <a:effectLst>
                    <a:innerShdw blurRad="63500" dist="50800" dir="13500000">
                      <a:prstClr val="black">
                        <a:alpha val="50000"/>
                      </a:prstClr>
                    </a:innerShdw>
                  </a:effectLst>
                </a:endParaRPr>
              </a:p>
            </p:txBody>
          </p:sp>
          <p:sp>
            <p:nvSpPr>
              <p:cNvPr id="28" name="文本框 27"/>
              <p:cNvSpPr txBox="1"/>
              <p:nvPr/>
            </p:nvSpPr>
            <p:spPr>
              <a:xfrm>
                <a:off x="4437064" y="1572161"/>
                <a:ext cx="470000" cy="400110"/>
              </a:xfrm>
              <a:prstGeom prst="rect">
                <a:avLst/>
              </a:prstGeom>
              <a:noFill/>
            </p:spPr>
            <p:txBody>
              <a:bodyPr wrap="none" rtlCol="0">
                <a:spAutoFit/>
              </a:bodyPr>
              <a:lstStyle/>
              <a:p>
                <a:r>
                  <a:rPr lang="en-US" altLang="zh-CN" sz="2000" b="1" dirty="0" smtClean="0">
                    <a:solidFill>
                      <a:schemeClr val="bg2">
                        <a:lumMod val="75000"/>
                      </a:schemeClr>
                    </a:solidFill>
                    <a:effectLst>
                      <a:innerShdw blurRad="63500" dist="50800" dir="13500000">
                        <a:prstClr val="black">
                          <a:alpha val="50000"/>
                        </a:prstClr>
                      </a:innerShdw>
                    </a:effectLst>
                  </a:rPr>
                  <a:t>02</a:t>
                </a:r>
                <a:endParaRPr lang="zh-CN" altLang="en-US" sz="2000" b="1" dirty="0">
                  <a:solidFill>
                    <a:schemeClr val="bg2">
                      <a:lumMod val="75000"/>
                    </a:schemeClr>
                  </a:solidFill>
                  <a:effectLst>
                    <a:innerShdw blurRad="63500" dist="50800" dir="13500000">
                      <a:prstClr val="black">
                        <a:alpha val="50000"/>
                      </a:prstClr>
                    </a:innerShdw>
                  </a:effectLst>
                </a:endParaRPr>
              </a:p>
            </p:txBody>
          </p:sp>
        </p:grpSp>
      </p:grpSp>
      <p:grpSp>
        <p:nvGrpSpPr>
          <p:cNvPr id="31" name="组合 30"/>
          <p:cNvGrpSpPr/>
          <p:nvPr/>
        </p:nvGrpSpPr>
        <p:grpSpPr>
          <a:xfrm>
            <a:off x="5117819" y="4679327"/>
            <a:ext cx="1709702" cy="1709702"/>
            <a:chOff x="4700937" y="4015204"/>
            <a:chExt cx="455921" cy="455921"/>
          </a:xfrm>
          <a:effectLst/>
        </p:grpSpPr>
        <p:sp>
          <p:nvSpPr>
            <p:cNvPr id="32" name="椭圆 31"/>
            <p:cNvSpPr/>
            <p:nvPr/>
          </p:nvSpPr>
          <p:spPr>
            <a:xfrm flipH="1">
              <a:off x="4700937" y="4015204"/>
              <a:ext cx="455921" cy="455921"/>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flipH="1">
              <a:off x="4711557" y="4025824"/>
              <a:ext cx="434681" cy="434681"/>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4342792" y="1500033"/>
            <a:ext cx="1425893" cy="3802264"/>
            <a:chOff x="4342792" y="1500033"/>
            <a:chExt cx="1425893" cy="3802264"/>
          </a:xfrm>
        </p:grpSpPr>
        <p:grpSp>
          <p:nvGrpSpPr>
            <p:cNvPr id="35" name="组合 34"/>
            <p:cNvGrpSpPr/>
            <p:nvPr/>
          </p:nvGrpSpPr>
          <p:grpSpPr>
            <a:xfrm>
              <a:off x="4342792" y="1500033"/>
              <a:ext cx="1425893" cy="3802264"/>
              <a:chOff x="4342792" y="1500033"/>
              <a:chExt cx="1425893" cy="3802264"/>
            </a:xfrm>
          </p:grpSpPr>
          <p:sp>
            <p:nvSpPr>
              <p:cNvPr id="39"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AE8A57"/>
              </a:solidFill>
              <a:ln w="76200" cap="flat" cmpd="sng" algn="ctr">
                <a:noFill/>
                <a:prstDash val="solid"/>
              </a:ln>
              <a:effectLst/>
            </p:spPr>
            <p:txBody>
              <a:bodyPr anchor="ctr"/>
              <a:lstStyle/>
              <a:p>
                <a:pPr algn="ctr" defTabSz="1030285">
                  <a:defRPr/>
                </a:pPr>
                <a:endParaRPr lang="en-US" b="1" kern="0">
                  <a:solidFill>
                    <a:schemeClr val="bg2">
                      <a:lumMod val="75000"/>
                    </a:schemeClr>
                  </a:solidFill>
                  <a:effectLst>
                    <a:innerShdw blurRad="63500" dist="50800" dir="13500000">
                      <a:prstClr val="black">
                        <a:alpha val="50000"/>
                      </a:prstClr>
                    </a:innerShdw>
                  </a:effectLst>
                  <a:sym typeface="Arial" panose="020B0604020202020204" pitchFamily="34" charset="0"/>
                </a:endParaRPr>
              </a:p>
            </p:txBody>
          </p:sp>
          <p:sp>
            <p:nvSpPr>
              <p:cNvPr id="40" name="椭圆 39"/>
              <p:cNvSpPr/>
              <p:nvPr/>
            </p:nvSpPr>
            <p:spPr>
              <a:xfrm>
                <a:off x="4342792" y="1500033"/>
                <a:ext cx="622162" cy="622163"/>
              </a:xfrm>
              <a:prstGeom prst="ellipse">
                <a:avLst/>
              </a:prstGeom>
              <a:solidFill>
                <a:srgbClr val="AE8A57"/>
              </a:solidFill>
              <a:ln>
                <a:solidFill>
                  <a:srgbClr val="AE8A5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2">
                      <a:lumMod val="75000"/>
                    </a:schemeClr>
                  </a:solidFill>
                  <a:effectLst>
                    <a:innerShdw blurRad="63500" dist="50800" dir="13500000">
                      <a:prstClr val="black">
                        <a:alpha val="50000"/>
                      </a:prstClr>
                    </a:innerShdw>
                  </a:effectLst>
                </a:endParaRPr>
              </a:p>
            </p:txBody>
          </p:sp>
        </p:grpSp>
        <p:grpSp>
          <p:nvGrpSpPr>
            <p:cNvPr id="36" name="组合 35"/>
            <p:cNvGrpSpPr/>
            <p:nvPr/>
          </p:nvGrpSpPr>
          <p:grpSpPr>
            <a:xfrm>
              <a:off x="4418676" y="1572161"/>
              <a:ext cx="516963" cy="465759"/>
              <a:chOff x="4418676" y="1572161"/>
              <a:chExt cx="516963" cy="465759"/>
            </a:xfrm>
          </p:grpSpPr>
          <p:sp>
            <p:nvSpPr>
              <p:cNvPr id="37" name="椭圆 36"/>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sz="2000" b="1">
                  <a:solidFill>
                    <a:schemeClr val="bg2">
                      <a:lumMod val="75000"/>
                    </a:schemeClr>
                  </a:solidFill>
                  <a:effectLst>
                    <a:innerShdw blurRad="63500" dist="50800" dir="13500000">
                      <a:prstClr val="black">
                        <a:alpha val="50000"/>
                      </a:prstClr>
                    </a:innerShdw>
                  </a:effectLst>
                </a:endParaRPr>
              </a:p>
            </p:txBody>
          </p:sp>
          <p:sp>
            <p:nvSpPr>
              <p:cNvPr id="38" name="文本框 37"/>
              <p:cNvSpPr txBox="1"/>
              <p:nvPr/>
            </p:nvSpPr>
            <p:spPr>
              <a:xfrm>
                <a:off x="4465639" y="1572161"/>
                <a:ext cx="470000" cy="400110"/>
              </a:xfrm>
              <a:prstGeom prst="rect">
                <a:avLst/>
              </a:prstGeom>
              <a:noFill/>
            </p:spPr>
            <p:txBody>
              <a:bodyPr wrap="none" rtlCol="0">
                <a:spAutoFit/>
              </a:bodyPr>
              <a:lstStyle/>
              <a:p>
                <a:r>
                  <a:rPr lang="en-US" altLang="zh-CN" sz="2000" b="1" dirty="0" smtClean="0">
                    <a:solidFill>
                      <a:schemeClr val="bg2">
                        <a:lumMod val="75000"/>
                      </a:schemeClr>
                    </a:solidFill>
                    <a:effectLst>
                      <a:innerShdw blurRad="63500" dist="50800" dir="13500000">
                        <a:prstClr val="black">
                          <a:alpha val="50000"/>
                        </a:prstClr>
                      </a:innerShdw>
                    </a:effectLst>
                  </a:rPr>
                  <a:t>01</a:t>
                </a:r>
                <a:endParaRPr lang="zh-CN" altLang="en-US" sz="2000" b="1" dirty="0">
                  <a:solidFill>
                    <a:schemeClr val="bg2">
                      <a:lumMod val="75000"/>
                    </a:schemeClr>
                  </a:solidFill>
                  <a:effectLst>
                    <a:innerShdw blurRad="63500" dist="50800" dir="13500000">
                      <a:prstClr val="black">
                        <a:alpha val="50000"/>
                      </a:prstClr>
                    </a:innerShdw>
                  </a:effectLst>
                </a:endParaRPr>
              </a:p>
            </p:txBody>
          </p:sp>
        </p:grpSp>
      </p:grpSp>
      <p:grpSp>
        <p:nvGrpSpPr>
          <p:cNvPr id="41" name="组合 40"/>
          <p:cNvGrpSpPr/>
          <p:nvPr/>
        </p:nvGrpSpPr>
        <p:grpSpPr>
          <a:xfrm>
            <a:off x="4342792" y="3076450"/>
            <a:ext cx="1203168" cy="2670299"/>
            <a:chOff x="4342792" y="3076450"/>
            <a:chExt cx="1203168" cy="2670299"/>
          </a:xfrm>
        </p:grpSpPr>
        <p:grpSp>
          <p:nvGrpSpPr>
            <p:cNvPr id="42" name="组合 41"/>
            <p:cNvGrpSpPr/>
            <p:nvPr/>
          </p:nvGrpSpPr>
          <p:grpSpPr>
            <a:xfrm>
              <a:off x="4342792" y="3076450"/>
              <a:ext cx="1203168" cy="2670299"/>
              <a:chOff x="4342792" y="3076450"/>
              <a:chExt cx="1203168" cy="2670299"/>
            </a:xfrm>
          </p:grpSpPr>
          <p:sp>
            <p:nvSpPr>
              <p:cNvPr id="47"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AE8A57"/>
              </a:solidFill>
              <a:ln w="76200" cap="flat" cmpd="sng" algn="ctr">
                <a:noFill/>
                <a:prstDash val="solid"/>
              </a:ln>
              <a:effectLst/>
            </p:spPr>
            <p:txBody>
              <a:bodyPr anchor="ctr"/>
              <a:lstStyle/>
              <a:p>
                <a:pPr algn="ctr" defTabSz="1030285">
                  <a:defRPr/>
                </a:pPr>
                <a:endParaRPr lang="en-US" b="1" kern="0">
                  <a:solidFill>
                    <a:schemeClr val="bg2">
                      <a:lumMod val="75000"/>
                    </a:schemeClr>
                  </a:solidFill>
                  <a:effectLst>
                    <a:innerShdw blurRad="63500" dist="50800" dir="13500000">
                      <a:prstClr val="black">
                        <a:alpha val="50000"/>
                      </a:prstClr>
                    </a:innerShdw>
                  </a:effectLst>
                  <a:sym typeface="Arial" panose="020B0604020202020204" pitchFamily="34" charset="0"/>
                </a:endParaRPr>
              </a:p>
            </p:txBody>
          </p:sp>
          <p:sp>
            <p:nvSpPr>
              <p:cNvPr id="48" name="椭圆 47"/>
              <p:cNvSpPr/>
              <p:nvPr/>
            </p:nvSpPr>
            <p:spPr>
              <a:xfrm>
                <a:off x="4342792" y="3076450"/>
                <a:ext cx="622162" cy="622163"/>
              </a:xfrm>
              <a:prstGeom prst="ellipse">
                <a:avLst/>
              </a:prstGeom>
              <a:solidFill>
                <a:srgbClr val="AE8A57"/>
              </a:solidFill>
              <a:ln>
                <a:solidFill>
                  <a:srgbClr val="AE8A5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2">
                      <a:lumMod val="75000"/>
                    </a:schemeClr>
                  </a:solidFill>
                  <a:effectLst>
                    <a:innerShdw blurRad="63500" dist="50800" dir="13500000">
                      <a:prstClr val="black">
                        <a:alpha val="50000"/>
                      </a:prstClr>
                    </a:innerShdw>
                  </a:effectLst>
                </a:endParaRPr>
              </a:p>
            </p:txBody>
          </p:sp>
        </p:grpSp>
        <p:grpSp>
          <p:nvGrpSpPr>
            <p:cNvPr id="44" name="组合 43"/>
            <p:cNvGrpSpPr/>
            <p:nvPr/>
          </p:nvGrpSpPr>
          <p:grpSpPr>
            <a:xfrm>
              <a:off x="4428480" y="3154651"/>
              <a:ext cx="488388" cy="465759"/>
              <a:chOff x="4418676" y="1572161"/>
              <a:chExt cx="488388" cy="465759"/>
            </a:xfrm>
          </p:grpSpPr>
          <p:sp>
            <p:nvSpPr>
              <p:cNvPr id="45" name="椭圆 44"/>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sz="2000" b="1">
                  <a:solidFill>
                    <a:schemeClr val="bg2">
                      <a:lumMod val="75000"/>
                    </a:schemeClr>
                  </a:solidFill>
                  <a:effectLst>
                    <a:innerShdw blurRad="63500" dist="50800" dir="13500000">
                      <a:prstClr val="black">
                        <a:alpha val="50000"/>
                      </a:prstClr>
                    </a:innerShdw>
                  </a:effectLst>
                </a:endParaRPr>
              </a:p>
            </p:txBody>
          </p:sp>
          <p:sp>
            <p:nvSpPr>
              <p:cNvPr id="46" name="文本框 45"/>
              <p:cNvSpPr txBox="1"/>
              <p:nvPr/>
            </p:nvSpPr>
            <p:spPr>
              <a:xfrm>
                <a:off x="4437064" y="1572161"/>
                <a:ext cx="470000" cy="400110"/>
              </a:xfrm>
              <a:prstGeom prst="rect">
                <a:avLst/>
              </a:prstGeom>
              <a:noFill/>
            </p:spPr>
            <p:txBody>
              <a:bodyPr wrap="none" rtlCol="0">
                <a:spAutoFit/>
              </a:bodyPr>
              <a:lstStyle/>
              <a:p>
                <a:r>
                  <a:rPr lang="en-US" altLang="zh-CN" sz="2000" b="1" dirty="0" smtClean="0">
                    <a:solidFill>
                      <a:schemeClr val="bg2">
                        <a:lumMod val="75000"/>
                      </a:schemeClr>
                    </a:solidFill>
                    <a:effectLst>
                      <a:innerShdw blurRad="63500" dist="50800" dir="13500000">
                        <a:prstClr val="black">
                          <a:alpha val="50000"/>
                        </a:prstClr>
                      </a:innerShdw>
                    </a:effectLst>
                  </a:rPr>
                  <a:t>03</a:t>
                </a:r>
                <a:endParaRPr lang="zh-CN" altLang="en-US" sz="2000" b="1" dirty="0">
                  <a:solidFill>
                    <a:schemeClr val="bg2">
                      <a:lumMod val="75000"/>
                    </a:schemeClr>
                  </a:solidFill>
                  <a:effectLst>
                    <a:innerShdw blurRad="63500" dist="50800" dir="13500000">
                      <a:prstClr val="black">
                        <a:alpha val="50000"/>
                      </a:prstClr>
                    </a:innerShdw>
                  </a:effectLst>
                </a:endParaRPr>
              </a:p>
            </p:txBody>
          </p:sp>
        </p:grpSp>
      </p:grpSp>
      <p:grpSp>
        <p:nvGrpSpPr>
          <p:cNvPr id="49" name="组合 48"/>
          <p:cNvGrpSpPr/>
          <p:nvPr/>
        </p:nvGrpSpPr>
        <p:grpSpPr>
          <a:xfrm>
            <a:off x="6156302" y="2614250"/>
            <a:ext cx="1484565" cy="2865828"/>
            <a:chOff x="6156302" y="2614250"/>
            <a:chExt cx="1484565" cy="2865828"/>
          </a:xfrm>
        </p:grpSpPr>
        <p:grpSp>
          <p:nvGrpSpPr>
            <p:cNvPr id="50" name="组合 49"/>
            <p:cNvGrpSpPr/>
            <p:nvPr/>
          </p:nvGrpSpPr>
          <p:grpSpPr>
            <a:xfrm>
              <a:off x="6156302" y="2614250"/>
              <a:ext cx="1484565" cy="2865828"/>
              <a:chOff x="6156302" y="2614250"/>
              <a:chExt cx="1484565" cy="2865828"/>
            </a:xfrm>
          </p:grpSpPr>
          <p:sp>
            <p:nvSpPr>
              <p:cNvPr id="54"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rgbClr val="AE8A57"/>
              </a:solidFill>
              <a:ln w="76200" cap="flat" cmpd="sng" algn="ctr">
                <a:noFill/>
                <a:prstDash val="solid"/>
              </a:ln>
              <a:effectLst/>
            </p:spPr>
            <p:txBody>
              <a:bodyPr anchor="ctr"/>
              <a:lstStyle/>
              <a:p>
                <a:pPr algn="ctr" defTabSz="1030285">
                  <a:defRPr/>
                </a:pPr>
                <a:endParaRPr lang="en-US" b="1" kern="0">
                  <a:solidFill>
                    <a:schemeClr val="bg2">
                      <a:lumMod val="75000"/>
                    </a:schemeClr>
                  </a:solidFill>
                  <a:effectLst>
                    <a:innerShdw blurRad="63500" dist="50800" dir="13500000">
                      <a:prstClr val="black">
                        <a:alpha val="50000"/>
                      </a:prstClr>
                    </a:innerShdw>
                  </a:effectLst>
                  <a:sym typeface="Arial" panose="020B0604020202020204" pitchFamily="34" charset="0"/>
                </a:endParaRPr>
              </a:p>
            </p:txBody>
          </p:sp>
          <p:sp>
            <p:nvSpPr>
              <p:cNvPr id="55" name="椭圆 54"/>
              <p:cNvSpPr/>
              <p:nvPr/>
            </p:nvSpPr>
            <p:spPr>
              <a:xfrm>
                <a:off x="7018705" y="2614250"/>
                <a:ext cx="622162" cy="622163"/>
              </a:xfrm>
              <a:prstGeom prst="ellipse">
                <a:avLst/>
              </a:prstGeom>
              <a:solidFill>
                <a:srgbClr val="AE8A5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2">
                      <a:lumMod val="75000"/>
                    </a:schemeClr>
                  </a:solidFill>
                  <a:effectLst>
                    <a:innerShdw blurRad="63500" dist="50800" dir="13500000">
                      <a:prstClr val="black">
                        <a:alpha val="50000"/>
                      </a:prstClr>
                    </a:innerShdw>
                  </a:effectLst>
                </a:endParaRPr>
              </a:p>
            </p:txBody>
          </p:sp>
        </p:grpSp>
        <p:grpSp>
          <p:nvGrpSpPr>
            <p:cNvPr id="51" name="组合 50"/>
            <p:cNvGrpSpPr/>
            <p:nvPr/>
          </p:nvGrpSpPr>
          <p:grpSpPr>
            <a:xfrm>
              <a:off x="7103519" y="2689103"/>
              <a:ext cx="488388" cy="465759"/>
              <a:chOff x="4418676" y="1572161"/>
              <a:chExt cx="488388" cy="465759"/>
            </a:xfrm>
          </p:grpSpPr>
          <p:sp>
            <p:nvSpPr>
              <p:cNvPr id="52" name="椭圆 51"/>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sz="2000" b="1">
                  <a:solidFill>
                    <a:schemeClr val="bg2">
                      <a:lumMod val="75000"/>
                    </a:schemeClr>
                  </a:solidFill>
                  <a:effectLst>
                    <a:innerShdw blurRad="63500" dist="50800" dir="13500000">
                      <a:prstClr val="black">
                        <a:alpha val="50000"/>
                      </a:prstClr>
                    </a:innerShdw>
                  </a:effectLst>
                </a:endParaRPr>
              </a:p>
            </p:txBody>
          </p:sp>
          <p:sp>
            <p:nvSpPr>
              <p:cNvPr id="53" name="文本框 52"/>
              <p:cNvSpPr txBox="1"/>
              <p:nvPr/>
            </p:nvSpPr>
            <p:spPr>
              <a:xfrm>
                <a:off x="4437064" y="1572161"/>
                <a:ext cx="470000" cy="400110"/>
              </a:xfrm>
              <a:prstGeom prst="rect">
                <a:avLst/>
              </a:prstGeom>
              <a:noFill/>
            </p:spPr>
            <p:txBody>
              <a:bodyPr wrap="none" rtlCol="0">
                <a:spAutoFit/>
              </a:bodyPr>
              <a:lstStyle/>
              <a:p>
                <a:r>
                  <a:rPr lang="en-US" altLang="zh-CN" sz="2000" b="1" dirty="0" smtClean="0">
                    <a:solidFill>
                      <a:schemeClr val="bg2">
                        <a:lumMod val="75000"/>
                      </a:schemeClr>
                    </a:solidFill>
                    <a:effectLst>
                      <a:innerShdw blurRad="63500" dist="50800" dir="13500000">
                        <a:prstClr val="black">
                          <a:alpha val="50000"/>
                        </a:prstClr>
                      </a:innerShdw>
                    </a:effectLst>
                  </a:rPr>
                  <a:t>04</a:t>
                </a:r>
                <a:endParaRPr lang="zh-CN" altLang="en-US" sz="2000" b="1" dirty="0">
                  <a:solidFill>
                    <a:schemeClr val="bg2">
                      <a:lumMod val="75000"/>
                    </a:schemeClr>
                  </a:solidFill>
                  <a:effectLst>
                    <a:innerShdw blurRad="63500" dist="50800" dir="13500000">
                      <a:prstClr val="black">
                        <a:alpha val="50000"/>
                      </a:prstClr>
                    </a:innerShdw>
                  </a:effectLst>
                </a:endParaRPr>
              </a:p>
            </p:txBody>
          </p:sp>
        </p:grpSp>
      </p:grpSp>
      <p:grpSp>
        <p:nvGrpSpPr>
          <p:cNvPr id="56" name="组合 55"/>
          <p:cNvGrpSpPr/>
          <p:nvPr/>
        </p:nvGrpSpPr>
        <p:grpSpPr>
          <a:xfrm>
            <a:off x="4342792" y="4217343"/>
            <a:ext cx="1197024" cy="1440517"/>
            <a:chOff x="4342792" y="4217343"/>
            <a:chExt cx="1197024" cy="1440517"/>
          </a:xfrm>
        </p:grpSpPr>
        <p:grpSp>
          <p:nvGrpSpPr>
            <p:cNvPr id="57" name="组合 56"/>
            <p:cNvGrpSpPr/>
            <p:nvPr/>
          </p:nvGrpSpPr>
          <p:grpSpPr>
            <a:xfrm>
              <a:off x="4342792" y="4217343"/>
              <a:ext cx="1197024" cy="1440517"/>
              <a:chOff x="4342792" y="4217343"/>
              <a:chExt cx="1197024" cy="1440517"/>
            </a:xfrm>
          </p:grpSpPr>
          <p:sp>
            <p:nvSpPr>
              <p:cNvPr id="61"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AE8A57"/>
              </a:solidFill>
              <a:ln w="76200" cap="flat" cmpd="sng" algn="ctr">
                <a:noFill/>
                <a:prstDash val="solid"/>
              </a:ln>
              <a:effectLst/>
            </p:spPr>
            <p:txBody>
              <a:bodyPr anchor="ctr"/>
              <a:lstStyle/>
              <a:p>
                <a:pPr algn="ctr" defTabSz="1030285">
                  <a:defRPr/>
                </a:pPr>
                <a:endParaRPr lang="en-US" b="1" kern="0">
                  <a:solidFill>
                    <a:schemeClr val="bg2">
                      <a:lumMod val="75000"/>
                    </a:schemeClr>
                  </a:solidFill>
                  <a:effectLst>
                    <a:innerShdw blurRad="63500" dist="50800" dir="13500000">
                      <a:prstClr val="black">
                        <a:alpha val="50000"/>
                      </a:prstClr>
                    </a:innerShdw>
                  </a:effectLst>
                  <a:sym typeface="Arial" panose="020B0604020202020204" pitchFamily="34" charset="0"/>
                </a:endParaRPr>
              </a:p>
            </p:txBody>
          </p:sp>
          <p:sp>
            <p:nvSpPr>
              <p:cNvPr id="62" name="椭圆 61"/>
              <p:cNvSpPr/>
              <p:nvPr/>
            </p:nvSpPr>
            <p:spPr>
              <a:xfrm>
                <a:off x="4342792" y="4217343"/>
                <a:ext cx="622162" cy="622163"/>
              </a:xfrm>
              <a:prstGeom prst="ellipse">
                <a:avLst/>
              </a:prstGeom>
              <a:solidFill>
                <a:srgbClr val="AE8A57"/>
              </a:solidFill>
              <a:ln>
                <a:solidFill>
                  <a:srgbClr val="AE8A5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2">
                      <a:lumMod val="75000"/>
                    </a:schemeClr>
                  </a:solidFill>
                  <a:effectLst>
                    <a:innerShdw blurRad="63500" dist="50800" dir="13500000">
                      <a:prstClr val="black">
                        <a:alpha val="50000"/>
                      </a:prstClr>
                    </a:innerShdw>
                  </a:effectLst>
                </a:endParaRPr>
              </a:p>
            </p:txBody>
          </p:sp>
        </p:grpSp>
        <p:grpSp>
          <p:nvGrpSpPr>
            <p:cNvPr id="58" name="组合 57"/>
            <p:cNvGrpSpPr/>
            <p:nvPr/>
          </p:nvGrpSpPr>
          <p:grpSpPr>
            <a:xfrm>
              <a:off x="4427008" y="4295544"/>
              <a:ext cx="488388" cy="465759"/>
              <a:chOff x="4418676" y="1572161"/>
              <a:chExt cx="488388" cy="465759"/>
            </a:xfrm>
          </p:grpSpPr>
          <p:sp>
            <p:nvSpPr>
              <p:cNvPr id="59" name="椭圆 58"/>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sz="2000" b="1">
                  <a:solidFill>
                    <a:schemeClr val="bg2">
                      <a:lumMod val="75000"/>
                    </a:schemeClr>
                  </a:solidFill>
                  <a:effectLst>
                    <a:innerShdw blurRad="63500" dist="50800" dir="13500000">
                      <a:prstClr val="black">
                        <a:alpha val="50000"/>
                      </a:prstClr>
                    </a:innerShdw>
                  </a:effectLst>
                </a:endParaRPr>
              </a:p>
            </p:txBody>
          </p:sp>
          <p:sp>
            <p:nvSpPr>
              <p:cNvPr id="60" name="文本框 59"/>
              <p:cNvSpPr txBox="1"/>
              <p:nvPr/>
            </p:nvSpPr>
            <p:spPr>
              <a:xfrm>
                <a:off x="4437064" y="1572161"/>
                <a:ext cx="470000" cy="400110"/>
              </a:xfrm>
              <a:prstGeom prst="rect">
                <a:avLst/>
              </a:prstGeom>
              <a:noFill/>
            </p:spPr>
            <p:txBody>
              <a:bodyPr wrap="none" rtlCol="0">
                <a:spAutoFit/>
              </a:bodyPr>
              <a:lstStyle/>
              <a:p>
                <a:r>
                  <a:rPr lang="en-US" altLang="zh-CN" sz="2000" b="1" dirty="0" smtClean="0">
                    <a:solidFill>
                      <a:schemeClr val="bg2">
                        <a:lumMod val="75000"/>
                      </a:schemeClr>
                    </a:solidFill>
                    <a:effectLst>
                      <a:innerShdw blurRad="63500" dist="50800" dir="13500000">
                        <a:prstClr val="black">
                          <a:alpha val="50000"/>
                        </a:prstClr>
                      </a:innerShdw>
                    </a:effectLst>
                  </a:rPr>
                  <a:t>05</a:t>
                </a:r>
                <a:endParaRPr lang="zh-CN" altLang="en-US" sz="2000" b="1" dirty="0">
                  <a:solidFill>
                    <a:schemeClr val="bg2">
                      <a:lumMod val="75000"/>
                    </a:schemeClr>
                  </a:solidFill>
                  <a:effectLst>
                    <a:innerShdw blurRad="63500" dist="50800" dir="13500000">
                      <a:prstClr val="black">
                        <a:alpha val="50000"/>
                      </a:prstClr>
                    </a:innerShdw>
                  </a:effectLst>
                </a:endParaRPr>
              </a:p>
            </p:txBody>
          </p:sp>
        </p:grpSp>
      </p:grpSp>
      <p:grpSp>
        <p:nvGrpSpPr>
          <p:cNvPr id="63" name="组合 62"/>
          <p:cNvGrpSpPr/>
          <p:nvPr/>
        </p:nvGrpSpPr>
        <p:grpSpPr>
          <a:xfrm>
            <a:off x="6413660" y="3762732"/>
            <a:ext cx="1227207" cy="1895127"/>
            <a:chOff x="6413660" y="3762732"/>
            <a:chExt cx="1227207" cy="1895127"/>
          </a:xfrm>
        </p:grpSpPr>
        <p:grpSp>
          <p:nvGrpSpPr>
            <p:cNvPr id="64" name="组合 63"/>
            <p:cNvGrpSpPr/>
            <p:nvPr/>
          </p:nvGrpSpPr>
          <p:grpSpPr>
            <a:xfrm>
              <a:off x="6413660" y="3762732"/>
              <a:ext cx="1227207" cy="1895127"/>
              <a:chOff x="6413660" y="3762732"/>
              <a:chExt cx="1227207" cy="1895127"/>
            </a:xfrm>
          </p:grpSpPr>
          <p:sp>
            <p:nvSpPr>
              <p:cNvPr id="68"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AE8A57"/>
              </a:solidFill>
              <a:ln w="76200" cap="flat" cmpd="sng" algn="ctr">
                <a:noFill/>
                <a:prstDash val="solid"/>
              </a:ln>
              <a:effectLst/>
            </p:spPr>
            <p:txBody>
              <a:bodyPr anchor="ctr"/>
              <a:lstStyle/>
              <a:p>
                <a:pPr algn="ctr" defTabSz="1030285">
                  <a:defRPr/>
                </a:pPr>
                <a:endParaRPr lang="en-US" b="1" kern="0">
                  <a:solidFill>
                    <a:schemeClr val="bg2">
                      <a:lumMod val="75000"/>
                    </a:schemeClr>
                  </a:solidFill>
                  <a:effectLst>
                    <a:innerShdw blurRad="63500" dist="50800" dir="13500000">
                      <a:prstClr val="black">
                        <a:alpha val="50000"/>
                      </a:prstClr>
                    </a:innerShdw>
                  </a:effectLst>
                  <a:sym typeface="Arial" panose="020B0604020202020204" pitchFamily="34" charset="0"/>
                </a:endParaRPr>
              </a:p>
            </p:txBody>
          </p:sp>
          <p:sp>
            <p:nvSpPr>
              <p:cNvPr id="69" name="椭圆 68"/>
              <p:cNvSpPr/>
              <p:nvPr/>
            </p:nvSpPr>
            <p:spPr>
              <a:xfrm>
                <a:off x="7018705" y="3762732"/>
                <a:ext cx="622162" cy="622163"/>
              </a:xfrm>
              <a:prstGeom prst="ellipse">
                <a:avLst/>
              </a:prstGeom>
              <a:solidFill>
                <a:srgbClr val="AE8A5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2">
                      <a:lumMod val="75000"/>
                    </a:schemeClr>
                  </a:solidFill>
                  <a:effectLst>
                    <a:innerShdw blurRad="63500" dist="50800" dir="13500000">
                      <a:prstClr val="black">
                        <a:alpha val="50000"/>
                      </a:prstClr>
                    </a:innerShdw>
                  </a:effectLst>
                </a:endParaRPr>
              </a:p>
            </p:txBody>
          </p:sp>
        </p:grpSp>
        <p:grpSp>
          <p:nvGrpSpPr>
            <p:cNvPr id="65" name="组合 64"/>
            <p:cNvGrpSpPr/>
            <p:nvPr/>
          </p:nvGrpSpPr>
          <p:grpSpPr>
            <a:xfrm>
              <a:off x="7110798" y="3840933"/>
              <a:ext cx="488388" cy="465759"/>
              <a:chOff x="4418676" y="1572161"/>
              <a:chExt cx="488388" cy="465759"/>
            </a:xfrm>
          </p:grpSpPr>
          <p:sp>
            <p:nvSpPr>
              <p:cNvPr id="66" name="椭圆 65"/>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sz="2000" b="1">
                  <a:solidFill>
                    <a:schemeClr val="bg2">
                      <a:lumMod val="75000"/>
                    </a:schemeClr>
                  </a:solidFill>
                  <a:effectLst>
                    <a:innerShdw blurRad="63500" dist="50800" dir="13500000">
                      <a:prstClr val="black">
                        <a:alpha val="50000"/>
                      </a:prstClr>
                    </a:innerShdw>
                  </a:effectLst>
                </a:endParaRPr>
              </a:p>
            </p:txBody>
          </p:sp>
          <p:sp>
            <p:nvSpPr>
              <p:cNvPr id="67" name="文本框 66"/>
              <p:cNvSpPr txBox="1"/>
              <p:nvPr/>
            </p:nvSpPr>
            <p:spPr>
              <a:xfrm>
                <a:off x="4437064" y="1572161"/>
                <a:ext cx="470000" cy="400110"/>
              </a:xfrm>
              <a:prstGeom prst="rect">
                <a:avLst/>
              </a:prstGeom>
              <a:noFill/>
            </p:spPr>
            <p:txBody>
              <a:bodyPr wrap="none" rtlCol="0">
                <a:spAutoFit/>
              </a:bodyPr>
              <a:lstStyle/>
              <a:p>
                <a:r>
                  <a:rPr lang="en-US" altLang="zh-CN" sz="2000" b="1" dirty="0" smtClean="0">
                    <a:solidFill>
                      <a:schemeClr val="bg2">
                        <a:lumMod val="75000"/>
                      </a:schemeClr>
                    </a:solidFill>
                    <a:effectLst>
                      <a:innerShdw blurRad="63500" dist="50800" dir="13500000">
                        <a:prstClr val="black">
                          <a:alpha val="50000"/>
                        </a:prstClr>
                      </a:innerShdw>
                    </a:effectLst>
                  </a:rPr>
                  <a:t>06</a:t>
                </a:r>
                <a:endParaRPr lang="zh-CN" altLang="en-US" sz="2000" b="1" dirty="0">
                  <a:solidFill>
                    <a:schemeClr val="bg2">
                      <a:lumMod val="75000"/>
                    </a:schemeClr>
                  </a:solidFill>
                  <a:effectLst>
                    <a:innerShdw blurRad="63500" dist="50800" dir="13500000">
                      <a:prstClr val="black">
                        <a:alpha val="50000"/>
                      </a:prstClr>
                    </a:innerShdw>
                  </a:effectLst>
                </a:endParaRPr>
              </a:p>
            </p:txBody>
          </p:sp>
        </p:grpSp>
      </p:grpSp>
      <p:grpSp>
        <p:nvGrpSpPr>
          <p:cNvPr id="70" name="组合 69"/>
          <p:cNvGrpSpPr/>
          <p:nvPr/>
        </p:nvGrpSpPr>
        <p:grpSpPr>
          <a:xfrm>
            <a:off x="7652807" y="1416170"/>
            <a:ext cx="3291419" cy="1162335"/>
            <a:chOff x="7652807" y="1416170"/>
            <a:chExt cx="3291419" cy="1162335"/>
          </a:xfrm>
        </p:grpSpPr>
        <p:cxnSp>
          <p:nvCxnSpPr>
            <p:cNvPr id="71" name="直接连接符 70"/>
            <p:cNvCxnSpPr/>
            <p:nvPr/>
          </p:nvCxnSpPr>
          <p:spPr>
            <a:xfrm>
              <a:off x="7652807" y="1796348"/>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7875818" y="1416170"/>
              <a:ext cx="3068408" cy="1162335"/>
              <a:chOff x="5980705" y="1447486"/>
              <a:chExt cx="3068408" cy="1162335"/>
            </a:xfrm>
          </p:grpSpPr>
          <p:sp>
            <p:nvSpPr>
              <p:cNvPr id="73" name="MH_SubTitle_1"/>
              <p:cNvSpPr>
                <a:spLocks noChangeArrowheads="1"/>
              </p:cNvSpPr>
              <p:nvPr/>
            </p:nvSpPr>
            <p:spPr bwMode="auto">
              <a:xfrm flipH="1">
                <a:off x="5980705" y="1447486"/>
                <a:ext cx="1980029" cy="400110"/>
              </a:xfrm>
              <a:prstGeom prst="rect">
                <a:avLst/>
              </a:prstGeom>
              <a:noFill/>
            </p:spPr>
            <p:txBody>
              <a:bodyPr wrap="square" rtlCol="0">
                <a:spAutoFit/>
              </a:bodyPr>
              <a:lstStyle/>
              <a:p>
                <a:pPr>
                  <a:buFont typeface="Arial" panose="020B0604020202020204" pitchFamily="34" charset="0"/>
                  <a:buNone/>
                </a:pPr>
                <a:r>
                  <a:rPr lang="zh-CN" altLang="en-US" sz="2000" b="1" dirty="0">
                    <a:solidFill>
                      <a:srgbClr val="AE8A57"/>
                    </a:solidFill>
                    <a:effectLst>
                      <a:innerShdw blurRad="63500" dist="50800" dir="13500000">
                        <a:prstClr val="black">
                          <a:alpha val="50000"/>
                        </a:prstClr>
                      </a:innerShdw>
                    </a:effectLst>
                    <a:latin typeface="+mj-ea"/>
                    <a:ea typeface="+mj-ea"/>
                  </a:rPr>
                  <a:t>重点工作名称二</a:t>
                </a:r>
              </a:p>
            </p:txBody>
          </p:sp>
          <p:sp>
            <p:nvSpPr>
              <p:cNvPr id="74" name="Rectangle 5"/>
              <p:cNvSpPr/>
              <p:nvPr/>
            </p:nvSpPr>
            <p:spPr bwMode="auto">
              <a:xfrm>
                <a:off x="5980705" y="1871157"/>
                <a:ext cx="3068408" cy="738664"/>
              </a:xfrm>
              <a:prstGeom prst="rect">
                <a:avLst/>
              </a:prstGeom>
              <a:noFill/>
              <a:extLst/>
            </p:spPr>
            <p:txBody>
              <a:bodyPr wrap="square" rtlCol="0">
                <a:spAutoFit/>
              </a:bodyPr>
              <a:lstStyle/>
              <a:p>
                <a:pPr>
                  <a:buFont typeface="Arial" panose="020B0604020202020204" pitchFamily="34" charset="0"/>
                  <a:buNone/>
                </a:pPr>
                <a:r>
                  <a:rPr lang="zh-CN" altLang="en-US" sz="1400" dirty="0">
                    <a:solidFill>
                      <a:srgbClr val="AE8A57"/>
                    </a:solidFill>
                    <a:effectLst>
                      <a:innerShdw blurRad="63500" dist="50800" dir="13500000">
                        <a:prstClr val="black">
                          <a:alpha val="50000"/>
                        </a:prstClr>
                      </a:innerShdw>
                    </a:effectLst>
                    <a:latin typeface="+mj-ea"/>
                    <a:ea typeface="+mj-ea"/>
                    <a:sym typeface="Gill Sans" charset="0"/>
                  </a:rPr>
                  <a:t>此处添加详细文本描述，建议与标题相关并符合整体语言风格，语言描述尽量简洁生动</a:t>
                </a:r>
                <a:r>
                  <a:rPr lang="zh-CN" altLang="en-US" sz="1400" dirty="0" smtClean="0">
                    <a:solidFill>
                      <a:srgbClr val="AE8A57"/>
                    </a:solidFill>
                    <a:effectLst>
                      <a:innerShdw blurRad="63500" dist="50800" dir="13500000">
                        <a:prstClr val="black">
                          <a:alpha val="50000"/>
                        </a:prstClr>
                      </a:innerShdw>
                    </a:effectLst>
                    <a:latin typeface="+mj-ea"/>
                    <a:ea typeface="+mj-ea"/>
                    <a:sym typeface="Gill Sans" charset="0"/>
                  </a:rPr>
                  <a:t>。</a:t>
                </a:r>
                <a:endParaRPr lang="en-US" altLang="zh-CN" sz="1400" dirty="0">
                  <a:solidFill>
                    <a:srgbClr val="AE8A57"/>
                  </a:solidFill>
                  <a:effectLst>
                    <a:innerShdw blurRad="63500" dist="50800" dir="13500000">
                      <a:prstClr val="black">
                        <a:alpha val="50000"/>
                      </a:prstClr>
                    </a:innerShdw>
                  </a:effectLst>
                  <a:latin typeface="+mj-ea"/>
                  <a:ea typeface="+mj-ea"/>
                  <a:sym typeface="Lato Light" charset="0"/>
                </a:endParaRPr>
              </a:p>
            </p:txBody>
          </p:sp>
        </p:grpSp>
      </p:grpSp>
      <p:grpSp>
        <p:nvGrpSpPr>
          <p:cNvPr id="75" name="组合 74"/>
          <p:cNvGrpSpPr/>
          <p:nvPr/>
        </p:nvGrpSpPr>
        <p:grpSpPr>
          <a:xfrm>
            <a:off x="7600950" y="2856235"/>
            <a:ext cx="3384550" cy="1177972"/>
            <a:chOff x="7600950" y="2856235"/>
            <a:chExt cx="3384550" cy="1177972"/>
          </a:xfrm>
        </p:grpSpPr>
        <p:grpSp>
          <p:nvGrpSpPr>
            <p:cNvPr id="76" name="组合 75"/>
            <p:cNvGrpSpPr/>
            <p:nvPr/>
          </p:nvGrpSpPr>
          <p:grpSpPr>
            <a:xfrm>
              <a:off x="7917092" y="2856235"/>
              <a:ext cx="3068408" cy="1177972"/>
              <a:chOff x="5841004" y="1447486"/>
              <a:chExt cx="3068408" cy="1177972"/>
            </a:xfrm>
          </p:grpSpPr>
          <p:sp>
            <p:nvSpPr>
              <p:cNvPr id="78" name="MH_SubTitle_1"/>
              <p:cNvSpPr>
                <a:spLocks noChangeArrowheads="1"/>
              </p:cNvSpPr>
              <p:nvPr/>
            </p:nvSpPr>
            <p:spPr bwMode="auto">
              <a:xfrm flipH="1">
                <a:off x="5841004" y="1447486"/>
                <a:ext cx="1980029" cy="400110"/>
              </a:xfrm>
              <a:prstGeom prst="rect">
                <a:avLst/>
              </a:prstGeom>
              <a:noFill/>
            </p:spPr>
            <p:txBody>
              <a:bodyPr wrap="square" rtlCol="0">
                <a:spAutoFit/>
              </a:bodyPr>
              <a:lstStyle/>
              <a:p>
                <a:pPr>
                  <a:buFont typeface="Arial" panose="020B0604020202020204" pitchFamily="34" charset="0"/>
                  <a:buNone/>
                </a:pPr>
                <a:r>
                  <a:rPr lang="zh-CN" altLang="en-US" sz="2000" b="1" dirty="0">
                    <a:solidFill>
                      <a:srgbClr val="AE8A57"/>
                    </a:solidFill>
                    <a:effectLst>
                      <a:innerShdw blurRad="63500" dist="50800" dir="13500000">
                        <a:prstClr val="black">
                          <a:alpha val="50000"/>
                        </a:prstClr>
                      </a:innerShdw>
                    </a:effectLst>
                    <a:latin typeface="+mj-ea"/>
                    <a:ea typeface="+mj-ea"/>
                  </a:rPr>
                  <a:t>重点工作名称四</a:t>
                </a:r>
              </a:p>
            </p:txBody>
          </p:sp>
          <p:sp>
            <p:nvSpPr>
              <p:cNvPr id="79" name="Rectangle 5"/>
              <p:cNvSpPr/>
              <p:nvPr/>
            </p:nvSpPr>
            <p:spPr bwMode="auto">
              <a:xfrm>
                <a:off x="5841004" y="1886794"/>
                <a:ext cx="3068408" cy="738664"/>
              </a:xfrm>
              <a:prstGeom prst="rect">
                <a:avLst/>
              </a:prstGeom>
              <a:noFill/>
              <a:extLst/>
            </p:spPr>
            <p:txBody>
              <a:bodyPr wrap="square" rtlCol="0">
                <a:spAutoFit/>
              </a:bodyPr>
              <a:lstStyle/>
              <a:p>
                <a:pPr>
                  <a:buFont typeface="Arial" panose="020B0604020202020204" pitchFamily="34" charset="0"/>
                  <a:buNone/>
                </a:pPr>
                <a:r>
                  <a:rPr lang="zh-CN" altLang="en-US" sz="1400" dirty="0">
                    <a:solidFill>
                      <a:srgbClr val="AE8A57"/>
                    </a:solidFill>
                    <a:effectLst>
                      <a:innerShdw blurRad="63500" dist="50800" dir="13500000">
                        <a:prstClr val="black">
                          <a:alpha val="50000"/>
                        </a:prstClr>
                      </a:innerShdw>
                    </a:effectLst>
                    <a:latin typeface="+mj-ea"/>
                    <a:ea typeface="+mj-ea"/>
                    <a:sym typeface="Gill Sans" charset="0"/>
                  </a:rPr>
                  <a:t>此处添加详细文本描述，建议与标题相关并符合整体语言风格，语言描述尽量简洁生动</a:t>
                </a:r>
                <a:r>
                  <a:rPr lang="zh-CN" altLang="en-US" sz="1400" dirty="0" smtClean="0">
                    <a:solidFill>
                      <a:srgbClr val="AE8A57"/>
                    </a:solidFill>
                    <a:effectLst>
                      <a:innerShdw blurRad="63500" dist="50800" dir="13500000">
                        <a:prstClr val="black">
                          <a:alpha val="50000"/>
                        </a:prstClr>
                      </a:innerShdw>
                    </a:effectLst>
                    <a:latin typeface="+mj-ea"/>
                    <a:ea typeface="+mj-ea"/>
                    <a:sym typeface="Gill Sans" charset="0"/>
                  </a:rPr>
                  <a:t>。</a:t>
                </a:r>
                <a:r>
                  <a:rPr lang="en-US" altLang="zh-CN" sz="1400" dirty="0" smtClean="0">
                    <a:solidFill>
                      <a:srgbClr val="AE8A57"/>
                    </a:solidFill>
                    <a:effectLst>
                      <a:innerShdw blurRad="63500" dist="50800" dir="13500000">
                        <a:prstClr val="black">
                          <a:alpha val="50000"/>
                        </a:prstClr>
                      </a:innerShdw>
                    </a:effectLst>
                    <a:latin typeface="+mj-ea"/>
                    <a:ea typeface="+mj-ea"/>
                    <a:sym typeface="Gill Sans" charset="0"/>
                  </a:rPr>
                  <a:t> </a:t>
                </a:r>
                <a:endParaRPr lang="en-US" altLang="zh-CN" sz="1400" dirty="0">
                  <a:solidFill>
                    <a:srgbClr val="AE8A57"/>
                  </a:solidFill>
                  <a:effectLst>
                    <a:innerShdw blurRad="63500" dist="50800" dir="13500000">
                      <a:prstClr val="black">
                        <a:alpha val="50000"/>
                      </a:prstClr>
                    </a:innerShdw>
                  </a:effectLst>
                  <a:latin typeface="+mj-ea"/>
                  <a:ea typeface="+mj-ea"/>
                  <a:sym typeface="Lato Light" charset="0"/>
                </a:endParaRPr>
              </a:p>
            </p:txBody>
          </p:sp>
        </p:grpSp>
        <p:sp>
          <p:nvSpPr>
            <p:cNvPr id="77" name="任意多边形 76"/>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AE8A57"/>
                </a:solidFill>
              </a:endParaRPr>
            </a:p>
          </p:txBody>
        </p:sp>
      </p:grpSp>
      <p:grpSp>
        <p:nvGrpSpPr>
          <p:cNvPr id="80" name="组合 79"/>
          <p:cNvGrpSpPr/>
          <p:nvPr/>
        </p:nvGrpSpPr>
        <p:grpSpPr>
          <a:xfrm>
            <a:off x="7575272" y="4272596"/>
            <a:ext cx="3410228" cy="1188845"/>
            <a:chOff x="7575272" y="4272596"/>
            <a:chExt cx="3410228" cy="1188845"/>
          </a:xfrm>
        </p:grpSpPr>
        <p:sp>
          <p:nvSpPr>
            <p:cNvPr id="81" name="任意多边形 80"/>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AE8A57"/>
                </a:solidFill>
              </a:endParaRPr>
            </a:p>
          </p:txBody>
        </p:sp>
        <p:grpSp>
          <p:nvGrpSpPr>
            <p:cNvPr id="82" name="组合 81"/>
            <p:cNvGrpSpPr/>
            <p:nvPr/>
          </p:nvGrpSpPr>
          <p:grpSpPr>
            <a:xfrm>
              <a:off x="7907608" y="4299106"/>
              <a:ext cx="3077892" cy="1162335"/>
              <a:chOff x="5841004" y="1447486"/>
              <a:chExt cx="3077892" cy="1162335"/>
            </a:xfrm>
          </p:grpSpPr>
          <p:sp>
            <p:nvSpPr>
              <p:cNvPr id="83" name="MH_SubTitle_1"/>
              <p:cNvSpPr>
                <a:spLocks noChangeArrowheads="1"/>
              </p:cNvSpPr>
              <p:nvPr/>
            </p:nvSpPr>
            <p:spPr bwMode="auto">
              <a:xfrm flipH="1">
                <a:off x="5841004" y="1447486"/>
                <a:ext cx="1980029" cy="400110"/>
              </a:xfrm>
              <a:prstGeom prst="rect">
                <a:avLst/>
              </a:prstGeom>
              <a:noFill/>
            </p:spPr>
            <p:txBody>
              <a:bodyPr wrap="square" rtlCol="0">
                <a:spAutoFit/>
              </a:bodyPr>
              <a:lstStyle/>
              <a:p>
                <a:pPr>
                  <a:buFont typeface="Arial" panose="020B0604020202020204" pitchFamily="34" charset="0"/>
                  <a:buNone/>
                </a:pPr>
                <a:r>
                  <a:rPr lang="zh-CN" altLang="en-US" sz="2000" b="1" dirty="0">
                    <a:solidFill>
                      <a:srgbClr val="AE8A57"/>
                    </a:solidFill>
                    <a:effectLst>
                      <a:innerShdw blurRad="63500" dist="50800" dir="13500000">
                        <a:prstClr val="black">
                          <a:alpha val="50000"/>
                        </a:prstClr>
                      </a:innerShdw>
                    </a:effectLst>
                    <a:latin typeface="+mj-ea"/>
                    <a:ea typeface="+mj-ea"/>
                  </a:rPr>
                  <a:t>重点工作名称六</a:t>
                </a:r>
              </a:p>
            </p:txBody>
          </p:sp>
          <p:sp>
            <p:nvSpPr>
              <p:cNvPr id="84" name="Rectangle 5"/>
              <p:cNvSpPr/>
              <p:nvPr/>
            </p:nvSpPr>
            <p:spPr bwMode="auto">
              <a:xfrm>
                <a:off x="5850488" y="1871157"/>
                <a:ext cx="3068408" cy="738664"/>
              </a:xfrm>
              <a:prstGeom prst="rect">
                <a:avLst/>
              </a:prstGeom>
              <a:noFill/>
              <a:extLst/>
            </p:spPr>
            <p:txBody>
              <a:bodyPr wrap="square" rtlCol="0">
                <a:spAutoFit/>
              </a:bodyPr>
              <a:lstStyle/>
              <a:p>
                <a:pPr>
                  <a:buFont typeface="Arial" panose="020B0604020202020204" pitchFamily="34" charset="0"/>
                  <a:buNone/>
                </a:pPr>
                <a:r>
                  <a:rPr lang="zh-CN" altLang="en-US" sz="1400" dirty="0">
                    <a:solidFill>
                      <a:srgbClr val="AE8A57"/>
                    </a:solidFill>
                    <a:effectLst>
                      <a:innerShdw blurRad="63500" dist="50800" dir="13500000">
                        <a:prstClr val="black">
                          <a:alpha val="50000"/>
                        </a:prstClr>
                      </a:innerShdw>
                    </a:effectLst>
                    <a:latin typeface="+mj-ea"/>
                    <a:ea typeface="+mj-ea"/>
                    <a:sym typeface="Gill Sans" charset="0"/>
                  </a:rPr>
                  <a:t>此处添加详细文本描述，建议与标题相关并符合整体语言风格，语言描述尽量简洁生动</a:t>
                </a:r>
                <a:r>
                  <a:rPr lang="zh-CN" altLang="en-US" sz="1400" dirty="0" smtClean="0">
                    <a:solidFill>
                      <a:srgbClr val="AE8A57"/>
                    </a:solidFill>
                    <a:effectLst>
                      <a:innerShdw blurRad="63500" dist="50800" dir="13500000">
                        <a:prstClr val="black">
                          <a:alpha val="50000"/>
                        </a:prstClr>
                      </a:innerShdw>
                    </a:effectLst>
                    <a:latin typeface="+mj-ea"/>
                    <a:ea typeface="+mj-ea"/>
                    <a:sym typeface="Gill Sans" charset="0"/>
                  </a:rPr>
                  <a:t>。</a:t>
                </a:r>
                <a:r>
                  <a:rPr lang="en-US" altLang="zh-CN" sz="1400" dirty="0" smtClean="0">
                    <a:solidFill>
                      <a:srgbClr val="AE8A57"/>
                    </a:solidFill>
                    <a:effectLst>
                      <a:innerShdw blurRad="63500" dist="50800" dir="13500000">
                        <a:prstClr val="black">
                          <a:alpha val="50000"/>
                        </a:prstClr>
                      </a:innerShdw>
                    </a:effectLst>
                    <a:latin typeface="+mj-ea"/>
                    <a:ea typeface="+mj-ea"/>
                    <a:sym typeface="Gill Sans" charset="0"/>
                  </a:rPr>
                  <a:t> </a:t>
                </a:r>
                <a:endParaRPr lang="en-US" altLang="zh-CN" sz="1400" dirty="0">
                  <a:solidFill>
                    <a:srgbClr val="AE8A57"/>
                  </a:solidFill>
                  <a:effectLst>
                    <a:innerShdw blurRad="63500" dist="50800" dir="13500000">
                      <a:prstClr val="black">
                        <a:alpha val="50000"/>
                      </a:prstClr>
                    </a:innerShdw>
                  </a:effectLst>
                  <a:latin typeface="+mj-ea"/>
                  <a:ea typeface="+mj-ea"/>
                  <a:sym typeface="Lato Light" charset="0"/>
                </a:endParaRPr>
              </a:p>
            </p:txBody>
          </p:sp>
        </p:grpSp>
      </p:grpSp>
      <p:grpSp>
        <p:nvGrpSpPr>
          <p:cNvPr id="85" name="组合 84"/>
          <p:cNvGrpSpPr/>
          <p:nvPr/>
        </p:nvGrpSpPr>
        <p:grpSpPr>
          <a:xfrm>
            <a:off x="1041073" y="1416171"/>
            <a:ext cx="3301719" cy="1162335"/>
            <a:chOff x="1041073" y="1416171"/>
            <a:chExt cx="3301719" cy="1162335"/>
          </a:xfrm>
        </p:grpSpPr>
        <p:cxnSp>
          <p:nvCxnSpPr>
            <p:cNvPr id="86" name="直接连接符 85"/>
            <p:cNvCxnSpPr/>
            <p:nvPr/>
          </p:nvCxnSpPr>
          <p:spPr>
            <a:xfrm flipH="1">
              <a:off x="1556199" y="1803136"/>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flipH="1">
              <a:off x="1041073" y="1416171"/>
              <a:ext cx="3208109" cy="1162335"/>
              <a:chOff x="5841004" y="1447486"/>
              <a:chExt cx="3208109" cy="1162335"/>
            </a:xfrm>
          </p:grpSpPr>
          <p:sp>
            <p:nvSpPr>
              <p:cNvPr id="88" name="MH_SubTitle_1"/>
              <p:cNvSpPr>
                <a:spLocks noChangeArrowheads="1"/>
              </p:cNvSpPr>
              <p:nvPr/>
            </p:nvSpPr>
            <p:spPr bwMode="auto">
              <a:xfrm flipH="1">
                <a:off x="5841004" y="1447486"/>
                <a:ext cx="1980029" cy="400110"/>
              </a:xfrm>
              <a:prstGeom prst="rect">
                <a:avLst/>
              </a:prstGeom>
              <a:noFill/>
            </p:spPr>
            <p:txBody>
              <a:bodyPr wrap="square" rtlCol="0">
                <a:spAutoFit/>
              </a:bodyPr>
              <a:lstStyle/>
              <a:p>
                <a:pPr>
                  <a:buFont typeface="Arial" panose="020B0604020202020204" pitchFamily="34" charset="0"/>
                  <a:buNone/>
                </a:pPr>
                <a:r>
                  <a:rPr lang="zh-CN" altLang="en-US" sz="2000" b="1" dirty="0">
                    <a:solidFill>
                      <a:srgbClr val="AE8A57"/>
                    </a:solidFill>
                    <a:effectLst>
                      <a:innerShdw blurRad="63500" dist="50800" dir="13500000">
                        <a:prstClr val="black">
                          <a:alpha val="50000"/>
                        </a:prstClr>
                      </a:innerShdw>
                    </a:effectLst>
                    <a:latin typeface="+mj-ea"/>
                    <a:ea typeface="+mj-ea"/>
                  </a:rPr>
                  <a:t>重点工作名称一</a:t>
                </a:r>
              </a:p>
            </p:txBody>
          </p:sp>
          <p:sp>
            <p:nvSpPr>
              <p:cNvPr id="89" name="Rectangle 5"/>
              <p:cNvSpPr/>
              <p:nvPr/>
            </p:nvSpPr>
            <p:spPr bwMode="auto">
              <a:xfrm>
                <a:off x="5980705" y="1871157"/>
                <a:ext cx="3068408" cy="738664"/>
              </a:xfrm>
              <a:prstGeom prst="rect">
                <a:avLst/>
              </a:prstGeom>
              <a:noFill/>
              <a:extLst/>
            </p:spPr>
            <p:txBody>
              <a:bodyPr wrap="square" rtlCol="0">
                <a:spAutoFit/>
              </a:bodyPr>
              <a:lstStyle/>
              <a:p>
                <a:pPr>
                  <a:buFont typeface="Arial" panose="020B0604020202020204" pitchFamily="34" charset="0"/>
                  <a:buNone/>
                </a:pPr>
                <a:r>
                  <a:rPr lang="zh-CN" altLang="en-US" sz="1400" dirty="0">
                    <a:solidFill>
                      <a:srgbClr val="AE8A57"/>
                    </a:solidFill>
                    <a:latin typeface="+mj-ea"/>
                    <a:ea typeface="+mj-ea"/>
                    <a:sym typeface="Gill Sans" charset="0"/>
                  </a:rPr>
                  <a:t>此处添加详细文本描述，建议与标题相关并符合整体语言风格，语言描述尽量简洁生动</a:t>
                </a:r>
                <a:r>
                  <a:rPr lang="zh-CN" altLang="en-US" sz="1400" dirty="0" smtClean="0">
                    <a:solidFill>
                      <a:srgbClr val="AE8A57"/>
                    </a:solidFill>
                    <a:latin typeface="+mj-ea"/>
                    <a:ea typeface="+mj-ea"/>
                    <a:sym typeface="Gill Sans" charset="0"/>
                  </a:rPr>
                  <a:t>。</a:t>
                </a:r>
                <a:endParaRPr lang="en-US" altLang="zh-CN" sz="1400" dirty="0">
                  <a:solidFill>
                    <a:srgbClr val="AE8A57"/>
                  </a:solidFill>
                  <a:latin typeface="+mj-ea"/>
                  <a:ea typeface="+mj-ea"/>
                  <a:sym typeface="Lato Light" charset="0"/>
                </a:endParaRPr>
              </a:p>
            </p:txBody>
          </p:sp>
        </p:grpSp>
      </p:grpSp>
      <p:grpSp>
        <p:nvGrpSpPr>
          <p:cNvPr id="90" name="组合 89"/>
          <p:cNvGrpSpPr/>
          <p:nvPr/>
        </p:nvGrpSpPr>
        <p:grpSpPr>
          <a:xfrm>
            <a:off x="1028396" y="2960800"/>
            <a:ext cx="3301719" cy="1162335"/>
            <a:chOff x="1028396" y="2960800"/>
            <a:chExt cx="3301719" cy="1162335"/>
          </a:xfrm>
        </p:grpSpPr>
        <p:cxnSp>
          <p:nvCxnSpPr>
            <p:cNvPr id="91" name="直接连接符 90"/>
            <p:cNvCxnSpPr/>
            <p:nvPr/>
          </p:nvCxnSpPr>
          <p:spPr>
            <a:xfrm flipH="1">
              <a:off x="1543522" y="3347765"/>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flipH="1">
              <a:off x="1028396" y="2960800"/>
              <a:ext cx="3208109" cy="1162335"/>
              <a:chOff x="5841004" y="1447486"/>
              <a:chExt cx="3208109" cy="1162335"/>
            </a:xfrm>
          </p:grpSpPr>
          <p:sp>
            <p:nvSpPr>
              <p:cNvPr id="93" name="MH_SubTitle_1"/>
              <p:cNvSpPr>
                <a:spLocks noChangeArrowheads="1"/>
              </p:cNvSpPr>
              <p:nvPr/>
            </p:nvSpPr>
            <p:spPr bwMode="auto">
              <a:xfrm flipH="1">
                <a:off x="5841004" y="1447486"/>
                <a:ext cx="1980029" cy="400110"/>
              </a:xfrm>
              <a:prstGeom prst="rect">
                <a:avLst/>
              </a:prstGeom>
              <a:noFill/>
            </p:spPr>
            <p:txBody>
              <a:bodyPr wrap="square" rtlCol="0">
                <a:spAutoFit/>
              </a:bodyPr>
              <a:lstStyle/>
              <a:p>
                <a:pPr>
                  <a:buFont typeface="Arial" panose="020B0604020202020204" pitchFamily="34" charset="0"/>
                  <a:buNone/>
                </a:pPr>
                <a:r>
                  <a:rPr lang="zh-CN" altLang="en-US" sz="2000" b="1" dirty="0">
                    <a:solidFill>
                      <a:srgbClr val="AE8A57"/>
                    </a:solidFill>
                    <a:effectLst>
                      <a:innerShdw blurRad="63500" dist="50800" dir="13500000">
                        <a:prstClr val="black">
                          <a:alpha val="50000"/>
                        </a:prstClr>
                      </a:innerShdw>
                    </a:effectLst>
                    <a:latin typeface="+mj-ea"/>
                    <a:ea typeface="+mj-ea"/>
                  </a:rPr>
                  <a:t>重点工作名称三</a:t>
                </a:r>
              </a:p>
            </p:txBody>
          </p:sp>
          <p:sp>
            <p:nvSpPr>
              <p:cNvPr id="94" name="Rectangle 5"/>
              <p:cNvSpPr/>
              <p:nvPr/>
            </p:nvSpPr>
            <p:spPr bwMode="auto">
              <a:xfrm>
                <a:off x="5980705" y="1871157"/>
                <a:ext cx="3068408" cy="738664"/>
              </a:xfrm>
              <a:prstGeom prst="rect">
                <a:avLst/>
              </a:prstGeom>
              <a:noFill/>
              <a:extLst/>
            </p:spPr>
            <p:txBody>
              <a:bodyPr wrap="square" rtlCol="0">
                <a:spAutoFit/>
              </a:bodyPr>
              <a:lstStyle/>
              <a:p>
                <a:pPr>
                  <a:buFont typeface="Arial" panose="020B0604020202020204" pitchFamily="34" charset="0"/>
                  <a:buNone/>
                </a:pPr>
                <a:r>
                  <a:rPr lang="zh-CN" altLang="en-US" sz="1400" dirty="0">
                    <a:solidFill>
                      <a:srgbClr val="AE8A57"/>
                    </a:solidFill>
                    <a:latin typeface="+mj-ea"/>
                    <a:ea typeface="+mj-ea"/>
                    <a:sym typeface="Gill Sans" charset="0"/>
                  </a:rPr>
                  <a:t>此处添加详细文本描述，建议与标题相关并符合整体语言风格，语言描述尽量简洁生动</a:t>
                </a:r>
                <a:r>
                  <a:rPr lang="zh-CN" altLang="en-US" sz="1400" dirty="0" smtClean="0">
                    <a:solidFill>
                      <a:srgbClr val="AE8A57"/>
                    </a:solidFill>
                    <a:latin typeface="+mj-ea"/>
                    <a:ea typeface="+mj-ea"/>
                    <a:sym typeface="Gill Sans" charset="0"/>
                  </a:rPr>
                  <a:t>。</a:t>
                </a:r>
                <a:endParaRPr lang="en-US" altLang="zh-CN" sz="1400" dirty="0">
                  <a:solidFill>
                    <a:srgbClr val="AE8A57"/>
                  </a:solidFill>
                  <a:latin typeface="+mj-ea"/>
                  <a:ea typeface="+mj-ea"/>
                  <a:sym typeface="Lato Light" charset="0"/>
                </a:endParaRPr>
              </a:p>
            </p:txBody>
          </p:sp>
        </p:grpSp>
      </p:grpSp>
      <p:grpSp>
        <p:nvGrpSpPr>
          <p:cNvPr id="95" name="组合 94"/>
          <p:cNvGrpSpPr/>
          <p:nvPr/>
        </p:nvGrpSpPr>
        <p:grpSpPr>
          <a:xfrm>
            <a:off x="988454" y="4483683"/>
            <a:ext cx="3367589" cy="1162335"/>
            <a:chOff x="988454" y="4483683"/>
            <a:chExt cx="3367589" cy="1162335"/>
          </a:xfrm>
        </p:grpSpPr>
        <p:grpSp>
          <p:nvGrpSpPr>
            <p:cNvPr id="96" name="组合 95"/>
            <p:cNvGrpSpPr/>
            <p:nvPr/>
          </p:nvGrpSpPr>
          <p:grpSpPr>
            <a:xfrm flipH="1">
              <a:off x="988454" y="4483683"/>
              <a:ext cx="3208109" cy="1162335"/>
              <a:chOff x="5841004" y="1447486"/>
              <a:chExt cx="3208109" cy="1162335"/>
            </a:xfrm>
          </p:grpSpPr>
          <p:sp>
            <p:nvSpPr>
              <p:cNvPr id="98" name="MH_SubTitle_1"/>
              <p:cNvSpPr>
                <a:spLocks noChangeArrowheads="1"/>
              </p:cNvSpPr>
              <p:nvPr/>
            </p:nvSpPr>
            <p:spPr bwMode="auto">
              <a:xfrm flipH="1">
                <a:off x="5841004" y="1447486"/>
                <a:ext cx="1980029" cy="400110"/>
              </a:xfrm>
              <a:prstGeom prst="rect">
                <a:avLst/>
              </a:prstGeom>
              <a:noFill/>
            </p:spPr>
            <p:txBody>
              <a:bodyPr wrap="square" rtlCol="0">
                <a:spAutoFit/>
              </a:bodyPr>
              <a:lstStyle/>
              <a:p>
                <a:pPr>
                  <a:buFont typeface="Arial" panose="020B0604020202020204" pitchFamily="34" charset="0"/>
                  <a:buNone/>
                </a:pPr>
                <a:r>
                  <a:rPr lang="zh-CN" altLang="en-US" sz="2000" b="1" dirty="0">
                    <a:solidFill>
                      <a:srgbClr val="AE8A57"/>
                    </a:solidFill>
                    <a:effectLst>
                      <a:innerShdw blurRad="63500" dist="50800" dir="13500000">
                        <a:prstClr val="black">
                          <a:alpha val="50000"/>
                        </a:prstClr>
                      </a:innerShdw>
                    </a:effectLst>
                    <a:latin typeface="+mj-ea"/>
                    <a:ea typeface="+mj-ea"/>
                  </a:rPr>
                  <a:t>重点工作名称三</a:t>
                </a:r>
              </a:p>
            </p:txBody>
          </p:sp>
          <p:sp>
            <p:nvSpPr>
              <p:cNvPr id="99" name="Rectangle 5"/>
              <p:cNvSpPr/>
              <p:nvPr/>
            </p:nvSpPr>
            <p:spPr bwMode="auto">
              <a:xfrm>
                <a:off x="5980705" y="1871157"/>
                <a:ext cx="3068408" cy="738664"/>
              </a:xfrm>
              <a:prstGeom prst="rect">
                <a:avLst/>
              </a:prstGeom>
              <a:noFill/>
              <a:extLst/>
            </p:spPr>
            <p:txBody>
              <a:bodyPr wrap="square" rtlCol="0">
                <a:spAutoFit/>
              </a:bodyPr>
              <a:lstStyle/>
              <a:p>
                <a:pPr>
                  <a:buFont typeface="Arial" panose="020B0604020202020204" pitchFamily="34" charset="0"/>
                  <a:buNone/>
                </a:pPr>
                <a:r>
                  <a:rPr lang="zh-CN" altLang="en-US" sz="1400" dirty="0">
                    <a:solidFill>
                      <a:srgbClr val="AE8A57"/>
                    </a:solidFill>
                    <a:latin typeface="+mj-ea"/>
                    <a:ea typeface="+mj-ea"/>
                    <a:sym typeface="Gill Sans" charset="0"/>
                  </a:rPr>
                  <a:t>此处添加详细文本描述，建议与标题相关并符合整体语言风格，语言描述尽量简洁生动</a:t>
                </a:r>
                <a:r>
                  <a:rPr lang="zh-CN" altLang="en-US" sz="1400" dirty="0" smtClean="0">
                    <a:solidFill>
                      <a:srgbClr val="AE8A57"/>
                    </a:solidFill>
                    <a:latin typeface="+mj-ea"/>
                    <a:ea typeface="+mj-ea"/>
                    <a:sym typeface="Gill Sans" charset="0"/>
                  </a:rPr>
                  <a:t>。</a:t>
                </a:r>
                <a:endParaRPr lang="en-US" altLang="zh-CN" sz="1400" dirty="0">
                  <a:solidFill>
                    <a:srgbClr val="AE8A57"/>
                  </a:solidFill>
                  <a:latin typeface="+mj-ea"/>
                  <a:ea typeface="+mj-ea"/>
                  <a:sym typeface="Lato Light" charset="0"/>
                </a:endParaRPr>
              </a:p>
            </p:txBody>
          </p:sp>
        </p:grpSp>
        <p:sp>
          <p:nvSpPr>
            <p:cNvPr id="97" name="任意多边形 96"/>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AE8A57"/>
                </a:solidFill>
              </a:endParaRPr>
            </a:p>
          </p:txBody>
        </p:sp>
      </p:grpSp>
      <p:grpSp>
        <p:nvGrpSpPr>
          <p:cNvPr id="100" name="组合 99"/>
          <p:cNvGrpSpPr/>
          <p:nvPr/>
        </p:nvGrpSpPr>
        <p:grpSpPr>
          <a:xfrm>
            <a:off x="5364986" y="4921729"/>
            <a:ext cx="1210912" cy="1210912"/>
            <a:chOff x="5364986" y="4921729"/>
            <a:chExt cx="1210912" cy="1210912"/>
          </a:xfrm>
        </p:grpSpPr>
        <p:sp>
          <p:nvSpPr>
            <p:cNvPr id="101" name="椭圆 100"/>
            <p:cNvSpPr/>
            <p:nvPr/>
          </p:nvSpPr>
          <p:spPr>
            <a:xfrm flipH="1">
              <a:off x="5364986" y="4921729"/>
              <a:ext cx="1210912" cy="1210912"/>
            </a:xfrm>
            <a:prstGeom prst="ellipse">
              <a:avLst/>
            </a:prstGeom>
            <a:gradFill flip="none" rotWithShape="1">
              <a:gsLst>
                <a:gs pos="0">
                  <a:schemeClr val="bg2">
                    <a:lumMod val="60000"/>
                    <a:lumOff val="40000"/>
                  </a:schemeClr>
                </a:gs>
                <a:gs pos="100000">
                  <a:srgbClr val="FEFA9B"/>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flipH="1">
              <a:off x="5393195" y="4949933"/>
              <a:ext cx="1154499" cy="1154499"/>
            </a:xfrm>
            <a:prstGeom prst="ellipse">
              <a:avLst/>
            </a:prstGeom>
            <a:solidFill>
              <a:srgbClr val="AE8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KSO_Shape"/>
          <p:cNvSpPr>
            <a:spLocks/>
          </p:cNvSpPr>
          <p:nvPr/>
        </p:nvSpPr>
        <p:spPr bwMode="auto">
          <a:xfrm>
            <a:off x="5676916" y="5277372"/>
            <a:ext cx="582896"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rgbClr val="F7F59D"/>
          </a:solidFill>
          <a:ln>
            <a:noFill/>
          </a:ln>
          <a:effectLst>
            <a:innerShdw blurRad="63500" dist="50800" dir="13500000">
              <a:prstClr val="black">
                <a:alpha val="50000"/>
              </a:prstClr>
            </a:innerShdw>
          </a:effectLst>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ndParaRPr>
          </a:p>
        </p:txBody>
      </p:sp>
    </p:spTree>
    <p:extLst>
      <p:ext uri="{BB962C8B-B14F-4D97-AF65-F5344CB8AC3E}">
        <p14:creationId xmlns:p14="http://schemas.microsoft.com/office/powerpoint/2010/main" val="3264356775"/>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par>
                                <p:cTn id="12" presetID="10" presetClass="entr" presetSubtype="0" fill="hold" nodeType="withEffect">
                                  <p:stCondLst>
                                    <p:cond delay="20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par>
                                <p:cTn id="15" presetID="10" presetClass="entr" presetSubtype="0" fill="hold" grpId="0" nodeType="withEffect">
                                  <p:stCondLst>
                                    <p:cond delay="200"/>
                                  </p:stCondLst>
                                  <p:childTnLst>
                                    <p:set>
                                      <p:cBhvr>
                                        <p:cTn id="16" dur="1" fill="hold">
                                          <p:stCondLst>
                                            <p:cond delay="0"/>
                                          </p:stCondLst>
                                        </p:cTn>
                                        <p:tgtEl>
                                          <p:spTgt spid="103"/>
                                        </p:tgtEl>
                                        <p:attrNameLst>
                                          <p:attrName>style.visibility</p:attrName>
                                        </p:attrNameLst>
                                      </p:cBhvr>
                                      <p:to>
                                        <p:strVal val="visible"/>
                                      </p:to>
                                    </p:set>
                                    <p:animEffect transition="in" filter="fade">
                                      <p:cBhvr>
                                        <p:cTn id="17" dur="500"/>
                                        <p:tgtEl>
                                          <p:spTgt spid="103"/>
                                        </p:tgtEl>
                                      </p:cBhvr>
                                    </p:animEffect>
                                  </p:childTnLst>
                                </p:cTn>
                              </p:par>
                            </p:childTnLst>
                          </p:cTn>
                        </p:par>
                        <p:par>
                          <p:cTn id="18" fill="hold">
                            <p:stCondLst>
                              <p:cond delay="1200"/>
                            </p:stCondLst>
                            <p:childTnLst>
                              <p:par>
                                <p:cTn id="19" presetID="22" presetClass="entr" presetSubtype="8"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wipe(left)">
                                      <p:cBhvr>
                                        <p:cTn id="21" dur="500"/>
                                        <p:tgtEl>
                                          <p:spTgt spid="63"/>
                                        </p:tgtEl>
                                      </p:cBhvr>
                                    </p:animEffect>
                                  </p:childTnLst>
                                </p:cTn>
                              </p:par>
                              <p:par>
                                <p:cTn id="22" presetID="22" presetClass="entr" presetSubtype="8" fill="hold" nodeType="withEffect">
                                  <p:stCondLst>
                                    <p:cond delay="500"/>
                                  </p:stCondLst>
                                  <p:childTnLst>
                                    <p:set>
                                      <p:cBhvr>
                                        <p:cTn id="23" dur="1" fill="hold">
                                          <p:stCondLst>
                                            <p:cond delay="0"/>
                                          </p:stCondLst>
                                        </p:cTn>
                                        <p:tgtEl>
                                          <p:spTgt spid="80"/>
                                        </p:tgtEl>
                                        <p:attrNameLst>
                                          <p:attrName>style.visibility</p:attrName>
                                        </p:attrNameLst>
                                      </p:cBhvr>
                                      <p:to>
                                        <p:strVal val="visible"/>
                                      </p:to>
                                    </p:set>
                                    <p:animEffect transition="in" filter="wipe(left)">
                                      <p:cBhvr>
                                        <p:cTn id="24" dur="500"/>
                                        <p:tgtEl>
                                          <p:spTgt spid="80"/>
                                        </p:tgtEl>
                                      </p:cBhvr>
                                    </p:animEffect>
                                  </p:childTnLst>
                                </p:cTn>
                              </p:par>
                              <p:par>
                                <p:cTn id="25" presetID="22" presetClass="entr" presetSubtype="8" fill="hold" nodeType="withEffect">
                                  <p:stCondLst>
                                    <p:cond delay="200"/>
                                  </p:stCondLst>
                                  <p:childTnLst>
                                    <p:set>
                                      <p:cBhvr>
                                        <p:cTn id="26" dur="1" fill="hold">
                                          <p:stCondLst>
                                            <p:cond delay="0"/>
                                          </p:stCondLst>
                                        </p:cTn>
                                        <p:tgtEl>
                                          <p:spTgt spid="49"/>
                                        </p:tgtEl>
                                        <p:attrNameLst>
                                          <p:attrName>style.visibility</p:attrName>
                                        </p:attrNameLst>
                                      </p:cBhvr>
                                      <p:to>
                                        <p:strVal val="visible"/>
                                      </p:to>
                                    </p:set>
                                    <p:animEffect transition="in" filter="wipe(left)">
                                      <p:cBhvr>
                                        <p:cTn id="27" dur="500"/>
                                        <p:tgtEl>
                                          <p:spTgt spid="49"/>
                                        </p:tgtEl>
                                      </p:cBhvr>
                                    </p:animEffect>
                                  </p:childTnLst>
                                </p:cTn>
                              </p:par>
                              <p:par>
                                <p:cTn id="28" presetID="22" presetClass="entr" presetSubtype="8" fill="hold" nodeType="withEffect">
                                  <p:stCondLst>
                                    <p:cond delay="600"/>
                                  </p:stCondLst>
                                  <p:childTnLst>
                                    <p:set>
                                      <p:cBhvr>
                                        <p:cTn id="29" dur="1" fill="hold">
                                          <p:stCondLst>
                                            <p:cond delay="0"/>
                                          </p:stCondLst>
                                        </p:cTn>
                                        <p:tgtEl>
                                          <p:spTgt spid="75"/>
                                        </p:tgtEl>
                                        <p:attrNameLst>
                                          <p:attrName>style.visibility</p:attrName>
                                        </p:attrNameLst>
                                      </p:cBhvr>
                                      <p:to>
                                        <p:strVal val="visible"/>
                                      </p:to>
                                    </p:set>
                                    <p:animEffect transition="in" filter="wipe(left)">
                                      <p:cBhvr>
                                        <p:cTn id="30" dur="500"/>
                                        <p:tgtEl>
                                          <p:spTgt spid="75"/>
                                        </p:tgtEl>
                                      </p:cBhvr>
                                    </p:animEffect>
                                  </p:childTnLst>
                                </p:cTn>
                              </p:par>
                              <p:par>
                                <p:cTn id="31" presetID="22" presetClass="entr" presetSubtype="2" fill="hold" nodeType="withEffect">
                                  <p:stCondLst>
                                    <p:cond delay="400"/>
                                  </p:stCondLst>
                                  <p:childTnLst>
                                    <p:set>
                                      <p:cBhvr>
                                        <p:cTn id="32" dur="1" fill="hold">
                                          <p:stCondLst>
                                            <p:cond delay="0"/>
                                          </p:stCondLst>
                                        </p:cTn>
                                        <p:tgtEl>
                                          <p:spTgt spid="56"/>
                                        </p:tgtEl>
                                        <p:attrNameLst>
                                          <p:attrName>style.visibility</p:attrName>
                                        </p:attrNameLst>
                                      </p:cBhvr>
                                      <p:to>
                                        <p:strVal val="visible"/>
                                      </p:to>
                                    </p:set>
                                    <p:animEffect transition="in" filter="wipe(right)">
                                      <p:cBhvr>
                                        <p:cTn id="33" dur="500"/>
                                        <p:tgtEl>
                                          <p:spTgt spid="56"/>
                                        </p:tgtEl>
                                      </p:cBhvr>
                                    </p:animEffect>
                                  </p:childTnLst>
                                </p:cTn>
                              </p:par>
                              <p:par>
                                <p:cTn id="34" presetID="22" presetClass="entr" presetSubtype="2" fill="hold" nodeType="withEffect">
                                  <p:stCondLst>
                                    <p:cond delay="900"/>
                                  </p:stCondLst>
                                  <p:childTnLst>
                                    <p:set>
                                      <p:cBhvr>
                                        <p:cTn id="35" dur="1" fill="hold">
                                          <p:stCondLst>
                                            <p:cond delay="0"/>
                                          </p:stCondLst>
                                        </p:cTn>
                                        <p:tgtEl>
                                          <p:spTgt spid="95"/>
                                        </p:tgtEl>
                                        <p:attrNameLst>
                                          <p:attrName>style.visibility</p:attrName>
                                        </p:attrNameLst>
                                      </p:cBhvr>
                                      <p:to>
                                        <p:strVal val="visible"/>
                                      </p:to>
                                    </p:set>
                                    <p:animEffect transition="in" filter="wipe(right)">
                                      <p:cBhvr>
                                        <p:cTn id="36" dur="500"/>
                                        <p:tgtEl>
                                          <p:spTgt spid="95"/>
                                        </p:tgtEl>
                                      </p:cBhvr>
                                    </p:animEffect>
                                  </p:childTnLst>
                                </p:cTn>
                              </p:par>
                              <p:par>
                                <p:cTn id="37" presetID="22" presetClass="entr" presetSubtype="2" fill="hold" nodeType="withEffect">
                                  <p:stCondLst>
                                    <p:cond delay="600"/>
                                  </p:stCondLst>
                                  <p:childTnLst>
                                    <p:set>
                                      <p:cBhvr>
                                        <p:cTn id="38" dur="1" fill="hold">
                                          <p:stCondLst>
                                            <p:cond delay="0"/>
                                          </p:stCondLst>
                                        </p:cTn>
                                        <p:tgtEl>
                                          <p:spTgt spid="41"/>
                                        </p:tgtEl>
                                        <p:attrNameLst>
                                          <p:attrName>style.visibility</p:attrName>
                                        </p:attrNameLst>
                                      </p:cBhvr>
                                      <p:to>
                                        <p:strVal val="visible"/>
                                      </p:to>
                                    </p:set>
                                    <p:animEffect transition="in" filter="wipe(right)">
                                      <p:cBhvr>
                                        <p:cTn id="39" dur="500"/>
                                        <p:tgtEl>
                                          <p:spTgt spid="41"/>
                                        </p:tgtEl>
                                      </p:cBhvr>
                                    </p:animEffect>
                                  </p:childTnLst>
                                </p:cTn>
                              </p:par>
                              <p:par>
                                <p:cTn id="40" presetID="22" presetClass="entr" presetSubtype="2" fill="hold" nodeType="withEffect">
                                  <p:stCondLst>
                                    <p:cond delay="1100"/>
                                  </p:stCondLst>
                                  <p:childTnLst>
                                    <p:set>
                                      <p:cBhvr>
                                        <p:cTn id="41" dur="1" fill="hold">
                                          <p:stCondLst>
                                            <p:cond delay="0"/>
                                          </p:stCondLst>
                                        </p:cTn>
                                        <p:tgtEl>
                                          <p:spTgt spid="90"/>
                                        </p:tgtEl>
                                        <p:attrNameLst>
                                          <p:attrName>style.visibility</p:attrName>
                                        </p:attrNameLst>
                                      </p:cBhvr>
                                      <p:to>
                                        <p:strVal val="visible"/>
                                      </p:to>
                                    </p:set>
                                    <p:animEffect transition="in" filter="wipe(right)">
                                      <p:cBhvr>
                                        <p:cTn id="42" dur="500"/>
                                        <p:tgtEl>
                                          <p:spTgt spid="90"/>
                                        </p:tgtEl>
                                      </p:cBhvr>
                                    </p:animEffect>
                                  </p:childTnLst>
                                </p:cTn>
                              </p:par>
                              <p:par>
                                <p:cTn id="43" presetID="22" presetClass="entr" presetSubtype="2" fill="hold" nodeType="withEffect">
                                  <p:stCondLst>
                                    <p:cond delay="90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500"/>
                                        <p:tgtEl>
                                          <p:spTgt spid="34"/>
                                        </p:tgtEl>
                                      </p:cBhvr>
                                    </p:animEffect>
                                  </p:childTnLst>
                                </p:cTn>
                              </p:par>
                              <p:par>
                                <p:cTn id="46" presetID="22" presetClass="entr" presetSubtype="2" fill="hold" nodeType="withEffect">
                                  <p:stCondLst>
                                    <p:cond delay="1400"/>
                                  </p:stCondLst>
                                  <p:childTnLst>
                                    <p:set>
                                      <p:cBhvr>
                                        <p:cTn id="47" dur="1" fill="hold">
                                          <p:stCondLst>
                                            <p:cond delay="0"/>
                                          </p:stCondLst>
                                        </p:cTn>
                                        <p:tgtEl>
                                          <p:spTgt spid="85"/>
                                        </p:tgtEl>
                                        <p:attrNameLst>
                                          <p:attrName>style.visibility</p:attrName>
                                        </p:attrNameLst>
                                      </p:cBhvr>
                                      <p:to>
                                        <p:strVal val="visible"/>
                                      </p:to>
                                    </p:set>
                                    <p:animEffect transition="in" filter="wipe(right)">
                                      <p:cBhvr>
                                        <p:cTn id="48" dur="500"/>
                                        <p:tgtEl>
                                          <p:spTgt spid="85"/>
                                        </p:tgtEl>
                                      </p:cBhvr>
                                    </p:animEffect>
                                  </p:childTnLst>
                                </p:cTn>
                              </p:par>
                              <p:par>
                                <p:cTn id="49" presetID="22" presetClass="entr" presetSubtype="8" fill="hold" nodeType="withEffect">
                                  <p:stCondLst>
                                    <p:cond delay="120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par>
                                <p:cTn id="52" presetID="22" presetClass="entr" presetSubtype="8" fill="hold" nodeType="withEffect">
                                  <p:stCondLst>
                                    <p:cond delay="1700"/>
                                  </p:stCondLst>
                                  <p:childTnLst>
                                    <p:set>
                                      <p:cBhvr>
                                        <p:cTn id="53" dur="1" fill="hold">
                                          <p:stCondLst>
                                            <p:cond delay="0"/>
                                          </p:stCondLst>
                                        </p:cTn>
                                        <p:tgtEl>
                                          <p:spTgt spid="70"/>
                                        </p:tgtEl>
                                        <p:attrNameLst>
                                          <p:attrName>style.visibility</p:attrName>
                                        </p:attrNameLst>
                                      </p:cBhvr>
                                      <p:to>
                                        <p:strVal val="visible"/>
                                      </p:to>
                                    </p:set>
                                    <p:animEffect transition="in" filter="wipe(left)">
                                      <p:cBhvr>
                                        <p:cTn id="54" dur="500"/>
                                        <p:tgtEl>
                                          <p:spTgt spid="70"/>
                                        </p:tgtEl>
                                      </p:cBhvr>
                                    </p:animEffect>
                                  </p:childTnLst>
                                </p:cTn>
                              </p:par>
                              <p:par>
                                <p:cTn id="55" presetID="8" presetClass="emph" presetSubtype="0" fill="hold" grpId="1" nodeType="withEffect">
                                  <p:stCondLst>
                                    <p:cond delay="0"/>
                                  </p:stCondLst>
                                  <p:childTnLst>
                                    <p:animRot by="21600000">
                                      <p:cBhvr>
                                        <p:cTn id="56" dur="2000" fill="hold"/>
                                        <p:tgtEl>
                                          <p:spTgt spid="10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03" grpId="0" animBg="1"/>
      <p:bldP spid="10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grpSp>
        <p:nvGrpSpPr>
          <p:cNvPr id="48" name="组合 47"/>
          <p:cNvGrpSpPr/>
          <p:nvPr/>
        </p:nvGrpSpPr>
        <p:grpSpPr>
          <a:xfrm>
            <a:off x="2178051" y="1417439"/>
            <a:ext cx="1875367" cy="3835400"/>
            <a:chOff x="1633538" y="962869"/>
            <a:chExt cx="1406525" cy="2876550"/>
          </a:xfrm>
        </p:grpSpPr>
        <p:sp>
          <p:nvSpPr>
            <p:cNvPr id="49" name="MH_Other_1"/>
            <p:cNvSpPr/>
            <p:nvPr/>
          </p:nvSpPr>
          <p:spPr>
            <a:xfrm rot="2576247" flipH="1">
              <a:off x="2606675" y="2786906"/>
              <a:ext cx="433388" cy="395288"/>
            </a:xfrm>
            <a:custGeom>
              <a:avLst/>
              <a:gdLst>
                <a:gd name="connsiteX0" fmla="*/ 366385 w 366385"/>
                <a:gd name="connsiteY0" fmla="*/ 0 h 335034"/>
                <a:gd name="connsiteX1" fmla="*/ 337846 w 366385"/>
                <a:gd name="connsiteY1" fmla="*/ 76876 h 335034"/>
                <a:gd name="connsiteX2" fmla="*/ 288879 w 366385"/>
                <a:gd name="connsiteY2" fmla="*/ 288098 h 335034"/>
                <a:gd name="connsiteX3" fmla="*/ 284108 w 366385"/>
                <a:gd name="connsiteY3" fmla="*/ 335034 h 335034"/>
                <a:gd name="connsiteX4" fmla="*/ 0 w 366385"/>
                <a:gd name="connsiteY4" fmla="*/ 300575 h 335034"/>
                <a:gd name="connsiteX5" fmla="*/ 230794 w 366385"/>
                <a:gd name="connsiteY5" fmla="*/ 0 h 3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385" h="335034">
                  <a:moveTo>
                    <a:pt x="366385" y="0"/>
                  </a:moveTo>
                  <a:lnTo>
                    <a:pt x="337846" y="76876"/>
                  </a:lnTo>
                  <a:cubicBezTo>
                    <a:pt x="315480" y="146083"/>
                    <a:pt x="299168" y="216762"/>
                    <a:pt x="288879" y="288098"/>
                  </a:cubicBezTo>
                  <a:lnTo>
                    <a:pt x="284108" y="335034"/>
                  </a:lnTo>
                  <a:lnTo>
                    <a:pt x="0" y="300575"/>
                  </a:lnTo>
                  <a:lnTo>
                    <a:pt x="230794" y="0"/>
                  </a:ln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2800">
                <a:solidFill>
                  <a:srgbClr val="F7F59D"/>
                </a:solidFill>
                <a:latin typeface="Arial" panose="020B0604020202020204" pitchFamily="34" charset="0"/>
                <a:ea typeface="微软雅黑" panose="020B0503020204020204" pitchFamily="34" charset="-122"/>
              </a:endParaRPr>
            </a:p>
          </p:txBody>
        </p:sp>
        <p:sp>
          <p:nvSpPr>
            <p:cNvPr id="50" name="MH_Other_2"/>
            <p:cNvSpPr/>
            <p:nvPr/>
          </p:nvSpPr>
          <p:spPr>
            <a:xfrm rot="19023753">
              <a:off x="1633538" y="2786906"/>
              <a:ext cx="433387" cy="395288"/>
            </a:xfrm>
            <a:custGeom>
              <a:avLst/>
              <a:gdLst>
                <a:gd name="connsiteX0" fmla="*/ 366385 w 366385"/>
                <a:gd name="connsiteY0" fmla="*/ 0 h 335034"/>
                <a:gd name="connsiteX1" fmla="*/ 337846 w 366385"/>
                <a:gd name="connsiteY1" fmla="*/ 76876 h 335034"/>
                <a:gd name="connsiteX2" fmla="*/ 288879 w 366385"/>
                <a:gd name="connsiteY2" fmla="*/ 288098 h 335034"/>
                <a:gd name="connsiteX3" fmla="*/ 284108 w 366385"/>
                <a:gd name="connsiteY3" fmla="*/ 335034 h 335034"/>
                <a:gd name="connsiteX4" fmla="*/ 0 w 366385"/>
                <a:gd name="connsiteY4" fmla="*/ 300575 h 335034"/>
                <a:gd name="connsiteX5" fmla="*/ 230794 w 366385"/>
                <a:gd name="connsiteY5" fmla="*/ 0 h 3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385" h="335034">
                  <a:moveTo>
                    <a:pt x="366385" y="0"/>
                  </a:moveTo>
                  <a:lnTo>
                    <a:pt x="337846" y="76876"/>
                  </a:lnTo>
                  <a:cubicBezTo>
                    <a:pt x="315480" y="146083"/>
                    <a:pt x="299168" y="216762"/>
                    <a:pt x="288879" y="288098"/>
                  </a:cubicBezTo>
                  <a:lnTo>
                    <a:pt x="284108" y="335034"/>
                  </a:lnTo>
                  <a:lnTo>
                    <a:pt x="0" y="300575"/>
                  </a:lnTo>
                  <a:lnTo>
                    <a:pt x="230794" y="0"/>
                  </a:ln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2800">
                <a:solidFill>
                  <a:srgbClr val="F7F59D"/>
                </a:solidFill>
                <a:latin typeface="Arial" panose="020B0604020202020204" pitchFamily="34" charset="0"/>
                <a:ea typeface="微软雅黑" panose="020B0503020204020204" pitchFamily="34" charset="-122"/>
              </a:endParaRPr>
            </a:p>
          </p:txBody>
        </p:sp>
        <p:sp>
          <p:nvSpPr>
            <p:cNvPr id="51" name="MH_Other_3"/>
            <p:cNvSpPr/>
            <p:nvPr/>
          </p:nvSpPr>
          <p:spPr>
            <a:xfrm>
              <a:off x="2036763" y="962869"/>
              <a:ext cx="600075" cy="450850"/>
            </a:xfrm>
            <a:custGeom>
              <a:avLst/>
              <a:gdLst>
                <a:gd name="connsiteX0" fmla="*/ 253462 w 506925"/>
                <a:gd name="connsiteY0" fmla="*/ 0 h 380829"/>
                <a:gd name="connsiteX1" fmla="*/ 360131 w 506925"/>
                <a:gd name="connsiteY1" fmla="*/ 88010 h 380829"/>
                <a:gd name="connsiteX2" fmla="*/ 442971 w 506925"/>
                <a:gd name="connsiteY2" fmla="*/ 179157 h 380829"/>
                <a:gd name="connsiteX3" fmla="*/ 506925 w 506925"/>
                <a:gd name="connsiteY3" fmla="*/ 264681 h 380829"/>
                <a:gd name="connsiteX4" fmla="*/ 492936 w 506925"/>
                <a:gd name="connsiteY4" fmla="*/ 281636 h 380829"/>
                <a:gd name="connsiteX5" fmla="*/ 253462 w 506925"/>
                <a:gd name="connsiteY5" fmla="*/ 380829 h 380829"/>
                <a:gd name="connsiteX6" fmla="*/ 13988 w 506925"/>
                <a:gd name="connsiteY6" fmla="*/ 281636 h 380829"/>
                <a:gd name="connsiteX7" fmla="*/ 0 w 506925"/>
                <a:gd name="connsiteY7" fmla="*/ 264682 h 380829"/>
                <a:gd name="connsiteX8" fmla="*/ 63954 w 506925"/>
                <a:gd name="connsiteY8" fmla="*/ 179157 h 380829"/>
                <a:gd name="connsiteX9" fmla="*/ 146794 w 506925"/>
                <a:gd name="connsiteY9" fmla="*/ 88010 h 38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6925" h="380829">
                  <a:moveTo>
                    <a:pt x="253462" y="0"/>
                  </a:moveTo>
                  <a:lnTo>
                    <a:pt x="360131" y="88010"/>
                  </a:lnTo>
                  <a:cubicBezTo>
                    <a:pt x="389165" y="117044"/>
                    <a:pt x="416814" y="147462"/>
                    <a:pt x="442971" y="179157"/>
                  </a:cubicBezTo>
                  <a:lnTo>
                    <a:pt x="506925" y="264681"/>
                  </a:lnTo>
                  <a:lnTo>
                    <a:pt x="492936" y="281636"/>
                  </a:lnTo>
                  <a:cubicBezTo>
                    <a:pt x="431650" y="342923"/>
                    <a:pt x="346983" y="380829"/>
                    <a:pt x="253462" y="380829"/>
                  </a:cubicBezTo>
                  <a:cubicBezTo>
                    <a:pt x="159942" y="380829"/>
                    <a:pt x="75275" y="342923"/>
                    <a:pt x="13988" y="281636"/>
                  </a:cubicBezTo>
                  <a:lnTo>
                    <a:pt x="0" y="264682"/>
                  </a:lnTo>
                  <a:lnTo>
                    <a:pt x="63954" y="179157"/>
                  </a:lnTo>
                  <a:cubicBezTo>
                    <a:pt x="90111" y="147462"/>
                    <a:pt x="117761" y="117044"/>
                    <a:pt x="146794" y="88010"/>
                  </a:cubicBez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2800" dirty="0">
                  <a:solidFill>
                    <a:srgbClr val="F7F59D"/>
                  </a:solidFill>
                  <a:latin typeface="Arial" panose="020B0604020202020204" pitchFamily="34" charset="0"/>
                  <a:ea typeface="微软雅黑" panose="020B0503020204020204" pitchFamily="34" charset="-122"/>
                </a:rPr>
                <a:t>A</a:t>
              </a:r>
              <a:endParaRPr lang="zh-CN" altLang="en-US" sz="2800" dirty="0">
                <a:solidFill>
                  <a:srgbClr val="F7F59D"/>
                </a:solidFill>
                <a:latin typeface="Arial" panose="020B0604020202020204" pitchFamily="34" charset="0"/>
                <a:ea typeface="微软雅黑" panose="020B0503020204020204" pitchFamily="34" charset="-122"/>
              </a:endParaRPr>
            </a:p>
          </p:txBody>
        </p:sp>
        <p:sp>
          <p:nvSpPr>
            <p:cNvPr id="52" name="MH_SubTitle_1"/>
            <p:cNvSpPr/>
            <p:nvPr/>
          </p:nvSpPr>
          <p:spPr>
            <a:xfrm>
              <a:off x="1765300" y="1275606"/>
              <a:ext cx="1141413" cy="1871663"/>
            </a:xfrm>
            <a:custGeom>
              <a:avLst/>
              <a:gdLst>
                <a:gd name="connsiteX0" fmla="*/ 736063 w 965199"/>
                <a:gd name="connsiteY0" fmla="*/ 0 h 1582148"/>
                <a:gd name="connsiteX1" fmla="*/ 745997 w 965199"/>
                <a:gd name="connsiteY1" fmla="*/ 13285 h 1582148"/>
                <a:gd name="connsiteX2" fmla="*/ 965199 w 965199"/>
                <a:gd name="connsiteY2" fmla="*/ 730905 h 1582148"/>
                <a:gd name="connsiteX3" fmla="*/ 672109 w 965199"/>
                <a:gd name="connsiteY3" fmla="*/ 1547336 h 1582148"/>
                <a:gd name="connsiteX4" fmla="*/ 640470 w 965199"/>
                <a:gd name="connsiteY4" fmla="*/ 1582148 h 1582148"/>
                <a:gd name="connsiteX5" fmla="*/ 630901 w 965199"/>
                <a:gd name="connsiteY5" fmla="*/ 1576954 h 1582148"/>
                <a:gd name="connsiteX6" fmla="*/ 482599 w 965199"/>
                <a:gd name="connsiteY6" fmla="*/ 1547013 h 1582148"/>
                <a:gd name="connsiteX7" fmla="*/ 334297 w 965199"/>
                <a:gd name="connsiteY7" fmla="*/ 1576954 h 1582148"/>
                <a:gd name="connsiteX8" fmla="*/ 324730 w 965199"/>
                <a:gd name="connsiteY8" fmla="*/ 1582147 h 1582148"/>
                <a:gd name="connsiteX9" fmla="*/ 293092 w 965199"/>
                <a:gd name="connsiteY9" fmla="*/ 1547336 h 1582148"/>
                <a:gd name="connsiteX10" fmla="*/ 0 w 965199"/>
                <a:gd name="connsiteY10" fmla="*/ 730905 h 1582148"/>
                <a:gd name="connsiteX11" fmla="*/ 219204 w 965199"/>
                <a:gd name="connsiteY11" fmla="*/ 13285 h 1582148"/>
                <a:gd name="connsiteX12" fmla="*/ 229138 w 965199"/>
                <a:gd name="connsiteY12" fmla="*/ 1 h 1582148"/>
                <a:gd name="connsiteX13" fmla="*/ 243126 w 965199"/>
                <a:gd name="connsiteY13" fmla="*/ 16955 h 1582148"/>
                <a:gd name="connsiteX14" fmla="*/ 482600 w 965199"/>
                <a:gd name="connsiteY14" fmla="*/ 116148 h 1582148"/>
                <a:gd name="connsiteX15" fmla="*/ 722074 w 965199"/>
                <a:gd name="connsiteY15" fmla="*/ 16955 h 158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65199" h="1582148">
                  <a:moveTo>
                    <a:pt x="736063" y="0"/>
                  </a:moveTo>
                  <a:lnTo>
                    <a:pt x="745997" y="13285"/>
                  </a:lnTo>
                  <a:cubicBezTo>
                    <a:pt x="884390" y="218134"/>
                    <a:pt x="965199" y="465083"/>
                    <a:pt x="965199" y="730905"/>
                  </a:cubicBezTo>
                  <a:cubicBezTo>
                    <a:pt x="965199" y="1041033"/>
                    <a:pt x="855208" y="1325469"/>
                    <a:pt x="672109" y="1547336"/>
                  </a:cubicBezTo>
                  <a:lnTo>
                    <a:pt x="640470" y="1582148"/>
                  </a:lnTo>
                  <a:lnTo>
                    <a:pt x="630901" y="1576954"/>
                  </a:lnTo>
                  <a:cubicBezTo>
                    <a:pt x="585319" y="1557674"/>
                    <a:pt x="535204" y="1547013"/>
                    <a:pt x="482599" y="1547013"/>
                  </a:cubicBezTo>
                  <a:cubicBezTo>
                    <a:pt x="429994" y="1547013"/>
                    <a:pt x="379879" y="1557674"/>
                    <a:pt x="334297" y="1576954"/>
                  </a:cubicBezTo>
                  <a:lnTo>
                    <a:pt x="324730" y="1582147"/>
                  </a:lnTo>
                  <a:lnTo>
                    <a:pt x="293092" y="1547336"/>
                  </a:lnTo>
                  <a:cubicBezTo>
                    <a:pt x="109991" y="1325469"/>
                    <a:pt x="0" y="1041033"/>
                    <a:pt x="0" y="730905"/>
                  </a:cubicBezTo>
                  <a:cubicBezTo>
                    <a:pt x="0" y="465083"/>
                    <a:pt x="80810" y="218134"/>
                    <a:pt x="219204" y="13285"/>
                  </a:cubicBezTo>
                  <a:lnTo>
                    <a:pt x="229138" y="1"/>
                  </a:lnTo>
                  <a:lnTo>
                    <a:pt x="243126" y="16955"/>
                  </a:lnTo>
                  <a:cubicBezTo>
                    <a:pt x="304413" y="78242"/>
                    <a:pt x="389080" y="116148"/>
                    <a:pt x="482600" y="116148"/>
                  </a:cubicBezTo>
                  <a:cubicBezTo>
                    <a:pt x="576121" y="116148"/>
                    <a:pt x="660787" y="78242"/>
                    <a:pt x="722074" y="16955"/>
                  </a:cubicBezTo>
                  <a:close/>
                </a:path>
              </a:pathLst>
            </a:custGeom>
            <a:solidFill>
              <a:srgbClr val="AE8A57"/>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zh-CN" altLang="en-US" sz="2800" dirty="0">
                  <a:solidFill>
                    <a:srgbClr val="F7F59D"/>
                  </a:solidFill>
                  <a:latin typeface="Arial" panose="020B0604020202020204" pitchFamily="34" charset="0"/>
                  <a:ea typeface="微软雅黑" panose="020B0503020204020204" pitchFamily="34" charset="-122"/>
                </a:rPr>
                <a:t>关键字</a:t>
              </a:r>
            </a:p>
          </p:txBody>
        </p:sp>
        <p:cxnSp>
          <p:nvCxnSpPr>
            <p:cNvPr id="53" name="MH_Other_4"/>
            <p:cNvCxnSpPr/>
            <p:nvPr/>
          </p:nvCxnSpPr>
          <p:spPr>
            <a:xfrm>
              <a:off x="2222500" y="3147269"/>
              <a:ext cx="0" cy="461962"/>
            </a:xfrm>
            <a:prstGeom prst="line">
              <a:avLst/>
            </a:prstGeom>
            <a:gradFill>
              <a:gsLst>
                <a:gs pos="0">
                  <a:srgbClr val="FEFC9F"/>
                </a:gs>
                <a:gs pos="74000">
                  <a:srgbClr val="FAEB79"/>
                </a:gs>
                <a:gs pos="100000">
                  <a:srgbClr val="F9EA74"/>
                </a:gs>
              </a:gsLst>
              <a:lin ang="5400000" scaled="1"/>
            </a:gra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54" name="MH_Other_5"/>
            <p:cNvCxnSpPr/>
            <p:nvPr/>
          </p:nvCxnSpPr>
          <p:spPr>
            <a:xfrm>
              <a:off x="2336800" y="3377456"/>
              <a:ext cx="0" cy="461963"/>
            </a:xfrm>
            <a:prstGeom prst="line">
              <a:avLst/>
            </a:prstGeom>
            <a:gradFill>
              <a:gsLst>
                <a:gs pos="0">
                  <a:srgbClr val="FEFC9F"/>
                </a:gs>
                <a:gs pos="74000">
                  <a:srgbClr val="FAEB79"/>
                </a:gs>
                <a:gs pos="100000">
                  <a:srgbClr val="F9EA74"/>
                </a:gs>
              </a:gsLst>
              <a:lin ang="5400000" scaled="1"/>
            </a:gra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55" name="MH_Other_6"/>
            <p:cNvCxnSpPr/>
            <p:nvPr/>
          </p:nvCxnSpPr>
          <p:spPr>
            <a:xfrm>
              <a:off x="2449513" y="3147269"/>
              <a:ext cx="0" cy="592137"/>
            </a:xfrm>
            <a:prstGeom prst="line">
              <a:avLst/>
            </a:prstGeom>
            <a:gradFill>
              <a:gsLst>
                <a:gs pos="0">
                  <a:srgbClr val="FEFC9F"/>
                </a:gs>
                <a:gs pos="74000">
                  <a:srgbClr val="FAEB79"/>
                </a:gs>
                <a:gs pos="100000">
                  <a:srgbClr val="F9EA74"/>
                </a:gs>
              </a:gsLst>
              <a:lin ang="5400000" scaled="1"/>
            </a:gra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56" name="组合 55"/>
          <p:cNvGrpSpPr/>
          <p:nvPr/>
        </p:nvGrpSpPr>
        <p:grpSpPr>
          <a:xfrm>
            <a:off x="5102364" y="1372284"/>
            <a:ext cx="1875367" cy="3702049"/>
            <a:chOff x="3614738" y="929002"/>
            <a:chExt cx="1406525" cy="2776537"/>
          </a:xfrm>
        </p:grpSpPr>
        <p:sp>
          <p:nvSpPr>
            <p:cNvPr id="57" name="MH_Other_1"/>
            <p:cNvSpPr/>
            <p:nvPr/>
          </p:nvSpPr>
          <p:spPr>
            <a:xfrm rot="2576247" flipH="1">
              <a:off x="4587875" y="2753039"/>
              <a:ext cx="433388" cy="395288"/>
            </a:xfrm>
            <a:custGeom>
              <a:avLst/>
              <a:gdLst>
                <a:gd name="connsiteX0" fmla="*/ 366385 w 366385"/>
                <a:gd name="connsiteY0" fmla="*/ 0 h 335034"/>
                <a:gd name="connsiteX1" fmla="*/ 337846 w 366385"/>
                <a:gd name="connsiteY1" fmla="*/ 76876 h 335034"/>
                <a:gd name="connsiteX2" fmla="*/ 288879 w 366385"/>
                <a:gd name="connsiteY2" fmla="*/ 288098 h 335034"/>
                <a:gd name="connsiteX3" fmla="*/ 284108 w 366385"/>
                <a:gd name="connsiteY3" fmla="*/ 335034 h 335034"/>
                <a:gd name="connsiteX4" fmla="*/ 0 w 366385"/>
                <a:gd name="connsiteY4" fmla="*/ 300575 h 335034"/>
                <a:gd name="connsiteX5" fmla="*/ 230794 w 366385"/>
                <a:gd name="connsiteY5" fmla="*/ 0 h 3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385" h="335034">
                  <a:moveTo>
                    <a:pt x="366385" y="0"/>
                  </a:moveTo>
                  <a:lnTo>
                    <a:pt x="337846" y="76876"/>
                  </a:lnTo>
                  <a:cubicBezTo>
                    <a:pt x="315480" y="146083"/>
                    <a:pt x="299168" y="216762"/>
                    <a:pt x="288879" y="288098"/>
                  </a:cubicBezTo>
                  <a:lnTo>
                    <a:pt x="284108" y="335034"/>
                  </a:lnTo>
                  <a:lnTo>
                    <a:pt x="0" y="300575"/>
                  </a:lnTo>
                  <a:lnTo>
                    <a:pt x="230794" y="0"/>
                  </a:ln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2800">
                <a:solidFill>
                  <a:srgbClr val="F7F59D"/>
                </a:solidFill>
                <a:latin typeface="Arial" panose="020B0604020202020204" pitchFamily="34" charset="0"/>
                <a:ea typeface="微软雅黑" panose="020B0503020204020204" pitchFamily="34" charset="-122"/>
              </a:endParaRPr>
            </a:p>
          </p:txBody>
        </p:sp>
        <p:sp>
          <p:nvSpPr>
            <p:cNvPr id="58" name="MH_Other_2"/>
            <p:cNvSpPr/>
            <p:nvPr/>
          </p:nvSpPr>
          <p:spPr>
            <a:xfrm rot="19023753">
              <a:off x="3614738" y="2753039"/>
              <a:ext cx="433387" cy="395288"/>
            </a:xfrm>
            <a:custGeom>
              <a:avLst/>
              <a:gdLst>
                <a:gd name="connsiteX0" fmla="*/ 366385 w 366385"/>
                <a:gd name="connsiteY0" fmla="*/ 0 h 335034"/>
                <a:gd name="connsiteX1" fmla="*/ 337846 w 366385"/>
                <a:gd name="connsiteY1" fmla="*/ 76876 h 335034"/>
                <a:gd name="connsiteX2" fmla="*/ 288879 w 366385"/>
                <a:gd name="connsiteY2" fmla="*/ 288098 h 335034"/>
                <a:gd name="connsiteX3" fmla="*/ 284108 w 366385"/>
                <a:gd name="connsiteY3" fmla="*/ 335034 h 335034"/>
                <a:gd name="connsiteX4" fmla="*/ 0 w 366385"/>
                <a:gd name="connsiteY4" fmla="*/ 300575 h 335034"/>
                <a:gd name="connsiteX5" fmla="*/ 230794 w 366385"/>
                <a:gd name="connsiteY5" fmla="*/ 0 h 3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385" h="335034">
                  <a:moveTo>
                    <a:pt x="366385" y="0"/>
                  </a:moveTo>
                  <a:lnTo>
                    <a:pt x="337846" y="76876"/>
                  </a:lnTo>
                  <a:cubicBezTo>
                    <a:pt x="315480" y="146083"/>
                    <a:pt x="299168" y="216762"/>
                    <a:pt x="288879" y="288098"/>
                  </a:cubicBezTo>
                  <a:lnTo>
                    <a:pt x="284108" y="335034"/>
                  </a:lnTo>
                  <a:lnTo>
                    <a:pt x="0" y="300575"/>
                  </a:lnTo>
                  <a:lnTo>
                    <a:pt x="230794" y="0"/>
                  </a:ln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2800">
                <a:solidFill>
                  <a:srgbClr val="F7F59D"/>
                </a:solidFill>
                <a:latin typeface="Arial" panose="020B0604020202020204" pitchFamily="34" charset="0"/>
                <a:ea typeface="微软雅黑" panose="020B0503020204020204" pitchFamily="34" charset="-122"/>
              </a:endParaRPr>
            </a:p>
          </p:txBody>
        </p:sp>
        <p:sp>
          <p:nvSpPr>
            <p:cNvPr id="59" name="MH_Other_3"/>
            <p:cNvSpPr/>
            <p:nvPr/>
          </p:nvSpPr>
          <p:spPr>
            <a:xfrm>
              <a:off x="4017963" y="929002"/>
              <a:ext cx="600075" cy="450850"/>
            </a:xfrm>
            <a:custGeom>
              <a:avLst/>
              <a:gdLst>
                <a:gd name="connsiteX0" fmla="*/ 253462 w 506925"/>
                <a:gd name="connsiteY0" fmla="*/ 0 h 380829"/>
                <a:gd name="connsiteX1" fmla="*/ 360131 w 506925"/>
                <a:gd name="connsiteY1" fmla="*/ 88010 h 380829"/>
                <a:gd name="connsiteX2" fmla="*/ 442971 w 506925"/>
                <a:gd name="connsiteY2" fmla="*/ 179157 h 380829"/>
                <a:gd name="connsiteX3" fmla="*/ 506925 w 506925"/>
                <a:gd name="connsiteY3" fmla="*/ 264681 h 380829"/>
                <a:gd name="connsiteX4" fmla="*/ 492936 w 506925"/>
                <a:gd name="connsiteY4" fmla="*/ 281636 h 380829"/>
                <a:gd name="connsiteX5" fmla="*/ 253462 w 506925"/>
                <a:gd name="connsiteY5" fmla="*/ 380829 h 380829"/>
                <a:gd name="connsiteX6" fmla="*/ 13988 w 506925"/>
                <a:gd name="connsiteY6" fmla="*/ 281636 h 380829"/>
                <a:gd name="connsiteX7" fmla="*/ 0 w 506925"/>
                <a:gd name="connsiteY7" fmla="*/ 264682 h 380829"/>
                <a:gd name="connsiteX8" fmla="*/ 63954 w 506925"/>
                <a:gd name="connsiteY8" fmla="*/ 179157 h 380829"/>
                <a:gd name="connsiteX9" fmla="*/ 146794 w 506925"/>
                <a:gd name="connsiteY9" fmla="*/ 88010 h 38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6925" h="380829">
                  <a:moveTo>
                    <a:pt x="253462" y="0"/>
                  </a:moveTo>
                  <a:lnTo>
                    <a:pt x="360131" y="88010"/>
                  </a:lnTo>
                  <a:cubicBezTo>
                    <a:pt x="389165" y="117044"/>
                    <a:pt x="416814" y="147462"/>
                    <a:pt x="442971" y="179157"/>
                  </a:cubicBezTo>
                  <a:lnTo>
                    <a:pt x="506925" y="264681"/>
                  </a:lnTo>
                  <a:lnTo>
                    <a:pt x="492936" y="281636"/>
                  </a:lnTo>
                  <a:cubicBezTo>
                    <a:pt x="431650" y="342923"/>
                    <a:pt x="346983" y="380829"/>
                    <a:pt x="253462" y="380829"/>
                  </a:cubicBezTo>
                  <a:cubicBezTo>
                    <a:pt x="159942" y="380829"/>
                    <a:pt x="75275" y="342923"/>
                    <a:pt x="13988" y="281636"/>
                  </a:cubicBezTo>
                  <a:lnTo>
                    <a:pt x="0" y="264682"/>
                  </a:lnTo>
                  <a:lnTo>
                    <a:pt x="63954" y="179157"/>
                  </a:lnTo>
                  <a:cubicBezTo>
                    <a:pt x="90111" y="147462"/>
                    <a:pt x="117761" y="117044"/>
                    <a:pt x="146794" y="88010"/>
                  </a:cubicBez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2800" dirty="0">
                  <a:solidFill>
                    <a:srgbClr val="F7F59D"/>
                  </a:solidFill>
                  <a:latin typeface="Arial" panose="020B0604020202020204" pitchFamily="34" charset="0"/>
                  <a:ea typeface="微软雅黑" panose="020B0503020204020204" pitchFamily="34" charset="-122"/>
                </a:rPr>
                <a:t>B</a:t>
              </a:r>
              <a:endParaRPr lang="zh-CN" altLang="en-US" sz="2800" dirty="0">
                <a:solidFill>
                  <a:srgbClr val="F7F59D"/>
                </a:solidFill>
                <a:latin typeface="Arial" panose="020B0604020202020204" pitchFamily="34" charset="0"/>
                <a:ea typeface="微软雅黑" panose="020B0503020204020204" pitchFamily="34" charset="-122"/>
              </a:endParaRPr>
            </a:p>
          </p:txBody>
        </p:sp>
        <p:sp>
          <p:nvSpPr>
            <p:cNvPr id="60" name="MH_SubTitle_1"/>
            <p:cNvSpPr/>
            <p:nvPr/>
          </p:nvSpPr>
          <p:spPr>
            <a:xfrm>
              <a:off x="3746500" y="1241739"/>
              <a:ext cx="1141413" cy="1871663"/>
            </a:xfrm>
            <a:custGeom>
              <a:avLst/>
              <a:gdLst>
                <a:gd name="connsiteX0" fmla="*/ 736063 w 965199"/>
                <a:gd name="connsiteY0" fmla="*/ 0 h 1582148"/>
                <a:gd name="connsiteX1" fmla="*/ 745997 w 965199"/>
                <a:gd name="connsiteY1" fmla="*/ 13285 h 1582148"/>
                <a:gd name="connsiteX2" fmla="*/ 965199 w 965199"/>
                <a:gd name="connsiteY2" fmla="*/ 730905 h 1582148"/>
                <a:gd name="connsiteX3" fmla="*/ 672109 w 965199"/>
                <a:gd name="connsiteY3" fmla="*/ 1547336 h 1582148"/>
                <a:gd name="connsiteX4" fmla="*/ 640470 w 965199"/>
                <a:gd name="connsiteY4" fmla="*/ 1582148 h 1582148"/>
                <a:gd name="connsiteX5" fmla="*/ 630901 w 965199"/>
                <a:gd name="connsiteY5" fmla="*/ 1576954 h 1582148"/>
                <a:gd name="connsiteX6" fmla="*/ 482599 w 965199"/>
                <a:gd name="connsiteY6" fmla="*/ 1547013 h 1582148"/>
                <a:gd name="connsiteX7" fmla="*/ 334297 w 965199"/>
                <a:gd name="connsiteY7" fmla="*/ 1576954 h 1582148"/>
                <a:gd name="connsiteX8" fmla="*/ 324730 w 965199"/>
                <a:gd name="connsiteY8" fmla="*/ 1582147 h 1582148"/>
                <a:gd name="connsiteX9" fmla="*/ 293092 w 965199"/>
                <a:gd name="connsiteY9" fmla="*/ 1547336 h 1582148"/>
                <a:gd name="connsiteX10" fmla="*/ 0 w 965199"/>
                <a:gd name="connsiteY10" fmla="*/ 730905 h 1582148"/>
                <a:gd name="connsiteX11" fmla="*/ 219204 w 965199"/>
                <a:gd name="connsiteY11" fmla="*/ 13285 h 1582148"/>
                <a:gd name="connsiteX12" fmla="*/ 229138 w 965199"/>
                <a:gd name="connsiteY12" fmla="*/ 1 h 1582148"/>
                <a:gd name="connsiteX13" fmla="*/ 243126 w 965199"/>
                <a:gd name="connsiteY13" fmla="*/ 16955 h 1582148"/>
                <a:gd name="connsiteX14" fmla="*/ 482600 w 965199"/>
                <a:gd name="connsiteY14" fmla="*/ 116148 h 1582148"/>
                <a:gd name="connsiteX15" fmla="*/ 722074 w 965199"/>
                <a:gd name="connsiteY15" fmla="*/ 16955 h 158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65199" h="1582148">
                  <a:moveTo>
                    <a:pt x="736063" y="0"/>
                  </a:moveTo>
                  <a:lnTo>
                    <a:pt x="745997" y="13285"/>
                  </a:lnTo>
                  <a:cubicBezTo>
                    <a:pt x="884390" y="218134"/>
                    <a:pt x="965199" y="465083"/>
                    <a:pt x="965199" y="730905"/>
                  </a:cubicBezTo>
                  <a:cubicBezTo>
                    <a:pt x="965199" y="1041033"/>
                    <a:pt x="855208" y="1325469"/>
                    <a:pt x="672109" y="1547336"/>
                  </a:cubicBezTo>
                  <a:lnTo>
                    <a:pt x="640470" y="1582148"/>
                  </a:lnTo>
                  <a:lnTo>
                    <a:pt x="630901" y="1576954"/>
                  </a:lnTo>
                  <a:cubicBezTo>
                    <a:pt x="585319" y="1557674"/>
                    <a:pt x="535204" y="1547013"/>
                    <a:pt x="482599" y="1547013"/>
                  </a:cubicBezTo>
                  <a:cubicBezTo>
                    <a:pt x="429994" y="1547013"/>
                    <a:pt x="379879" y="1557674"/>
                    <a:pt x="334297" y="1576954"/>
                  </a:cubicBezTo>
                  <a:lnTo>
                    <a:pt x="324730" y="1582147"/>
                  </a:lnTo>
                  <a:lnTo>
                    <a:pt x="293092" y="1547336"/>
                  </a:lnTo>
                  <a:cubicBezTo>
                    <a:pt x="109991" y="1325469"/>
                    <a:pt x="0" y="1041033"/>
                    <a:pt x="0" y="730905"/>
                  </a:cubicBezTo>
                  <a:cubicBezTo>
                    <a:pt x="0" y="465083"/>
                    <a:pt x="80810" y="218134"/>
                    <a:pt x="219204" y="13285"/>
                  </a:cubicBezTo>
                  <a:lnTo>
                    <a:pt x="229138" y="1"/>
                  </a:lnTo>
                  <a:lnTo>
                    <a:pt x="243126" y="16955"/>
                  </a:lnTo>
                  <a:cubicBezTo>
                    <a:pt x="304413" y="78242"/>
                    <a:pt x="389080" y="116148"/>
                    <a:pt x="482600" y="116148"/>
                  </a:cubicBezTo>
                  <a:cubicBezTo>
                    <a:pt x="576121" y="116148"/>
                    <a:pt x="660787" y="78242"/>
                    <a:pt x="722074" y="16955"/>
                  </a:cubicBezTo>
                  <a:close/>
                </a:path>
              </a:pathLst>
            </a:custGeom>
            <a:solidFill>
              <a:srgbClr val="AE8A57"/>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zh-CN" altLang="en-US" sz="2800" dirty="0" smtClean="0">
                  <a:solidFill>
                    <a:srgbClr val="F7F59D"/>
                  </a:solidFill>
                  <a:latin typeface="Arial" panose="020B0604020202020204" pitchFamily="34" charset="0"/>
                  <a:ea typeface="微软雅黑" panose="020B0503020204020204" pitchFamily="34" charset="-122"/>
                </a:rPr>
                <a:t>关键字</a:t>
              </a:r>
              <a:endParaRPr lang="zh-CN" altLang="en-US" sz="2800" dirty="0">
                <a:solidFill>
                  <a:srgbClr val="F7F59D"/>
                </a:solidFill>
                <a:latin typeface="Arial" panose="020B0604020202020204" pitchFamily="34" charset="0"/>
                <a:ea typeface="微软雅黑" panose="020B0503020204020204" pitchFamily="34" charset="-122"/>
              </a:endParaRPr>
            </a:p>
          </p:txBody>
        </p:sp>
        <p:cxnSp>
          <p:nvCxnSpPr>
            <p:cNvPr id="61" name="MH_Other_4"/>
            <p:cNvCxnSpPr/>
            <p:nvPr/>
          </p:nvCxnSpPr>
          <p:spPr>
            <a:xfrm>
              <a:off x="4203700" y="3113402"/>
              <a:ext cx="0" cy="461962"/>
            </a:xfrm>
            <a:prstGeom prst="line">
              <a:avLst/>
            </a:prstGeom>
            <a:gradFill>
              <a:gsLst>
                <a:gs pos="0">
                  <a:srgbClr val="FEFC9F"/>
                </a:gs>
                <a:gs pos="74000">
                  <a:srgbClr val="FAEB79"/>
                </a:gs>
                <a:gs pos="100000">
                  <a:srgbClr val="F9EA74"/>
                </a:gs>
              </a:gsLst>
              <a:lin ang="5400000" scaled="1"/>
            </a:gra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62" name="MH_Other_6"/>
            <p:cNvCxnSpPr/>
            <p:nvPr/>
          </p:nvCxnSpPr>
          <p:spPr>
            <a:xfrm>
              <a:off x="4430713" y="3113402"/>
              <a:ext cx="0" cy="592137"/>
            </a:xfrm>
            <a:prstGeom prst="line">
              <a:avLst/>
            </a:prstGeom>
            <a:gradFill>
              <a:gsLst>
                <a:gs pos="0">
                  <a:srgbClr val="FEFC9F"/>
                </a:gs>
                <a:gs pos="74000">
                  <a:srgbClr val="FAEB79"/>
                </a:gs>
                <a:gs pos="100000">
                  <a:srgbClr val="F9EA74"/>
                </a:gs>
              </a:gsLst>
              <a:lin ang="5400000" scaled="1"/>
            </a:gra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63" name="文本框 8"/>
          <p:cNvSpPr txBox="1"/>
          <p:nvPr/>
        </p:nvSpPr>
        <p:spPr>
          <a:xfrm>
            <a:off x="1672029" y="5249025"/>
            <a:ext cx="2885289" cy="738664"/>
          </a:xfrm>
          <a:prstGeom prst="rect">
            <a:avLst/>
          </a:prstGeom>
          <a:noFill/>
        </p:spPr>
        <p:txBody>
          <a:bodyPr wrap="square" rtlCol="0">
            <a:spAutoFit/>
          </a:bodyPr>
          <a:lstStyle>
            <a:defPPr>
              <a:defRPr lang="en-US"/>
            </a:defPPr>
            <a:lvl1pPr indent="0" algn="ctr">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r>
              <a:rPr lang="zh-CN" altLang="en-US" dirty="0">
                <a:solidFill>
                  <a:srgbClr val="AE8A57"/>
                </a:solidFill>
                <a:effectLst/>
              </a:rPr>
              <a:t>请在此输入你的标题</a:t>
            </a:r>
            <a:endParaRPr lang="en-US" altLang="zh-CN" dirty="0">
              <a:solidFill>
                <a:srgbClr val="AE8A57"/>
              </a:solidFill>
              <a:effectLst/>
            </a:endParaRPr>
          </a:p>
          <a:p>
            <a:r>
              <a:rPr lang="zh-CN" altLang="en-US" dirty="0">
                <a:solidFill>
                  <a:srgbClr val="AE8A57"/>
                </a:solidFill>
                <a:effectLst/>
              </a:rPr>
              <a:t>请在此粘贴或者输入你的文字内容</a:t>
            </a:r>
            <a:endParaRPr lang="en-US" altLang="zh-CN" dirty="0">
              <a:solidFill>
                <a:srgbClr val="AE8A57"/>
              </a:solidFill>
              <a:effectLst/>
            </a:endParaRPr>
          </a:p>
          <a:p>
            <a:r>
              <a:rPr lang="zh-CN" altLang="en-US" dirty="0">
                <a:solidFill>
                  <a:srgbClr val="AE8A57"/>
                </a:solidFill>
                <a:effectLst/>
              </a:rPr>
              <a:t>请在此粘贴或者输入你的文字内容</a:t>
            </a:r>
            <a:endParaRPr lang="en-US" altLang="zh-CN" dirty="0">
              <a:solidFill>
                <a:srgbClr val="AE8A57"/>
              </a:solidFill>
              <a:effectLst/>
            </a:endParaRPr>
          </a:p>
        </p:txBody>
      </p:sp>
      <p:sp>
        <p:nvSpPr>
          <p:cNvPr id="64" name="文本框 8"/>
          <p:cNvSpPr txBox="1"/>
          <p:nvPr/>
        </p:nvSpPr>
        <p:spPr>
          <a:xfrm>
            <a:off x="4596344" y="5260314"/>
            <a:ext cx="2885289" cy="738664"/>
          </a:xfrm>
          <a:prstGeom prst="rect">
            <a:avLst/>
          </a:prstGeom>
          <a:noFill/>
        </p:spPr>
        <p:txBody>
          <a:bodyPr wrap="square" rtlCol="0">
            <a:spAutoFit/>
          </a:bodyPr>
          <a:lstStyle>
            <a:defPPr>
              <a:defRPr lang="en-US"/>
            </a:defPPr>
            <a:lvl1pPr indent="0" algn="ctr">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r>
              <a:rPr lang="zh-CN" altLang="en-US" dirty="0">
                <a:solidFill>
                  <a:srgbClr val="AE8A57"/>
                </a:solidFill>
                <a:effectLst/>
              </a:rPr>
              <a:t>请在此输入你的标题</a:t>
            </a:r>
            <a:endParaRPr lang="en-US" altLang="zh-CN" dirty="0">
              <a:solidFill>
                <a:srgbClr val="AE8A57"/>
              </a:solidFill>
              <a:effectLst/>
            </a:endParaRPr>
          </a:p>
          <a:p>
            <a:r>
              <a:rPr lang="zh-CN" altLang="en-US" dirty="0">
                <a:solidFill>
                  <a:srgbClr val="AE8A57"/>
                </a:solidFill>
                <a:effectLst/>
              </a:rPr>
              <a:t>请在此粘贴或者输入你的文字内容</a:t>
            </a:r>
            <a:endParaRPr lang="en-US" altLang="zh-CN" dirty="0">
              <a:solidFill>
                <a:srgbClr val="AE8A57"/>
              </a:solidFill>
              <a:effectLst/>
            </a:endParaRPr>
          </a:p>
          <a:p>
            <a:r>
              <a:rPr lang="zh-CN" altLang="en-US" dirty="0">
                <a:solidFill>
                  <a:srgbClr val="AE8A57"/>
                </a:solidFill>
                <a:effectLst/>
              </a:rPr>
              <a:t>请在此粘贴或者输入你的文字内容</a:t>
            </a:r>
            <a:endParaRPr lang="en-US" altLang="zh-CN" dirty="0">
              <a:solidFill>
                <a:srgbClr val="AE8A57"/>
              </a:solidFill>
              <a:effectLst/>
            </a:endParaRPr>
          </a:p>
        </p:txBody>
      </p:sp>
      <p:grpSp>
        <p:nvGrpSpPr>
          <p:cNvPr id="65" name="组合 64"/>
          <p:cNvGrpSpPr/>
          <p:nvPr/>
        </p:nvGrpSpPr>
        <p:grpSpPr>
          <a:xfrm>
            <a:off x="8026677" y="1425292"/>
            <a:ext cx="1875367" cy="3702049"/>
            <a:chOff x="3614738" y="929002"/>
            <a:chExt cx="1406525" cy="2776537"/>
          </a:xfrm>
        </p:grpSpPr>
        <p:sp>
          <p:nvSpPr>
            <p:cNvPr id="66" name="MH_Other_1"/>
            <p:cNvSpPr/>
            <p:nvPr/>
          </p:nvSpPr>
          <p:spPr>
            <a:xfrm rot="2576247" flipH="1">
              <a:off x="4587875" y="2753039"/>
              <a:ext cx="433388" cy="395288"/>
            </a:xfrm>
            <a:custGeom>
              <a:avLst/>
              <a:gdLst>
                <a:gd name="connsiteX0" fmla="*/ 366385 w 366385"/>
                <a:gd name="connsiteY0" fmla="*/ 0 h 335034"/>
                <a:gd name="connsiteX1" fmla="*/ 337846 w 366385"/>
                <a:gd name="connsiteY1" fmla="*/ 76876 h 335034"/>
                <a:gd name="connsiteX2" fmla="*/ 288879 w 366385"/>
                <a:gd name="connsiteY2" fmla="*/ 288098 h 335034"/>
                <a:gd name="connsiteX3" fmla="*/ 284108 w 366385"/>
                <a:gd name="connsiteY3" fmla="*/ 335034 h 335034"/>
                <a:gd name="connsiteX4" fmla="*/ 0 w 366385"/>
                <a:gd name="connsiteY4" fmla="*/ 300575 h 335034"/>
                <a:gd name="connsiteX5" fmla="*/ 230794 w 366385"/>
                <a:gd name="connsiteY5" fmla="*/ 0 h 3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385" h="335034">
                  <a:moveTo>
                    <a:pt x="366385" y="0"/>
                  </a:moveTo>
                  <a:lnTo>
                    <a:pt x="337846" y="76876"/>
                  </a:lnTo>
                  <a:cubicBezTo>
                    <a:pt x="315480" y="146083"/>
                    <a:pt x="299168" y="216762"/>
                    <a:pt x="288879" y="288098"/>
                  </a:cubicBezTo>
                  <a:lnTo>
                    <a:pt x="284108" y="335034"/>
                  </a:lnTo>
                  <a:lnTo>
                    <a:pt x="0" y="300575"/>
                  </a:lnTo>
                  <a:lnTo>
                    <a:pt x="230794" y="0"/>
                  </a:ln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2800">
                <a:solidFill>
                  <a:srgbClr val="F7F59D"/>
                </a:solidFill>
                <a:latin typeface="Arial" panose="020B0604020202020204" pitchFamily="34" charset="0"/>
                <a:ea typeface="微软雅黑" panose="020B0503020204020204" pitchFamily="34" charset="-122"/>
              </a:endParaRPr>
            </a:p>
          </p:txBody>
        </p:sp>
        <p:sp>
          <p:nvSpPr>
            <p:cNvPr id="67" name="MH_Other_2"/>
            <p:cNvSpPr/>
            <p:nvPr/>
          </p:nvSpPr>
          <p:spPr>
            <a:xfrm rot="19023753">
              <a:off x="3614738" y="2753039"/>
              <a:ext cx="433387" cy="395288"/>
            </a:xfrm>
            <a:custGeom>
              <a:avLst/>
              <a:gdLst>
                <a:gd name="connsiteX0" fmla="*/ 366385 w 366385"/>
                <a:gd name="connsiteY0" fmla="*/ 0 h 335034"/>
                <a:gd name="connsiteX1" fmla="*/ 337846 w 366385"/>
                <a:gd name="connsiteY1" fmla="*/ 76876 h 335034"/>
                <a:gd name="connsiteX2" fmla="*/ 288879 w 366385"/>
                <a:gd name="connsiteY2" fmla="*/ 288098 h 335034"/>
                <a:gd name="connsiteX3" fmla="*/ 284108 w 366385"/>
                <a:gd name="connsiteY3" fmla="*/ 335034 h 335034"/>
                <a:gd name="connsiteX4" fmla="*/ 0 w 366385"/>
                <a:gd name="connsiteY4" fmla="*/ 300575 h 335034"/>
                <a:gd name="connsiteX5" fmla="*/ 230794 w 366385"/>
                <a:gd name="connsiteY5" fmla="*/ 0 h 33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385" h="335034">
                  <a:moveTo>
                    <a:pt x="366385" y="0"/>
                  </a:moveTo>
                  <a:lnTo>
                    <a:pt x="337846" y="76876"/>
                  </a:lnTo>
                  <a:cubicBezTo>
                    <a:pt x="315480" y="146083"/>
                    <a:pt x="299168" y="216762"/>
                    <a:pt x="288879" y="288098"/>
                  </a:cubicBezTo>
                  <a:lnTo>
                    <a:pt x="284108" y="335034"/>
                  </a:lnTo>
                  <a:lnTo>
                    <a:pt x="0" y="300575"/>
                  </a:lnTo>
                  <a:lnTo>
                    <a:pt x="230794" y="0"/>
                  </a:ln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lang="zh-CN" altLang="en-US" sz="2800">
                <a:solidFill>
                  <a:srgbClr val="F7F59D"/>
                </a:solidFill>
                <a:latin typeface="Arial" panose="020B0604020202020204" pitchFamily="34" charset="0"/>
                <a:ea typeface="微软雅黑" panose="020B0503020204020204" pitchFamily="34" charset="-122"/>
              </a:endParaRPr>
            </a:p>
          </p:txBody>
        </p:sp>
        <p:sp>
          <p:nvSpPr>
            <p:cNvPr id="68" name="MH_Other_3"/>
            <p:cNvSpPr/>
            <p:nvPr/>
          </p:nvSpPr>
          <p:spPr>
            <a:xfrm>
              <a:off x="4017963" y="929002"/>
              <a:ext cx="600075" cy="450850"/>
            </a:xfrm>
            <a:custGeom>
              <a:avLst/>
              <a:gdLst>
                <a:gd name="connsiteX0" fmla="*/ 253462 w 506925"/>
                <a:gd name="connsiteY0" fmla="*/ 0 h 380829"/>
                <a:gd name="connsiteX1" fmla="*/ 360131 w 506925"/>
                <a:gd name="connsiteY1" fmla="*/ 88010 h 380829"/>
                <a:gd name="connsiteX2" fmla="*/ 442971 w 506925"/>
                <a:gd name="connsiteY2" fmla="*/ 179157 h 380829"/>
                <a:gd name="connsiteX3" fmla="*/ 506925 w 506925"/>
                <a:gd name="connsiteY3" fmla="*/ 264681 h 380829"/>
                <a:gd name="connsiteX4" fmla="*/ 492936 w 506925"/>
                <a:gd name="connsiteY4" fmla="*/ 281636 h 380829"/>
                <a:gd name="connsiteX5" fmla="*/ 253462 w 506925"/>
                <a:gd name="connsiteY5" fmla="*/ 380829 h 380829"/>
                <a:gd name="connsiteX6" fmla="*/ 13988 w 506925"/>
                <a:gd name="connsiteY6" fmla="*/ 281636 h 380829"/>
                <a:gd name="connsiteX7" fmla="*/ 0 w 506925"/>
                <a:gd name="connsiteY7" fmla="*/ 264682 h 380829"/>
                <a:gd name="connsiteX8" fmla="*/ 63954 w 506925"/>
                <a:gd name="connsiteY8" fmla="*/ 179157 h 380829"/>
                <a:gd name="connsiteX9" fmla="*/ 146794 w 506925"/>
                <a:gd name="connsiteY9" fmla="*/ 88010 h 38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6925" h="380829">
                  <a:moveTo>
                    <a:pt x="253462" y="0"/>
                  </a:moveTo>
                  <a:lnTo>
                    <a:pt x="360131" y="88010"/>
                  </a:lnTo>
                  <a:cubicBezTo>
                    <a:pt x="389165" y="117044"/>
                    <a:pt x="416814" y="147462"/>
                    <a:pt x="442971" y="179157"/>
                  </a:cubicBezTo>
                  <a:lnTo>
                    <a:pt x="506925" y="264681"/>
                  </a:lnTo>
                  <a:lnTo>
                    <a:pt x="492936" y="281636"/>
                  </a:lnTo>
                  <a:cubicBezTo>
                    <a:pt x="431650" y="342923"/>
                    <a:pt x="346983" y="380829"/>
                    <a:pt x="253462" y="380829"/>
                  </a:cubicBezTo>
                  <a:cubicBezTo>
                    <a:pt x="159942" y="380829"/>
                    <a:pt x="75275" y="342923"/>
                    <a:pt x="13988" y="281636"/>
                  </a:cubicBezTo>
                  <a:lnTo>
                    <a:pt x="0" y="264682"/>
                  </a:lnTo>
                  <a:lnTo>
                    <a:pt x="63954" y="179157"/>
                  </a:lnTo>
                  <a:cubicBezTo>
                    <a:pt x="90111" y="147462"/>
                    <a:pt x="117761" y="117044"/>
                    <a:pt x="146794" y="88010"/>
                  </a:cubicBezTo>
                  <a:close/>
                </a:path>
              </a:pathLst>
            </a:custGeom>
            <a:solidFill>
              <a:srgbClr val="D4B375"/>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2800" dirty="0">
                  <a:solidFill>
                    <a:srgbClr val="F7F59D"/>
                  </a:solidFill>
                  <a:latin typeface="Arial" panose="020B0604020202020204" pitchFamily="34" charset="0"/>
                  <a:ea typeface="微软雅黑" panose="020B0503020204020204" pitchFamily="34" charset="-122"/>
                </a:rPr>
                <a:t>C</a:t>
              </a:r>
              <a:endParaRPr lang="zh-CN" altLang="en-US" sz="2800" dirty="0">
                <a:solidFill>
                  <a:srgbClr val="F7F59D"/>
                </a:solidFill>
                <a:latin typeface="Arial" panose="020B0604020202020204" pitchFamily="34" charset="0"/>
                <a:ea typeface="微软雅黑" panose="020B0503020204020204" pitchFamily="34" charset="-122"/>
              </a:endParaRPr>
            </a:p>
          </p:txBody>
        </p:sp>
        <p:sp>
          <p:nvSpPr>
            <p:cNvPr id="69" name="MH_SubTitle_1"/>
            <p:cNvSpPr/>
            <p:nvPr/>
          </p:nvSpPr>
          <p:spPr>
            <a:xfrm>
              <a:off x="3746500" y="1241739"/>
              <a:ext cx="1141413" cy="1871663"/>
            </a:xfrm>
            <a:custGeom>
              <a:avLst/>
              <a:gdLst>
                <a:gd name="connsiteX0" fmla="*/ 736063 w 965199"/>
                <a:gd name="connsiteY0" fmla="*/ 0 h 1582148"/>
                <a:gd name="connsiteX1" fmla="*/ 745997 w 965199"/>
                <a:gd name="connsiteY1" fmla="*/ 13285 h 1582148"/>
                <a:gd name="connsiteX2" fmla="*/ 965199 w 965199"/>
                <a:gd name="connsiteY2" fmla="*/ 730905 h 1582148"/>
                <a:gd name="connsiteX3" fmla="*/ 672109 w 965199"/>
                <a:gd name="connsiteY3" fmla="*/ 1547336 h 1582148"/>
                <a:gd name="connsiteX4" fmla="*/ 640470 w 965199"/>
                <a:gd name="connsiteY4" fmla="*/ 1582148 h 1582148"/>
                <a:gd name="connsiteX5" fmla="*/ 630901 w 965199"/>
                <a:gd name="connsiteY5" fmla="*/ 1576954 h 1582148"/>
                <a:gd name="connsiteX6" fmla="*/ 482599 w 965199"/>
                <a:gd name="connsiteY6" fmla="*/ 1547013 h 1582148"/>
                <a:gd name="connsiteX7" fmla="*/ 334297 w 965199"/>
                <a:gd name="connsiteY7" fmla="*/ 1576954 h 1582148"/>
                <a:gd name="connsiteX8" fmla="*/ 324730 w 965199"/>
                <a:gd name="connsiteY8" fmla="*/ 1582147 h 1582148"/>
                <a:gd name="connsiteX9" fmla="*/ 293092 w 965199"/>
                <a:gd name="connsiteY9" fmla="*/ 1547336 h 1582148"/>
                <a:gd name="connsiteX10" fmla="*/ 0 w 965199"/>
                <a:gd name="connsiteY10" fmla="*/ 730905 h 1582148"/>
                <a:gd name="connsiteX11" fmla="*/ 219204 w 965199"/>
                <a:gd name="connsiteY11" fmla="*/ 13285 h 1582148"/>
                <a:gd name="connsiteX12" fmla="*/ 229138 w 965199"/>
                <a:gd name="connsiteY12" fmla="*/ 1 h 1582148"/>
                <a:gd name="connsiteX13" fmla="*/ 243126 w 965199"/>
                <a:gd name="connsiteY13" fmla="*/ 16955 h 1582148"/>
                <a:gd name="connsiteX14" fmla="*/ 482600 w 965199"/>
                <a:gd name="connsiteY14" fmla="*/ 116148 h 1582148"/>
                <a:gd name="connsiteX15" fmla="*/ 722074 w 965199"/>
                <a:gd name="connsiteY15" fmla="*/ 16955 h 1582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65199" h="1582148">
                  <a:moveTo>
                    <a:pt x="736063" y="0"/>
                  </a:moveTo>
                  <a:lnTo>
                    <a:pt x="745997" y="13285"/>
                  </a:lnTo>
                  <a:cubicBezTo>
                    <a:pt x="884390" y="218134"/>
                    <a:pt x="965199" y="465083"/>
                    <a:pt x="965199" y="730905"/>
                  </a:cubicBezTo>
                  <a:cubicBezTo>
                    <a:pt x="965199" y="1041033"/>
                    <a:pt x="855208" y="1325469"/>
                    <a:pt x="672109" y="1547336"/>
                  </a:cubicBezTo>
                  <a:lnTo>
                    <a:pt x="640470" y="1582148"/>
                  </a:lnTo>
                  <a:lnTo>
                    <a:pt x="630901" y="1576954"/>
                  </a:lnTo>
                  <a:cubicBezTo>
                    <a:pt x="585319" y="1557674"/>
                    <a:pt x="535204" y="1547013"/>
                    <a:pt x="482599" y="1547013"/>
                  </a:cubicBezTo>
                  <a:cubicBezTo>
                    <a:pt x="429994" y="1547013"/>
                    <a:pt x="379879" y="1557674"/>
                    <a:pt x="334297" y="1576954"/>
                  </a:cubicBezTo>
                  <a:lnTo>
                    <a:pt x="324730" y="1582147"/>
                  </a:lnTo>
                  <a:lnTo>
                    <a:pt x="293092" y="1547336"/>
                  </a:lnTo>
                  <a:cubicBezTo>
                    <a:pt x="109991" y="1325469"/>
                    <a:pt x="0" y="1041033"/>
                    <a:pt x="0" y="730905"/>
                  </a:cubicBezTo>
                  <a:cubicBezTo>
                    <a:pt x="0" y="465083"/>
                    <a:pt x="80810" y="218134"/>
                    <a:pt x="219204" y="13285"/>
                  </a:cubicBezTo>
                  <a:lnTo>
                    <a:pt x="229138" y="1"/>
                  </a:lnTo>
                  <a:lnTo>
                    <a:pt x="243126" y="16955"/>
                  </a:lnTo>
                  <a:cubicBezTo>
                    <a:pt x="304413" y="78242"/>
                    <a:pt x="389080" y="116148"/>
                    <a:pt x="482600" y="116148"/>
                  </a:cubicBezTo>
                  <a:cubicBezTo>
                    <a:pt x="576121" y="116148"/>
                    <a:pt x="660787" y="78242"/>
                    <a:pt x="722074" y="16955"/>
                  </a:cubicBezTo>
                  <a:close/>
                </a:path>
              </a:pathLst>
            </a:custGeom>
            <a:solidFill>
              <a:srgbClr val="AE8A57"/>
            </a:soli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zh-CN" altLang="en-US" sz="2800" dirty="0">
                  <a:solidFill>
                    <a:srgbClr val="F7F59D"/>
                  </a:solidFill>
                  <a:latin typeface="Arial" panose="020B0604020202020204" pitchFamily="34" charset="0"/>
                  <a:ea typeface="微软雅黑" panose="020B0503020204020204" pitchFamily="34" charset="-122"/>
                </a:rPr>
                <a:t>关键字</a:t>
              </a:r>
            </a:p>
          </p:txBody>
        </p:sp>
        <p:cxnSp>
          <p:nvCxnSpPr>
            <p:cNvPr id="70" name="MH_Other_4"/>
            <p:cNvCxnSpPr/>
            <p:nvPr/>
          </p:nvCxnSpPr>
          <p:spPr>
            <a:xfrm>
              <a:off x="4203700" y="3113402"/>
              <a:ext cx="0" cy="461962"/>
            </a:xfrm>
            <a:prstGeom prst="line">
              <a:avLst/>
            </a:prstGeom>
            <a:gradFill>
              <a:gsLst>
                <a:gs pos="0">
                  <a:srgbClr val="FEFC9F"/>
                </a:gs>
                <a:gs pos="74000">
                  <a:srgbClr val="FAEB79"/>
                </a:gs>
                <a:gs pos="100000">
                  <a:srgbClr val="F9EA74"/>
                </a:gs>
              </a:gsLst>
              <a:lin ang="5400000" scaled="1"/>
            </a:gra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71" name="MH_Other_6"/>
            <p:cNvCxnSpPr/>
            <p:nvPr/>
          </p:nvCxnSpPr>
          <p:spPr>
            <a:xfrm>
              <a:off x="4430713" y="3113402"/>
              <a:ext cx="0" cy="592137"/>
            </a:xfrm>
            <a:prstGeom prst="line">
              <a:avLst/>
            </a:prstGeom>
            <a:gradFill>
              <a:gsLst>
                <a:gs pos="0">
                  <a:srgbClr val="FEFC9F"/>
                </a:gs>
                <a:gs pos="74000">
                  <a:srgbClr val="FAEB79"/>
                </a:gs>
                <a:gs pos="100000">
                  <a:srgbClr val="F9EA74"/>
                </a:gs>
              </a:gsLst>
              <a:lin ang="5400000" scaled="1"/>
            </a:gradFill>
            <a:ln>
              <a:gradFill>
                <a:gsLst>
                  <a:gs pos="0">
                    <a:schemeClr val="accent1">
                      <a:lumMod val="5000"/>
                      <a:lumOff val="95000"/>
                    </a:schemeClr>
                  </a:gs>
                  <a:gs pos="69000">
                    <a:schemeClr val="bg2">
                      <a:lumMod val="75000"/>
                    </a:schemeClr>
                  </a:gs>
                  <a:gs pos="83000">
                    <a:schemeClr val="bg2">
                      <a:lumMod val="75000"/>
                    </a:schemeClr>
                  </a:gs>
                  <a:gs pos="100000">
                    <a:schemeClr val="bg2">
                      <a:lumMod val="60000"/>
                      <a:lumOff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72" name="文本框 8"/>
          <p:cNvSpPr txBox="1"/>
          <p:nvPr/>
        </p:nvSpPr>
        <p:spPr>
          <a:xfrm>
            <a:off x="7757721" y="5313322"/>
            <a:ext cx="2885289" cy="738664"/>
          </a:xfrm>
          <a:prstGeom prst="rect">
            <a:avLst/>
          </a:prstGeom>
          <a:noFill/>
        </p:spPr>
        <p:txBody>
          <a:bodyPr wrap="square" rtlCol="0">
            <a:spAutoFit/>
          </a:bodyPr>
          <a:lstStyle>
            <a:defPPr>
              <a:defRPr lang="en-US"/>
            </a:defPPr>
            <a:lvl1pPr indent="0" algn="ctr">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r>
              <a:rPr lang="zh-CN" altLang="en-US" dirty="0">
                <a:solidFill>
                  <a:srgbClr val="AE8A57"/>
                </a:solidFill>
                <a:effectLst/>
              </a:rPr>
              <a:t>请在此输入你的标题</a:t>
            </a:r>
            <a:endParaRPr lang="en-US" altLang="zh-CN" dirty="0">
              <a:solidFill>
                <a:srgbClr val="AE8A57"/>
              </a:solidFill>
              <a:effectLst/>
            </a:endParaRPr>
          </a:p>
          <a:p>
            <a:r>
              <a:rPr lang="zh-CN" altLang="en-US" dirty="0">
                <a:solidFill>
                  <a:srgbClr val="AE8A57"/>
                </a:solidFill>
                <a:effectLst/>
              </a:rPr>
              <a:t>请在此粘贴或者输入你的文字内容</a:t>
            </a:r>
            <a:endParaRPr lang="en-US" altLang="zh-CN" dirty="0">
              <a:solidFill>
                <a:srgbClr val="AE8A57"/>
              </a:solidFill>
              <a:effectLst/>
            </a:endParaRPr>
          </a:p>
          <a:p>
            <a:r>
              <a:rPr lang="zh-CN" altLang="en-US" dirty="0">
                <a:solidFill>
                  <a:srgbClr val="AE8A57"/>
                </a:solidFill>
                <a:effectLst/>
              </a:rPr>
              <a:t>请在此粘贴或者输入你的文字内容</a:t>
            </a:r>
            <a:endParaRPr lang="en-US" altLang="zh-CN" dirty="0">
              <a:solidFill>
                <a:srgbClr val="AE8A57"/>
              </a:solidFill>
              <a:effectLst/>
            </a:endParaRPr>
          </a:p>
        </p:txBody>
      </p:sp>
    </p:spTree>
    <p:extLst>
      <p:ext uri="{BB962C8B-B14F-4D97-AF65-F5344CB8AC3E}">
        <p14:creationId xmlns:p14="http://schemas.microsoft.com/office/powerpoint/2010/main" val="4218905454"/>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250" fill="hold"/>
                                        <p:tgtEl>
                                          <p:spTgt spid="48"/>
                                        </p:tgtEl>
                                        <p:attrNameLst>
                                          <p:attrName>ppt_x</p:attrName>
                                        </p:attrNameLst>
                                      </p:cBhvr>
                                      <p:tavLst>
                                        <p:tav tm="0">
                                          <p:val>
                                            <p:strVal val="#ppt_x"/>
                                          </p:val>
                                        </p:tav>
                                        <p:tav tm="100000">
                                          <p:val>
                                            <p:strVal val="#ppt_x"/>
                                          </p:val>
                                        </p:tav>
                                      </p:tavLst>
                                    </p:anim>
                                    <p:anim calcmode="lin" valueType="num">
                                      <p:cBhvr additive="base">
                                        <p:cTn id="12" dur="1250" fill="hold"/>
                                        <p:tgtEl>
                                          <p:spTgt spid="48"/>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10" presetClass="entr" presetSubtype="0" fill="hold" grpId="0" nodeType="after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fade">
                                      <p:cBhvr>
                                        <p:cTn id="16" dur="500"/>
                                        <p:tgtEl>
                                          <p:spTgt spid="63"/>
                                        </p:tgtEl>
                                      </p:cBhvr>
                                    </p:animEffect>
                                  </p:childTnLst>
                                </p:cTn>
                              </p:par>
                            </p:childTnLst>
                          </p:cTn>
                        </p:par>
                        <p:par>
                          <p:cTn id="17" fill="hold">
                            <p:stCondLst>
                              <p:cond delay="2250"/>
                            </p:stCondLst>
                            <p:childTnLst>
                              <p:par>
                                <p:cTn id="18" presetID="2" presetClass="entr" presetSubtype="4" fill="hold" nodeType="after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additive="base">
                                        <p:cTn id="20" dur="1250" fill="hold"/>
                                        <p:tgtEl>
                                          <p:spTgt spid="56"/>
                                        </p:tgtEl>
                                        <p:attrNameLst>
                                          <p:attrName>ppt_x</p:attrName>
                                        </p:attrNameLst>
                                      </p:cBhvr>
                                      <p:tavLst>
                                        <p:tav tm="0">
                                          <p:val>
                                            <p:strVal val="#ppt_x"/>
                                          </p:val>
                                        </p:tav>
                                        <p:tav tm="100000">
                                          <p:val>
                                            <p:strVal val="#ppt_x"/>
                                          </p:val>
                                        </p:tav>
                                      </p:tavLst>
                                    </p:anim>
                                    <p:anim calcmode="lin" valueType="num">
                                      <p:cBhvr additive="base">
                                        <p:cTn id="21" dur="1250" fill="hold"/>
                                        <p:tgtEl>
                                          <p:spTgt spid="56"/>
                                        </p:tgtEl>
                                        <p:attrNameLst>
                                          <p:attrName>ppt_y</p:attrName>
                                        </p:attrNameLst>
                                      </p:cBhvr>
                                      <p:tavLst>
                                        <p:tav tm="0">
                                          <p:val>
                                            <p:strVal val="1+#ppt_h/2"/>
                                          </p:val>
                                        </p:tav>
                                        <p:tav tm="100000">
                                          <p:val>
                                            <p:strVal val="#ppt_y"/>
                                          </p:val>
                                        </p:tav>
                                      </p:tavLst>
                                    </p:anim>
                                  </p:childTnLst>
                                </p:cTn>
                              </p:par>
                            </p:childTnLst>
                          </p:cTn>
                        </p:par>
                        <p:par>
                          <p:cTn id="22" fill="hold">
                            <p:stCondLst>
                              <p:cond delay="3500"/>
                            </p:stCondLst>
                            <p:childTnLst>
                              <p:par>
                                <p:cTn id="23" presetID="10" presetClass="entr" presetSubtype="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childTnLst>
                                </p:cTn>
                              </p:par>
                            </p:childTnLst>
                          </p:cTn>
                        </p:par>
                        <p:par>
                          <p:cTn id="26" fill="hold">
                            <p:stCondLst>
                              <p:cond delay="4000"/>
                            </p:stCondLst>
                            <p:childTnLst>
                              <p:par>
                                <p:cTn id="27" presetID="2" presetClass="entr" presetSubtype="4" fill="hold" nodeType="after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1250" fill="hold"/>
                                        <p:tgtEl>
                                          <p:spTgt spid="65"/>
                                        </p:tgtEl>
                                        <p:attrNameLst>
                                          <p:attrName>ppt_x</p:attrName>
                                        </p:attrNameLst>
                                      </p:cBhvr>
                                      <p:tavLst>
                                        <p:tav tm="0">
                                          <p:val>
                                            <p:strVal val="#ppt_x"/>
                                          </p:val>
                                        </p:tav>
                                        <p:tav tm="100000">
                                          <p:val>
                                            <p:strVal val="#ppt_x"/>
                                          </p:val>
                                        </p:tav>
                                      </p:tavLst>
                                    </p:anim>
                                    <p:anim calcmode="lin" valueType="num">
                                      <p:cBhvr additive="base">
                                        <p:cTn id="30" dur="1250" fill="hold"/>
                                        <p:tgtEl>
                                          <p:spTgt spid="65"/>
                                        </p:tgtEl>
                                        <p:attrNameLst>
                                          <p:attrName>ppt_y</p:attrName>
                                        </p:attrNameLst>
                                      </p:cBhvr>
                                      <p:tavLst>
                                        <p:tav tm="0">
                                          <p:val>
                                            <p:strVal val="1+#ppt_h/2"/>
                                          </p:val>
                                        </p:tav>
                                        <p:tav tm="100000">
                                          <p:val>
                                            <p:strVal val="#ppt_y"/>
                                          </p:val>
                                        </p:tav>
                                      </p:tavLst>
                                    </p:anim>
                                  </p:childTnLst>
                                </p:cTn>
                              </p:par>
                            </p:childTnLst>
                          </p:cTn>
                        </p:par>
                        <p:par>
                          <p:cTn id="31" fill="hold">
                            <p:stCondLst>
                              <p:cond delay="5250"/>
                            </p:stCondLst>
                            <p:childTnLst>
                              <p:par>
                                <p:cTn id="32" presetID="10" presetClass="entr" presetSubtype="0"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3" grpId="0"/>
      <p:bldP spid="64" grpId="0"/>
      <p:bldP spid="7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1838677" y="312766"/>
            <a:ext cx="5504324" cy="584775"/>
          </a:xfrm>
          <a:prstGeom prst="rect">
            <a:avLst/>
          </a:prstGeom>
          <a:noFill/>
        </p:spPr>
        <p:txBody>
          <a:bodyPr wrap="square" rtlCol="0">
            <a:spAutoFit/>
          </a:bodyPr>
          <a:lstStyle/>
          <a:p>
            <a:r>
              <a:rPr lang="zh-CN" altLang="en-US" sz="3200" b="1" dirty="0">
                <a:solidFill>
                  <a:srgbClr val="AE8A57"/>
                </a:solidFill>
                <a:latin typeface="+mj-ea"/>
                <a:ea typeface="+mj-ea"/>
                <a:sym typeface="+mn-lt"/>
              </a:rPr>
              <a:t>此处添加相关标题文字</a:t>
            </a:r>
          </a:p>
        </p:txBody>
      </p:sp>
      <p:sp>
        <p:nvSpPr>
          <p:cNvPr id="28" name="MH_Other_6"/>
          <p:cNvSpPr>
            <a:spLocks noEditPoints="1"/>
          </p:cNvSpPr>
          <p:nvPr>
            <p:custDataLst>
              <p:tags r:id="rId1"/>
            </p:custDataLst>
          </p:nvPr>
        </p:nvSpPr>
        <p:spPr bwMode="auto">
          <a:xfrm>
            <a:off x="4712491" y="3064022"/>
            <a:ext cx="2752183" cy="2752184"/>
          </a:xfrm>
          <a:custGeom>
            <a:avLst/>
            <a:gdLst>
              <a:gd name="T0" fmla="*/ 556 w 1252"/>
              <a:gd name="T1" fmla="*/ 1248 h 1252"/>
              <a:gd name="T2" fmla="*/ 375 w 1252"/>
              <a:gd name="T3" fmla="*/ 1200 h 1252"/>
              <a:gd name="T4" fmla="*/ 255 w 1252"/>
              <a:gd name="T5" fmla="*/ 1130 h 1252"/>
              <a:gd name="T6" fmla="*/ 122 w 1252"/>
              <a:gd name="T7" fmla="*/ 998 h 1252"/>
              <a:gd name="T8" fmla="*/ 52 w 1252"/>
              <a:gd name="T9" fmla="*/ 877 h 1252"/>
              <a:gd name="T10" fmla="*/ 4 w 1252"/>
              <a:gd name="T11" fmla="*/ 696 h 1252"/>
              <a:gd name="T12" fmla="*/ 4 w 1252"/>
              <a:gd name="T13" fmla="*/ 560 h 1252"/>
              <a:gd name="T14" fmla="*/ 137 w 1252"/>
              <a:gd name="T15" fmla="*/ 458 h 1252"/>
              <a:gd name="T16" fmla="*/ 120 w 1252"/>
              <a:gd name="T17" fmla="*/ 257 h 1252"/>
              <a:gd name="T18" fmla="*/ 287 w 1252"/>
              <a:gd name="T19" fmla="*/ 236 h 1252"/>
              <a:gd name="T20" fmla="*/ 372 w 1252"/>
              <a:gd name="T21" fmla="*/ 54 h 1252"/>
              <a:gd name="T22" fmla="*/ 528 w 1252"/>
              <a:gd name="T23" fmla="*/ 119 h 1252"/>
              <a:gd name="T24" fmla="*/ 626 w 1252"/>
              <a:gd name="T25" fmla="*/ 0 h 1252"/>
              <a:gd name="T26" fmla="*/ 724 w 1252"/>
              <a:gd name="T27" fmla="*/ 119 h 1252"/>
              <a:gd name="T28" fmla="*/ 879 w 1252"/>
              <a:gd name="T29" fmla="*/ 54 h 1252"/>
              <a:gd name="T30" fmla="*/ 965 w 1252"/>
              <a:gd name="T31" fmla="*/ 236 h 1252"/>
              <a:gd name="T32" fmla="*/ 1132 w 1252"/>
              <a:gd name="T33" fmla="*/ 257 h 1252"/>
              <a:gd name="T34" fmla="*/ 1115 w 1252"/>
              <a:gd name="T35" fmla="*/ 458 h 1252"/>
              <a:gd name="T36" fmla="*/ 1248 w 1252"/>
              <a:gd name="T37" fmla="*/ 560 h 1252"/>
              <a:gd name="T38" fmla="*/ 1248 w 1252"/>
              <a:gd name="T39" fmla="*/ 696 h 1252"/>
              <a:gd name="T40" fmla="*/ 1200 w 1252"/>
              <a:gd name="T41" fmla="*/ 877 h 1252"/>
              <a:gd name="T42" fmla="*/ 1130 w 1252"/>
              <a:gd name="T43" fmla="*/ 998 h 1252"/>
              <a:gd name="T44" fmla="*/ 997 w 1252"/>
              <a:gd name="T45" fmla="*/ 1130 h 1252"/>
              <a:gd name="T46" fmla="*/ 877 w 1252"/>
              <a:gd name="T47" fmla="*/ 1200 h 1252"/>
              <a:gd name="T48" fmla="*/ 696 w 1252"/>
              <a:gd name="T49" fmla="*/ 1248 h 1252"/>
              <a:gd name="T50" fmla="*/ 563 w 1252"/>
              <a:gd name="T51" fmla="*/ 1241 h 1252"/>
              <a:gd name="T52" fmla="*/ 717 w 1252"/>
              <a:gd name="T53" fmla="*/ 1126 h 1252"/>
              <a:gd name="T54" fmla="*/ 797 w 1252"/>
              <a:gd name="T55" fmla="*/ 1105 h 1252"/>
              <a:gd name="T56" fmla="*/ 955 w 1252"/>
              <a:gd name="T57" fmla="*/ 1014 h 1252"/>
              <a:gd name="T58" fmla="*/ 1013 w 1252"/>
              <a:gd name="T59" fmla="*/ 955 h 1252"/>
              <a:gd name="T60" fmla="*/ 1105 w 1252"/>
              <a:gd name="T61" fmla="*/ 797 h 1252"/>
              <a:gd name="T62" fmla="*/ 1126 w 1252"/>
              <a:gd name="T63" fmla="*/ 718 h 1252"/>
              <a:gd name="T64" fmla="*/ 1240 w 1252"/>
              <a:gd name="T65" fmla="*/ 563 h 1252"/>
              <a:gd name="T66" fmla="*/ 1106 w 1252"/>
              <a:gd name="T67" fmla="*/ 458 h 1252"/>
              <a:gd name="T68" fmla="*/ 1127 w 1252"/>
              <a:gd name="T69" fmla="*/ 265 h 1252"/>
              <a:gd name="T70" fmla="*/ 957 w 1252"/>
              <a:gd name="T71" fmla="*/ 241 h 1252"/>
              <a:gd name="T72" fmla="*/ 879 w 1252"/>
              <a:gd name="T73" fmla="*/ 63 h 1252"/>
              <a:gd name="T74" fmla="*/ 720 w 1252"/>
              <a:gd name="T75" fmla="*/ 127 h 1252"/>
              <a:gd name="T76" fmla="*/ 626 w 1252"/>
              <a:gd name="T77" fmla="*/ 9 h 1252"/>
              <a:gd name="T78" fmla="*/ 532 w 1252"/>
              <a:gd name="T79" fmla="*/ 127 h 1252"/>
              <a:gd name="T80" fmla="*/ 373 w 1252"/>
              <a:gd name="T81" fmla="*/ 63 h 1252"/>
              <a:gd name="T82" fmla="*/ 295 w 1252"/>
              <a:gd name="T83" fmla="*/ 241 h 1252"/>
              <a:gd name="T84" fmla="*/ 125 w 1252"/>
              <a:gd name="T85" fmla="*/ 265 h 1252"/>
              <a:gd name="T86" fmla="*/ 146 w 1252"/>
              <a:gd name="T87" fmla="*/ 458 h 1252"/>
              <a:gd name="T88" fmla="*/ 12 w 1252"/>
              <a:gd name="T89" fmla="*/ 563 h 1252"/>
              <a:gd name="T90" fmla="*/ 126 w 1252"/>
              <a:gd name="T91" fmla="*/ 718 h 1252"/>
              <a:gd name="T92" fmla="*/ 147 w 1252"/>
              <a:gd name="T93" fmla="*/ 797 h 1252"/>
              <a:gd name="T94" fmla="*/ 239 w 1252"/>
              <a:gd name="T95" fmla="*/ 955 h 1252"/>
              <a:gd name="T96" fmla="*/ 297 w 1252"/>
              <a:gd name="T97" fmla="*/ 1014 h 1252"/>
              <a:gd name="T98" fmla="*/ 455 w 1252"/>
              <a:gd name="T99" fmla="*/ 1105 h 1252"/>
              <a:gd name="T100" fmla="*/ 535 w 1252"/>
              <a:gd name="T101" fmla="*/ 1126 h 1252"/>
              <a:gd name="T102" fmla="*/ 288 w 1252"/>
              <a:gd name="T103" fmla="*/ 964 h 1252"/>
              <a:gd name="T104" fmla="*/ 626 w 1252"/>
              <a:gd name="T105" fmla="*/ 148 h 1252"/>
              <a:gd name="T106" fmla="*/ 964 w 1252"/>
              <a:gd name="T107" fmla="*/ 964 h 1252"/>
              <a:gd name="T108" fmla="*/ 157 w 1252"/>
              <a:gd name="T109" fmla="*/ 626 h 1252"/>
              <a:gd name="T110" fmla="*/ 626 w 1252"/>
              <a:gd name="T111" fmla="*/ 157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2" h="1252">
                <a:moveTo>
                  <a:pt x="626" y="1252"/>
                </a:moveTo>
                <a:cubicBezTo>
                  <a:pt x="604" y="1252"/>
                  <a:pt x="581" y="1251"/>
                  <a:pt x="559" y="1249"/>
                </a:cubicBezTo>
                <a:cubicBezTo>
                  <a:pt x="556" y="1248"/>
                  <a:pt x="556" y="1248"/>
                  <a:pt x="556" y="1248"/>
                </a:cubicBezTo>
                <a:cubicBezTo>
                  <a:pt x="528" y="1134"/>
                  <a:pt x="528" y="1134"/>
                  <a:pt x="528" y="1134"/>
                </a:cubicBezTo>
                <a:cubicBezTo>
                  <a:pt x="504" y="1129"/>
                  <a:pt x="480" y="1123"/>
                  <a:pt x="458" y="1115"/>
                </a:cubicBezTo>
                <a:cubicBezTo>
                  <a:pt x="375" y="1200"/>
                  <a:pt x="375" y="1200"/>
                  <a:pt x="375" y="1200"/>
                </a:cubicBezTo>
                <a:cubicBezTo>
                  <a:pt x="372" y="1199"/>
                  <a:pt x="372" y="1199"/>
                  <a:pt x="372" y="1199"/>
                </a:cubicBezTo>
                <a:cubicBezTo>
                  <a:pt x="332" y="1181"/>
                  <a:pt x="293" y="1158"/>
                  <a:pt x="257" y="1132"/>
                </a:cubicBezTo>
                <a:cubicBezTo>
                  <a:pt x="255" y="1130"/>
                  <a:pt x="255" y="1130"/>
                  <a:pt x="255" y="1130"/>
                </a:cubicBezTo>
                <a:cubicBezTo>
                  <a:pt x="287" y="1016"/>
                  <a:pt x="287" y="1016"/>
                  <a:pt x="287" y="1016"/>
                </a:cubicBezTo>
                <a:cubicBezTo>
                  <a:pt x="269" y="1001"/>
                  <a:pt x="252" y="983"/>
                  <a:pt x="236" y="965"/>
                </a:cubicBezTo>
                <a:cubicBezTo>
                  <a:pt x="122" y="998"/>
                  <a:pt x="122" y="998"/>
                  <a:pt x="122" y="998"/>
                </a:cubicBezTo>
                <a:cubicBezTo>
                  <a:pt x="120" y="995"/>
                  <a:pt x="120" y="995"/>
                  <a:pt x="120" y="995"/>
                </a:cubicBezTo>
                <a:cubicBezTo>
                  <a:pt x="94" y="959"/>
                  <a:pt x="72" y="921"/>
                  <a:pt x="54" y="880"/>
                </a:cubicBezTo>
                <a:cubicBezTo>
                  <a:pt x="52" y="877"/>
                  <a:pt x="52" y="877"/>
                  <a:pt x="52" y="877"/>
                </a:cubicBezTo>
                <a:cubicBezTo>
                  <a:pt x="137" y="795"/>
                  <a:pt x="137" y="795"/>
                  <a:pt x="137" y="795"/>
                </a:cubicBezTo>
                <a:cubicBezTo>
                  <a:pt x="130" y="772"/>
                  <a:pt x="123" y="748"/>
                  <a:pt x="119" y="725"/>
                </a:cubicBezTo>
                <a:cubicBezTo>
                  <a:pt x="4" y="696"/>
                  <a:pt x="4" y="696"/>
                  <a:pt x="4" y="696"/>
                </a:cubicBezTo>
                <a:cubicBezTo>
                  <a:pt x="4" y="693"/>
                  <a:pt x="4" y="693"/>
                  <a:pt x="4" y="693"/>
                </a:cubicBezTo>
                <a:cubicBezTo>
                  <a:pt x="1" y="671"/>
                  <a:pt x="0" y="648"/>
                  <a:pt x="0" y="626"/>
                </a:cubicBezTo>
                <a:cubicBezTo>
                  <a:pt x="0" y="604"/>
                  <a:pt x="1" y="582"/>
                  <a:pt x="4" y="560"/>
                </a:cubicBezTo>
                <a:cubicBezTo>
                  <a:pt x="4" y="557"/>
                  <a:pt x="4" y="557"/>
                  <a:pt x="4" y="557"/>
                </a:cubicBezTo>
                <a:cubicBezTo>
                  <a:pt x="119" y="528"/>
                  <a:pt x="119" y="528"/>
                  <a:pt x="119" y="528"/>
                </a:cubicBezTo>
                <a:cubicBezTo>
                  <a:pt x="123" y="504"/>
                  <a:pt x="130" y="481"/>
                  <a:pt x="137" y="458"/>
                </a:cubicBezTo>
                <a:cubicBezTo>
                  <a:pt x="52" y="376"/>
                  <a:pt x="52" y="376"/>
                  <a:pt x="52" y="376"/>
                </a:cubicBezTo>
                <a:cubicBezTo>
                  <a:pt x="54" y="373"/>
                  <a:pt x="54" y="373"/>
                  <a:pt x="54" y="373"/>
                </a:cubicBezTo>
                <a:cubicBezTo>
                  <a:pt x="72" y="332"/>
                  <a:pt x="94" y="293"/>
                  <a:pt x="120" y="257"/>
                </a:cubicBezTo>
                <a:cubicBezTo>
                  <a:pt x="122" y="255"/>
                  <a:pt x="122" y="255"/>
                  <a:pt x="122" y="255"/>
                </a:cubicBezTo>
                <a:cubicBezTo>
                  <a:pt x="236" y="287"/>
                  <a:pt x="236" y="287"/>
                  <a:pt x="236" y="287"/>
                </a:cubicBezTo>
                <a:cubicBezTo>
                  <a:pt x="252" y="269"/>
                  <a:pt x="269" y="252"/>
                  <a:pt x="287" y="236"/>
                </a:cubicBezTo>
                <a:cubicBezTo>
                  <a:pt x="255" y="122"/>
                  <a:pt x="255" y="122"/>
                  <a:pt x="255" y="122"/>
                </a:cubicBezTo>
                <a:cubicBezTo>
                  <a:pt x="257" y="121"/>
                  <a:pt x="257" y="121"/>
                  <a:pt x="257" y="121"/>
                </a:cubicBezTo>
                <a:cubicBezTo>
                  <a:pt x="293" y="94"/>
                  <a:pt x="332" y="72"/>
                  <a:pt x="372" y="54"/>
                </a:cubicBezTo>
                <a:cubicBezTo>
                  <a:pt x="375" y="53"/>
                  <a:pt x="375" y="53"/>
                  <a:pt x="375" y="53"/>
                </a:cubicBezTo>
                <a:cubicBezTo>
                  <a:pt x="458" y="138"/>
                  <a:pt x="458" y="138"/>
                  <a:pt x="458" y="138"/>
                </a:cubicBezTo>
                <a:cubicBezTo>
                  <a:pt x="480" y="130"/>
                  <a:pt x="504" y="123"/>
                  <a:pt x="528" y="119"/>
                </a:cubicBezTo>
                <a:cubicBezTo>
                  <a:pt x="556" y="4"/>
                  <a:pt x="556" y="4"/>
                  <a:pt x="556" y="4"/>
                </a:cubicBezTo>
                <a:cubicBezTo>
                  <a:pt x="559" y="4"/>
                  <a:pt x="559" y="4"/>
                  <a:pt x="559" y="4"/>
                </a:cubicBezTo>
                <a:cubicBezTo>
                  <a:pt x="581" y="2"/>
                  <a:pt x="604" y="0"/>
                  <a:pt x="626" y="0"/>
                </a:cubicBezTo>
                <a:cubicBezTo>
                  <a:pt x="648" y="0"/>
                  <a:pt x="671" y="2"/>
                  <a:pt x="693" y="4"/>
                </a:cubicBezTo>
                <a:cubicBezTo>
                  <a:pt x="696" y="4"/>
                  <a:pt x="696" y="4"/>
                  <a:pt x="696" y="4"/>
                </a:cubicBezTo>
                <a:cubicBezTo>
                  <a:pt x="724" y="119"/>
                  <a:pt x="724" y="119"/>
                  <a:pt x="724" y="119"/>
                </a:cubicBezTo>
                <a:cubicBezTo>
                  <a:pt x="748" y="123"/>
                  <a:pt x="772" y="130"/>
                  <a:pt x="794" y="138"/>
                </a:cubicBezTo>
                <a:cubicBezTo>
                  <a:pt x="877" y="53"/>
                  <a:pt x="877" y="53"/>
                  <a:pt x="877" y="53"/>
                </a:cubicBezTo>
                <a:cubicBezTo>
                  <a:pt x="879" y="54"/>
                  <a:pt x="879" y="54"/>
                  <a:pt x="879" y="54"/>
                </a:cubicBezTo>
                <a:cubicBezTo>
                  <a:pt x="920" y="72"/>
                  <a:pt x="959" y="94"/>
                  <a:pt x="995" y="121"/>
                </a:cubicBezTo>
                <a:cubicBezTo>
                  <a:pt x="997" y="122"/>
                  <a:pt x="997" y="122"/>
                  <a:pt x="997" y="122"/>
                </a:cubicBezTo>
                <a:cubicBezTo>
                  <a:pt x="965" y="236"/>
                  <a:pt x="965" y="236"/>
                  <a:pt x="965" y="236"/>
                </a:cubicBezTo>
                <a:cubicBezTo>
                  <a:pt x="983" y="252"/>
                  <a:pt x="1000" y="269"/>
                  <a:pt x="1016" y="287"/>
                </a:cubicBezTo>
                <a:cubicBezTo>
                  <a:pt x="1130" y="255"/>
                  <a:pt x="1130" y="255"/>
                  <a:pt x="1130" y="255"/>
                </a:cubicBezTo>
                <a:cubicBezTo>
                  <a:pt x="1132" y="257"/>
                  <a:pt x="1132" y="257"/>
                  <a:pt x="1132" y="257"/>
                </a:cubicBezTo>
                <a:cubicBezTo>
                  <a:pt x="1158" y="293"/>
                  <a:pt x="1180" y="332"/>
                  <a:pt x="1198" y="373"/>
                </a:cubicBezTo>
                <a:cubicBezTo>
                  <a:pt x="1200" y="376"/>
                  <a:pt x="1200" y="376"/>
                  <a:pt x="1200" y="376"/>
                </a:cubicBezTo>
                <a:cubicBezTo>
                  <a:pt x="1115" y="458"/>
                  <a:pt x="1115" y="458"/>
                  <a:pt x="1115" y="458"/>
                </a:cubicBezTo>
                <a:cubicBezTo>
                  <a:pt x="1123" y="481"/>
                  <a:pt x="1129" y="504"/>
                  <a:pt x="1133" y="528"/>
                </a:cubicBezTo>
                <a:cubicBezTo>
                  <a:pt x="1248" y="557"/>
                  <a:pt x="1248" y="557"/>
                  <a:pt x="1248" y="557"/>
                </a:cubicBezTo>
                <a:cubicBezTo>
                  <a:pt x="1248" y="560"/>
                  <a:pt x="1248" y="560"/>
                  <a:pt x="1248" y="560"/>
                </a:cubicBezTo>
                <a:cubicBezTo>
                  <a:pt x="1251" y="582"/>
                  <a:pt x="1252" y="604"/>
                  <a:pt x="1252" y="626"/>
                </a:cubicBezTo>
                <a:cubicBezTo>
                  <a:pt x="1252" y="649"/>
                  <a:pt x="1251" y="671"/>
                  <a:pt x="1248" y="693"/>
                </a:cubicBezTo>
                <a:cubicBezTo>
                  <a:pt x="1248" y="696"/>
                  <a:pt x="1248" y="696"/>
                  <a:pt x="1248" y="696"/>
                </a:cubicBezTo>
                <a:cubicBezTo>
                  <a:pt x="1133" y="725"/>
                  <a:pt x="1133" y="725"/>
                  <a:pt x="1133" y="725"/>
                </a:cubicBezTo>
                <a:cubicBezTo>
                  <a:pt x="1129" y="748"/>
                  <a:pt x="1122" y="772"/>
                  <a:pt x="1115" y="795"/>
                </a:cubicBezTo>
                <a:cubicBezTo>
                  <a:pt x="1200" y="877"/>
                  <a:pt x="1200" y="877"/>
                  <a:pt x="1200" y="877"/>
                </a:cubicBezTo>
                <a:cubicBezTo>
                  <a:pt x="1198" y="880"/>
                  <a:pt x="1198" y="880"/>
                  <a:pt x="1198" y="880"/>
                </a:cubicBezTo>
                <a:cubicBezTo>
                  <a:pt x="1180" y="920"/>
                  <a:pt x="1158" y="959"/>
                  <a:pt x="1132" y="995"/>
                </a:cubicBezTo>
                <a:cubicBezTo>
                  <a:pt x="1130" y="998"/>
                  <a:pt x="1130" y="998"/>
                  <a:pt x="1130" y="998"/>
                </a:cubicBezTo>
                <a:cubicBezTo>
                  <a:pt x="1016" y="965"/>
                  <a:pt x="1016" y="965"/>
                  <a:pt x="1016" y="965"/>
                </a:cubicBezTo>
                <a:cubicBezTo>
                  <a:pt x="1000" y="983"/>
                  <a:pt x="983" y="1001"/>
                  <a:pt x="965" y="1016"/>
                </a:cubicBezTo>
                <a:cubicBezTo>
                  <a:pt x="997" y="1130"/>
                  <a:pt x="997" y="1130"/>
                  <a:pt x="997" y="1130"/>
                </a:cubicBezTo>
                <a:cubicBezTo>
                  <a:pt x="995" y="1132"/>
                  <a:pt x="995" y="1132"/>
                  <a:pt x="995" y="1132"/>
                </a:cubicBezTo>
                <a:cubicBezTo>
                  <a:pt x="959" y="1158"/>
                  <a:pt x="920" y="1181"/>
                  <a:pt x="879" y="1199"/>
                </a:cubicBezTo>
                <a:cubicBezTo>
                  <a:pt x="877" y="1200"/>
                  <a:pt x="877" y="1200"/>
                  <a:pt x="877" y="1200"/>
                </a:cubicBezTo>
                <a:cubicBezTo>
                  <a:pt x="794" y="1115"/>
                  <a:pt x="794" y="1115"/>
                  <a:pt x="794" y="1115"/>
                </a:cubicBezTo>
                <a:cubicBezTo>
                  <a:pt x="772" y="1123"/>
                  <a:pt x="748" y="1129"/>
                  <a:pt x="724" y="1134"/>
                </a:cubicBezTo>
                <a:cubicBezTo>
                  <a:pt x="696" y="1248"/>
                  <a:pt x="696" y="1248"/>
                  <a:pt x="696" y="1248"/>
                </a:cubicBezTo>
                <a:cubicBezTo>
                  <a:pt x="693" y="1249"/>
                  <a:pt x="693" y="1249"/>
                  <a:pt x="693" y="1249"/>
                </a:cubicBezTo>
                <a:cubicBezTo>
                  <a:pt x="671" y="1251"/>
                  <a:pt x="648" y="1252"/>
                  <a:pt x="626" y="1252"/>
                </a:cubicBezTo>
                <a:close/>
                <a:moveTo>
                  <a:pt x="563" y="1241"/>
                </a:moveTo>
                <a:cubicBezTo>
                  <a:pt x="584" y="1243"/>
                  <a:pt x="605" y="1244"/>
                  <a:pt x="626" y="1244"/>
                </a:cubicBezTo>
                <a:cubicBezTo>
                  <a:pt x="647" y="1244"/>
                  <a:pt x="668" y="1243"/>
                  <a:pt x="689" y="1241"/>
                </a:cubicBezTo>
                <a:cubicBezTo>
                  <a:pt x="717" y="1126"/>
                  <a:pt x="717" y="1126"/>
                  <a:pt x="717" y="1126"/>
                </a:cubicBezTo>
                <a:cubicBezTo>
                  <a:pt x="720" y="1126"/>
                  <a:pt x="720" y="1126"/>
                  <a:pt x="720" y="1126"/>
                </a:cubicBezTo>
                <a:cubicBezTo>
                  <a:pt x="745" y="1121"/>
                  <a:pt x="770" y="1114"/>
                  <a:pt x="794" y="1106"/>
                </a:cubicBezTo>
                <a:cubicBezTo>
                  <a:pt x="797" y="1105"/>
                  <a:pt x="797" y="1105"/>
                  <a:pt x="797" y="1105"/>
                </a:cubicBezTo>
                <a:cubicBezTo>
                  <a:pt x="879" y="1190"/>
                  <a:pt x="879" y="1190"/>
                  <a:pt x="879" y="1190"/>
                </a:cubicBezTo>
                <a:cubicBezTo>
                  <a:pt x="917" y="1173"/>
                  <a:pt x="953" y="1151"/>
                  <a:pt x="988" y="1127"/>
                </a:cubicBezTo>
                <a:cubicBezTo>
                  <a:pt x="955" y="1014"/>
                  <a:pt x="955" y="1014"/>
                  <a:pt x="955" y="1014"/>
                </a:cubicBezTo>
                <a:cubicBezTo>
                  <a:pt x="957" y="1012"/>
                  <a:pt x="957" y="1012"/>
                  <a:pt x="957" y="1012"/>
                </a:cubicBezTo>
                <a:cubicBezTo>
                  <a:pt x="977" y="995"/>
                  <a:pt x="995" y="977"/>
                  <a:pt x="1011" y="958"/>
                </a:cubicBezTo>
                <a:cubicBezTo>
                  <a:pt x="1013" y="955"/>
                  <a:pt x="1013" y="955"/>
                  <a:pt x="1013" y="955"/>
                </a:cubicBezTo>
                <a:cubicBezTo>
                  <a:pt x="1127" y="988"/>
                  <a:pt x="1127" y="988"/>
                  <a:pt x="1127" y="988"/>
                </a:cubicBezTo>
                <a:cubicBezTo>
                  <a:pt x="1151" y="954"/>
                  <a:pt x="1172" y="917"/>
                  <a:pt x="1189" y="879"/>
                </a:cubicBezTo>
                <a:cubicBezTo>
                  <a:pt x="1105" y="797"/>
                  <a:pt x="1105" y="797"/>
                  <a:pt x="1105" y="797"/>
                </a:cubicBezTo>
                <a:cubicBezTo>
                  <a:pt x="1106" y="795"/>
                  <a:pt x="1106" y="795"/>
                  <a:pt x="1106" y="795"/>
                </a:cubicBezTo>
                <a:cubicBezTo>
                  <a:pt x="1114" y="771"/>
                  <a:pt x="1121" y="746"/>
                  <a:pt x="1125" y="720"/>
                </a:cubicBezTo>
                <a:cubicBezTo>
                  <a:pt x="1126" y="718"/>
                  <a:pt x="1126" y="718"/>
                  <a:pt x="1126" y="718"/>
                </a:cubicBezTo>
                <a:cubicBezTo>
                  <a:pt x="1240" y="689"/>
                  <a:pt x="1240" y="689"/>
                  <a:pt x="1240" y="689"/>
                </a:cubicBezTo>
                <a:cubicBezTo>
                  <a:pt x="1242" y="668"/>
                  <a:pt x="1243" y="647"/>
                  <a:pt x="1243" y="626"/>
                </a:cubicBezTo>
                <a:cubicBezTo>
                  <a:pt x="1243" y="605"/>
                  <a:pt x="1242" y="584"/>
                  <a:pt x="1240" y="563"/>
                </a:cubicBezTo>
                <a:cubicBezTo>
                  <a:pt x="1126" y="535"/>
                  <a:pt x="1126" y="535"/>
                  <a:pt x="1126" y="535"/>
                </a:cubicBezTo>
                <a:cubicBezTo>
                  <a:pt x="1125" y="532"/>
                  <a:pt x="1125" y="532"/>
                  <a:pt x="1125" y="532"/>
                </a:cubicBezTo>
                <a:cubicBezTo>
                  <a:pt x="1121" y="507"/>
                  <a:pt x="1114" y="482"/>
                  <a:pt x="1106" y="458"/>
                </a:cubicBezTo>
                <a:cubicBezTo>
                  <a:pt x="1105" y="455"/>
                  <a:pt x="1105" y="455"/>
                  <a:pt x="1105" y="455"/>
                </a:cubicBezTo>
                <a:cubicBezTo>
                  <a:pt x="1189" y="374"/>
                  <a:pt x="1189" y="374"/>
                  <a:pt x="1189" y="374"/>
                </a:cubicBezTo>
                <a:cubicBezTo>
                  <a:pt x="1172" y="335"/>
                  <a:pt x="1151" y="299"/>
                  <a:pt x="1127" y="265"/>
                </a:cubicBezTo>
                <a:cubicBezTo>
                  <a:pt x="1013" y="297"/>
                  <a:pt x="1013" y="297"/>
                  <a:pt x="1013" y="297"/>
                </a:cubicBezTo>
                <a:cubicBezTo>
                  <a:pt x="1011" y="295"/>
                  <a:pt x="1011" y="295"/>
                  <a:pt x="1011" y="295"/>
                </a:cubicBezTo>
                <a:cubicBezTo>
                  <a:pt x="995" y="276"/>
                  <a:pt x="977" y="257"/>
                  <a:pt x="957" y="241"/>
                </a:cubicBezTo>
                <a:cubicBezTo>
                  <a:pt x="955" y="239"/>
                  <a:pt x="955" y="239"/>
                  <a:pt x="955" y="239"/>
                </a:cubicBezTo>
                <a:cubicBezTo>
                  <a:pt x="988" y="126"/>
                  <a:pt x="988" y="126"/>
                  <a:pt x="988" y="126"/>
                </a:cubicBezTo>
                <a:cubicBezTo>
                  <a:pt x="953" y="101"/>
                  <a:pt x="917" y="80"/>
                  <a:pt x="879" y="63"/>
                </a:cubicBezTo>
                <a:cubicBezTo>
                  <a:pt x="797" y="148"/>
                  <a:pt x="797" y="148"/>
                  <a:pt x="797" y="148"/>
                </a:cubicBezTo>
                <a:cubicBezTo>
                  <a:pt x="794" y="147"/>
                  <a:pt x="794" y="147"/>
                  <a:pt x="794" y="147"/>
                </a:cubicBezTo>
                <a:cubicBezTo>
                  <a:pt x="770" y="138"/>
                  <a:pt x="745" y="131"/>
                  <a:pt x="720" y="127"/>
                </a:cubicBezTo>
                <a:cubicBezTo>
                  <a:pt x="717" y="126"/>
                  <a:pt x="717" y="126"/>
                  <a:pt x="717" y="126"/>
                </a:cubicBezTo>
                <a:cubicBezTo>
                  <a:pt x="689" y="12"/>
                  <a:pt x="689" y="12"/>
                  <a:pt x="689" y="12"/>
                </a:cubicBezTo>
                <a:cubicBezTo>
                  <a:pt x="668" y="10"/>
                  <a:pt x="647" y="9"/>
                  <a:pt x="626" y="9"/>
                </a:cubicBezTo>
                <a:cubicBezTo>
                  <a:pt x="605" y="9"/>
                  <a:pt x="584" y="10"/>
                  <a:pt x="563" y="12"/>
                </a:cubicBezTo>
                <a:cubicBezTo>
                  <a:pt x="535" y="126"/>
                  <a:pt x="535" y="126"/>
                  <a:pt x="535" y="126"/>
                </a:cubicBezTo>
                <a:cubicBezTo>
                  <a:pt x="532" y="127"/>
                  <a:pt x="532" y="127"/>
                  <a:pt x="532" y="127"/>
                </a:cubicBezTo>
                <a:cubicBezTo>
                  <a:pt x="507" y="131"/>
                  <a:pt x="482" y="138"/>
                  <a:pt x="458" y="147"/>
                </a:cubicBezTo>
                <a:cubicBezTo>
                  <a:pt x="455" y="148"/>
                  <a:pt x="455" y="148"/>
                  <a:pt x="455" y="148"/>
                </a:cubicBezTo>
                <a:cubicBezTo>
                  <a:pt x="373" y="63"/>
                  <a:pt x="373" y="63"/>
                  <a:pt x="373" y="63"/>
                </a:cubicBezTo>
                <a:cubicBezTo>
                  <a:pt x="335" y="80"/>
                  <a:pt x="298" y="101"/>
                  <a:pt x="264" y="126"/>
                </a:cubicBezTo>
                <a:cubicBezTo>
                  <a:pt x="297" y="239"/>
                  <a:pt x="297" y="239"/>
                  <a:pt x="297" y="239"/>
                </a:cubicBezTo>
                <a:cubicBezTo>
                  <a:pt x="295" y="241"/>
                  <a:pt x="295" y="241"/>
                  <a:pt x="295" y="241"/>
                </a:cubicBezTo>
                <a:cubicBezTo>
                  <a:pt x="275" y="257"/>
                  <a:pt x="257" y="276"/>
                  <a:pt x="241" y="295"/>
                </a:cubicBezTo>
                <a:cubicBezTo>
                  <a:pt x="239" y="297"/>
                  <a:pt x="239" y="297"/>
                  <a:pt x="239" y="297"/>
                </a:cubicBezTo>
                <a:cubicBezTo>
                  <a:pt x="125" y="265"/>
                  <a:pt x="125" y="265"/>
                  <a:pt x="125" y="265"/>
                </a:cubicBezTo>
                <a:cubicBezTo>
                  <a:pt x="101" y="299"/>
                  <a:pt x="80" y="335"/>
                  <a:pt x="63" y="374"/>
                </a:cubicBezTo>
                <a:cubicBezTo>
                  <a:pt x="147" y="455"/>
                  <a:pt x="147" y="455"/>
                  <a:pt x="147" y="455"/>
                </a:cubicBezTo>
                <a:cubicBezTo>
                  <a:pt x="146" y="458"/>
                  <a:pt x="146" y="458"/>
                  <a:pt x="146" y="458"/>
                </a:cubicBezTo>
                <a:cubicBezTo>
                  <a:pt x="138" y="482"/>
                  <a:pt x="131" y="507"/>
                  <a:pt x="127" y="532"/>
                </a:cubicBezTo>
                <a:cubicBezTo>
                  <a:pt x="126" y="535"/>
                  <a:pt x="126" y="535"/>
                  <a:pt x="126" y="535"/>
                </a:cubicBezTo>
                <a:cubicBezTo>
                  <a:pt x="12" y="563"/>
                  <a:pt x="12" y="563"/>
                  <a:pt x="12" y="563"/>
                </a:cubicBezTo>
                <a:cubicBezTo>
                  <a:pt x="10" y="584"/>
                  <a:pt x="9" y="606"/>
                  <a:pt x="9" y="626"/>
                </a:cubicBezTo>
                <a:cubicBezTo>
                  <a:pt x="9" y="647"/>
                  <a:pt x="10" y="668"/>
                  <a:pt x="12" y="689"/>
                </a:cubicBezTo>
                <a:cubicBezTo>
                  <a:pt x="126" y="718"/>
                  <a:pt x="126" y="718"/>
                  <a:pt x="126" y="718"/>
                </a:cubicBezTo>
                <a:cubicBezTo>
                  <a:pt x="127" y="720"/>
                  <a:pt x="127" y="720"/>
                  <a:pt x="127" y="720"/>
                </a:cubicBezTo>
                <a:cubicBezTo>
                  <a:pt x="131" y="746"/>
                  <a:pt x="138" y="771"/>
                  <a:pt x="146" y="795"/>
                </a:cubicBezTo>
                <a:cubicBezTo>
                  <a:pt x="147" y="797"/>
                  <a:pt x="147" y="797"/>
                  <a:pt x="147" y="797"/>
                </a:cubicBezTo>
                <a:cubicBezTo>
                  <a:pt x="63" y="879"/>
                  <a:pt x="63" y="879"/>
                  <a:pt x="63" y="879"/>
                </a:cubicBezTo>
                <a:cubicBezTo>
                  <a:pt x="80" y="917"/>
                  <a:pt x="101" y="954"/>
                  <a:pt x="125" y="988"/>
                </a:cubicBezTo>
                <a:cubicBezTo>
                  <a:pt x="239" y="955"/>
                  <a:pt x="239" y="955"/>
                  <a:pt x="239" y="955"/>
                </a:cubicBezTo>
                <a:cubicBezTo>
                  <a:pt x="241" y="958"/>
                  <a:pt x="241" y="958"/>
                  <a:pt x="241" y="958"/>
                </a:cubicBezTo>
                <a:cubicBezTo>
                  <a:pt x="257" y="977"/>
                  <a:pt x="275" y="995"/>
                  <a:pt x="295" y="1012"/>
                </a:cubicBezTo>
                <a:cubicBezTo>
                  <a:pt x="297" y="1014"/>
                  <a:pt x="297" y="1014"/>
                  <a:pt x="297" y="1014"/>
                </a:cubicBezTo>
                <a:cubicBezTo>
                  <a:pt x="264" y="1127"/>
                  <a:pt x="264" y="1127"/>
                  <a:pt x="264" y="1127"/>
                </a:cubicBezTo>
                <a:cubicBezTo>
                  <a:pt x="298" y="1151"/>
                  <a:pt x="335" y="1173"/>
                  <a:pt x="373" y="1190"/>
                </a:cubicBezTo>
                <a:cubicBezTo>
                  <a:pt x="455" y="1105"/>
                  <a:pt x="455" y="1105"/>
                  <a:pt x="455" y="1105"/>
                </a:cubicBezTo>
                <a:cubicBezTo>
                  <a:pt x="458" y="1106"/>
                  <a:pt x="458" y="1106"/>
                  <a:pt x="458" y="1106"/>
                </a:cubicBezTo>
                <a:cubicBezTo>
                  <a:pt x="482" y="1114"/>
                  <a:pt x="507" y="1121"/>
                  <a:pt x="532" y="1126"/>
                </a:cubicBezTo>
                <a:cubicBezTo>
                  <a:pt x="535" y="1126"/>
                  <a:pt x="535" y="1126"/>
                  <a:pt x="535" y="1126"/>
                </a:cubicBezTo>
                <a:lnTo>
                  <a:pt x="563" y="1241"/>
                </a:lnTo>
                <a:close/>
                <a:moveTo>
                  <a:pt x="626" y="1104"/>
                </a:moveTo>
                <a:cubicBezTo>
                  <a:pt x="498" y="1104"/>
                  <a:pt x="378" y="1055"/>
                  <a:pt x="288" y="964"/>
                </a:cubicBezTo>
                <a:cubicBezTo>
                  <a:pt x="198" y="874"/>
                  <a:pt x="148" y="754"/>
                  <a:pt x="148" y="626"/>
                </a:cubicBezTo>
                <a:cubicBezTo>
                  <a:pt x="148" y="499"/>
                  <a:pt x="198" y="379"/>
                  <a:pt x="288" y="288"/>
                </a:cubicBezTo>
                <a:cubicBezTo>
                  <a:pt x="378" y="198"/>
                  <a:pt x="498" y="148"/>
                  <a:pt x="626" y="148"/>
                </a:cubicBezTo>
                <a:cubicBezTo>
                  <a:pt x="754" y="148"/>
                  <a:pt x="874" y="198"/>
                  <a:pt x="964" y="288"/>
                </a:cubicBezTo>
                <a:cubicBezTo>
                  <a:pt x="1054" y="379"/>
                  <a:pt x="1104" y="499"/>
                  <a:pt x="1104" y="626"/>
                </a:cubicBezTo>
                <a:cubicBezTo>
                  <a:pt x="1104" y="754"/>
                  <a:pt x="1054" y="874"/>
                  <a:pt x="964" y="964"/>
                </a:cubicBezTo>
                <a:cubicBezTo>
                  <a:pt x="874" y="1055"/>
                  <a:pt x="754" y="1104"/>
                  <a:pt x="626" y="1104"/>
                </a:cubicBezTo>
                <a:close/>
                <a:moveTo>
                  <a:pt x="626" y="157"/>
                </a:moveTo>
                <a:cubicBezTo>
                  <a:pt x="367" y="157"/>
                  <a:pt x="157" y="367"/>
                  <a:pt x="157" y="626"/>
                </a:cubicBezTo>
                <a:cubicBezTo>
                  <a:pt x="157" y="885"/>
                  <a:pt x="367" y="1096"/>
                  <a:pt x="626" y="1096"/>
                </a:cubicBezTo>
                <a:cubicBezTo>
                  <a:pt x="885" y="1096"/>
                  <a:pt x="1095" y="885"/>
                  <a:pt x="1095" y="626"/>
                </a:cubicBezTo>
                <a:cubicBezTo>
                  <a:pt x="1095" y="367"/>
                  <a:pt x="885" y="157"/>
                  <a:pt x="626" y="157"/>
                </a:cubicBezTo>
                <a:close/>
              </a:path>
            </a:pathLst>
          </a:custGeom>
          <a:solidFill>
            <a:schemeClr val="bg1">
              <a:lumMod val="75000"/>
            </a:schemeClr>
          </a:solidFill>
          <a:ln>
            <a:solidFill>
              <a:srgbClr val="D4B375"/>
            </a:solidFill>
          </a:ln>
        </p:spPr>
        <p:txBody>
          <a:bodyPr/>
          <a:lstStyle/>
          <a:p>
            <a:pPr>
              <a:defRPr/>
            </a:pPr>
            <a:endParaRPr lang="zh-CN" altLang="en-US"/>
          </a:p>
        </p:txBody>
      </p:sp>
      <p:sp>
        <p:nvSpPr>
          <p:cNvPr id="29" name="MH_Other_7"/>
          <p:cNvSpPr>
            <a:spLocks/>
          </p:cNvSpPr>
          <p:nvPr>
            <p:custDataLst>
              <p:tags r:id="rId2"/>
            </p:custDataLst>
          </p:nvPr>
        </p:nvSpPr>
        <p:spPr bwMode="auto">
          <a:xfrm>
            <a:off x="5168654" y="3489774"/>
            <a:ext cx="1852298" cy="2883503"/>
          </a:xfrm>
          <a:custGeom>
            <a:avLst/>
            <a:gdLst>
              <a:gd name="T0" fmla="*/ 2147483646 w 842"/>
              <a:gd name="T1" fmla="*/ 2147483646 h 1312"/>
              <a:gd name="T2" fmla="*/ 2147483646 w 842"/>
              <a:gd name="T3" fmla="*/ 2147483646 h 1312"/>
              <a:gd name="T4" fmla="*/ 2147483646 w 842"/>
              <a:gd name="T5" fmla="*/ 2147483646 h 1312"/>
              <a:gd name="T6" fmla="*/ 2147483646 w 842"/>
              <a:gd name="T7" fmla="*/ 2147483646 h 1312"/>
              <a:gd name="T8" fmla="*/ 2147483646 w 842"/>
              <a:gd name="T9" fmla="*/ 2147483646 h 1312"/>
              <a:gd name="T10" fmla="*/ 2147483646 w 842"/>
              <a:gd name="T11" fmla="*/ 2147483646 h 1312"/>
              <a:gd name="T12" fmla="*/ 2147483646 w 842"/>
              <a:gd name="T13" fmla="*/ 2147483646 h 1312"/>
              <a:gd name="T14" fmla="*/ 2147483646 w 842"/>
              <a:gd name="T15" fmla="*/ 2147483646 h 1312"/>
              <a:gd name="T16" fmla="*/ 2147483646 w 842"/>
              <a:gd name="T17" fmla="*/ 2147483646 h 1312"/>
              <a:gd name="T18" fmla="*/ 2147483646 w 842"/>
              <a:gd name="T19" fmla="*/ 2147483646 h 1312"/>
              <a:gd name="T20" fmla="*/ 2147483646 w 842"/>
              <a:gd name="T21" fmla="*/ 2147483646 h 1312"/>
              <a:gd name="T22" fmla="*/ 2147483646 w 842"/>
              <a:gd name="T23" fmla="*/ 2147483646 h 1312"/>
              <a:gd name="T24" fmla="*/ 2147483646 w 842"/>
              <a:gd name="T25" fmla="*/ 2147483646 h 1312"/>
              <a:gd name="T26" fmla="*/ 2147483646 w 842"/>
              <a:gd name="T27" fmla="*/ 2147483646 h 1312"/>
              <a:gd name="T28" fmla="*/ 2147483646 w 842"/>
              <a:gd name="T29" fmla="*/ 2147483646 h 1312"/>
              <a:gd name="T30" fmla="*/ 2147483646 w 842"/>
              <a:gd name="T31" fmla="*/ 2147483646 h 1312"/>
              <a:gd name="T32" fmla="*/ 2147483646 w 842"/>
              <a:gd name="T33" fmla="*/ 2147483646 h 1312"/>
              <a:gd name="T34" fmla="*/ 0 w 842"/>
              <a:gd name="T35" fmla="*/ 2147483646 h 1312"/>
              <a:gd name="T36" fmla="*/ 2147483646 w 842"/>
              <a:gd name="T37" fmla="*/ 0 h 1312"/>
              <a:gd name="T38" fmla="*/ 2147483646 w 842"/>
              <a:gd name="T39" fmla="*/ 0 h 1312"/>
              <a:gd name="T40" fmla="*/ 2147483646 w 842"/>
              <a:gd name="T41" fmla="*/ 2147483646 h 1312"/>
              <a:gd name="T42" fmla="*/ 2147483646 w 842"/>
              <a:gd name="T43" fmla="*/ 2147483646 h 1312"/>
              <a:gd name="T44" fmla="*/ 2147483646 w 842"/>
              <a:gd name="T45" fmla="*/ 2147483646 h 1312"/>
              <a:gd name="T46" fmla="*/ 2147483646 w 842"/>
              <a:gd name="T47" fmla="*/ 2147483646 h 1312"/>
              <a:gd name="T48" fmla="*/ 2147483646 w 842"/>
              <a:gd name="T49" fmla="*/ 2147483646 h 1312"/>
              <a:gd name="T50" fmla="*/ 2147483646 w 842"/>
              <a:gd name="T51" fmla="*/ 2147483646 h 1312"/>
              <a:gd name="T52" fmla="*/ 2147483646 w 842"/>
              <a:gd name="T53" fmla="*/ 2147483646 h 1312"/>
              <a:gd name="T54" fmla="*/ 2147483646 w 842"/>
              <a:gd name="T55" fmla="*/ 2147483646 h 1312"/>
              <a:gd name="T56" fmla="*/ 2147483646 w 842"/>
              <a:gd name="T57" fmla="*/ 2147483646 h 1312"/>
              <a:gd name="T58" fmla="*/ 2147483646 w 842"/>
              <a:gd name="T59" fmla="*/ 2147483646 h 1312"/>
              <a:gd name="T60" fmla="*/ 2147483646 w 842"/>
              <a:gd name="T61" fmla="*/ 2147483646 h 1312"/>
              <a:gd name="T62" fmla="*/ 2147483646 w 842"/>
              <a:gd name="T63" fmla="*/ 2147483646 h 1312"/>
              <a:gd name="T64" fmla="*/ 2147483646 w 842"/>
              <a:gd name="T65" fmla="*/ 2147483646 h 1312"/>
              <a:gd name="T66" fmla="*/ 2147483646 w 842"/>
              <a:gd name="T67" fmla="*/ 2147483646 h 1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42" h="1312">
                <a:moveTo>
                  <a:pt x="388" y="1312"/>
                </a:moveTo>
                <a:cubicBezTo>
                  <a:pt x="362" y="1312"/>
                  <a:pt x="340" y="1291"/>
                  <a:pt x="340" y="1265"/>
                </a:cubicBezTo>
                <a:cubicBezTo>
                  <a:pt x="340" y="1259"/>
                  <a:pt x="341" y="1254"/>
                  <a:pt x="343" y="1249"/>
                </a:cubicBezTo>
                <a:cubicBezTo>
                  <a:pt x="278" y="1249"/>
                  <a:pt x="278" y="1249"/>
                  <a:pt x="278" y="1249"/>
                </a:cubicBezTo>
                <a:cubicBezTo>
                  <a:pt x="250" y="1249"/>
                  <a:pt x="228" y="1226"/>
                  <a:pt x="228" y="1199"/>
                </a:cubicBezTo>
                <a:cubicBezTo>
                  <a:pt x="228" y="1186"/>
                  <a:pt x="233" y="1173"/>
                  <a:pt x="241" y="1164"/>
                </a:cubicBezTo>
                <a:cubicBezTo>
                  <a:pt x="228" y="1156"/>
                  <a:pt x="219" y="1140"/>
                  <a:pt x="219" y="1121"/>
                </a:cubicBezTo>
                <a:cubicBezTo>
                  <a:pt x="219" y="1108"/>
                  <a:pt x="223" y="1095"/>
                  <a:pt x="232" y="1086"/>
                </a:cubicBezTo>
                <a:cubicBezTo>
                  <a:pt x="210" y="1073"/>
                  <a:pt x="196" y="1049"/>
                  <a:pt x="196" y="1022"/>
                </a:cubicBezTo>
                <a:cubicBezTo>
                  <a:pt x="196" y="982"/>
                  <a:pt x="196" y="982"/>
                  <a:pt x="196" y="982"/>
                </a:cubicBezTo>
                <a:cubicBezTo>
                  <a:pt x="196" y="982"/>
                  <a:pt x="196" y="982"/>
                  <a:pt x="196" y="982"/>
                </a:cubicBezTo>
                <a:cubicBezTo>
                  <a:pt x="196" y="976"/>
                  <a:pt x="196" y="976"/>
                  <a:pt x="196" y="976"/>
                </a:cubicBezTo>
                <a:cubicBezTo>
                  <a:pt x="196" y="966"/>
                  <a:pt x="196" y="957"/>
                  <a:pt x="196" y="947"/>
                </a:cubicBezTo>
                <a:cubicBezTo>
                  <a:pt x="197" y="940"/>
                  <a:pt x="197" y="940"/>
                  <a:pt x="197" y="940"/>
                </a:cubicBezTo>
                <a:cubicBezTo>
                  <a:pt x="197" y="917"/>
                  <a:pt x="197" y="917"/>
                  <a:pt x="197" y="917"/>
                </a:cubicBezTo>
                <a:cubicBezTo>
                  <a:pt x="196" y="897"/>
                  <a:pt x="194" y="871"/>
                  <a:pt x="180" y="849"/>
                </a:cubicBezTo>
                <a:cubicBezTo>
                  <a:pt x="166" y="824"/>
                  <a:pt x="148" y="802"/>
                  <a:pt x="129" y="779"/>
                </a:cubicBezTo>
                <a:cubicBezTo>
                  <a:pt x="69" y="706"/>
                  <a:pt x="0" y="623"/>
                  <a:pt x="0" y="419"/>
                </a:cubicBezTo>
                <a:cubicBezTo>
                  <a:pt x="0" y="188"/>
                  <a:pt x="188" y="0"/>
                  <a:pt x="419" y="0"/>
                </a:cubicBezTo>
                <a:cubicBezTo>
                  <a:pt x="423" y="0"/>
                  <a:pt x="423" y="0"/>
                  <a:pt x="423" y="0"/>
                </a:cubicBezTo>
                <a:cubicBezTo>
                  <a:pt x="654" y="0"/>
                  <a:pt x="842" y="188"/>
                  <a:pt x="842" y="419"/>
                </a:cubicBezTo>
                <a:cubicBezTo>
                  <a:pt x="842" y="623"/>
                  <a:pt x="773" y="706"/>
                  <a:pt x="713" y="779"/>
                </a:cubicBezTo>
                <a:cubicBezTo>
                  <a:pt x="694" y="802"/>
                  <a:pt x="676" y="824"/>
                  <a:pt x="662" y="849"/>
                </a:cubicBezTo>
                <a:cubicBezTo>
                  <a:pt x="653" y="863"/>
                  <a:pt x="649" y="879"/>
                  <a:pt x="647" y="899"/>
                </a:cubicBezTo>
                <a:cubicBezTo>
                  <a:pt x="646" y="1023"/>
                  <a:pt x="646" y="1023"/>
                  <a:pt x="646" y="1023"/>
                </a:cubicBezTo>
                <a:cubicBezTo>
                  <a:pt x="646" y="1049"/>
                  <a:pt x="632" y="1073"/>
                  <a:pt x="610" y="1086"/>
                </a:cubicBezTo>
                <a:cubicBezTo>
                  <a:pt x="619" y="1095"/>
                  <a:pt x="623" y="1108"/>
                  <a:pt x="623" y="1121"/>
                </a:cubicBezTo>
                <a:cubicBezTo>
                  <a:pt x="623" y="1140"/>
                  <a:pt x="614" y="1156"/>
                  <a:pt x="601" y="1164"/>
                </a:cubicBezTo>
                <a:cubicBezTo>
                  <a:pt x="609" y="1173"/>
                  <a:pt x="614" y="1186"/>
                  <a:pt x="614" y="1199"/>
                </a:cubicBezTo>
                <a:cubicBezTo>
                  <a:pt x="614" y="1226"/>
                  <a:pt x="592" y="1249"/>
                  <a:pt x="564" y="1249"/>
                </a:cubicBezTo>
                <a:cubicBezTo>
                  <a:pt x="499" y="1249"/>
                  <a:pt x="499" y="1249"/>
                  <a:pt x="499" y="1249"/>
                </a:cubicBezTo>
                <a:cubicBezTo>
                  <a:pt x="501" y="1254"/>
                  <a:pt x="502" y="1259"/>
                  <a:pt x="502" y="1265"/>
                </a:cubicBezTo>
                <a:cubicBezTo>
                  <a:pt x="502" y="1291"/>
                  <a:pt x="480" y="1312"/>
                  <a:pt x="455" y="1312"/>
                </a:cubicBezTo>
                <a:lnTo>
                  <a:pt x="388" y="1312"/>
                </a:lnTo>
                <a:close/>
              </a:path>
            </a:pathLst>
          </a:custGeom>
          <a:solidFill>
            <a:srgbClr val="D4B375"/>
          </a:solidFill>
          <a:ln>
            <a:noFill/>
          </a:ln>
          <a:extLst/>
        </p:spPr>
        <p:txBody>
          <a:bodyPr/>
          <a:lstStyle/>
          <a:p>
            <a:endParaRPr lang="zh-CN" altLang="en-US"/>
          </a:p>
        </p:txBody>
      </p:sp>
      <p:grpSp>
        <p:nvGrpSpPr>
          <p:cNvPr id="30" name="组合 29"/>
          <p:cNvGrpSpPr/>
          <p:nvPr/>
        </p:nvGrpSpPr>
        <p:grpSpPr>
          <a:xfrm>
            <a:off x="5246064" y="3564418"/>
            <a:ext cx="1700244" cy="2742508"/>
            <a:chOff x="5246064" y="3564418"/>
            <a:chExt cx="1700244" cy="2742508"/>
          </a:xfrm>
        </p:grpSpPr>
        <p:sp>
          <p:nvSpPr>
            <p:cNvPr id="31" name="MH_Other_8"/>
            <p:cNvSpPr>
              <a:spLocks/>
            </p:cNvSpPr>
            <p:nvPr>
              <p:custDataLst>
                <p:tags r:id="rId13"/>
              </p:custDataLst>
            </p:nvPr>
          </p:nvSpPr>
          <p:spPr bwMode="auto">
            <a:xfrm>
              <a:off x="5993894" y="6250252"/>
              <a:ext cx="203200" cy="56674"/>
            </a:xfrm>
            <a:custGeom>
              <a:avLst/>
              <a:gdLst>
                <a:gd name="T0" fmla="*/ 2147483646 w 93"/>
                <a:gd name="T1" fmla="*/ 2147483646 h 26"/>
                <a:gd name="T2" fmla="*/ 0 w 93"/>
                <a:gd name="T3" fmla="*/ 2147483646 h 26"/>
                <a:gd name="T4" fmla="*/ 2147483646 w 93"/>
                <a:gd name="T5" fmla="*/ 0 h 26"/>
                <a:gd name="T6" fmla="*/ 2147483646 w 93"/>
                <a:gd name="T7" fmla="*/ 0 h 26"/>
                <a:gd name="T8" fmla="*/ 2147483646 w 93"/>
                <a:gd name="T9" fmla="*/ 2147483646 h 26"/>
                <a:gd name="T10" fmla="*/ 2147483646 w 93"/>
                <a:gd name="T11" fmla="*/ 2147483646 h 26"/>
                <a:gd name="T12" fmla="*/ 2147483646 w 93"/>
                <a:gd name="T13" fmla="*/ 2147483646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 h="26">
                  <a:moveTo>
                    <a:pt x="13" y="26"/>
                  </a:moveTo>
                  <a:cubicBezTo>
                    <a:pt x="5" y="26"/>
                    <a:pt x="0" y="20"/>
                    <a:pt x="0" y="13"/>
                  </a:cubicBezTo>
                  <a:cubicBezTo>
                    <a:pt x="0" y="6"/>
                    <a:pt x="5" y="0"/>
                    <a:pt x="13" y="0"/>
                  </a:cubicBezTo>
                  <a:cubicBezTo>
                    <a:pt x="80" y="0"/>
                    <a:pt x="80" y="0"/>
                    <a:pt x="80" y="0"/>
                  </a:cubicBezTo>
                  <a:cubicBezTo>
                    <a:pt x="87" y="0"/>
                    <a:pt x="93" y="6"/>
                    <a:pt x="93" y="13"/>
                  </a:cubicBezTo>
                  <a:cubicBezTo>
                    <a:pt x="93" y="20"/>
                    <a:pt x="87" y="26"/>
                    <a:pt x="80" y="26"/>
                  </a:cubicBezTo>
                  <a:lnTo>
                    <a:pt x="13" y="26"/>
                  </a:lnTo>
                  <a:close/>
                </a:path>
              </a:pathLst>
            </a:custGeom>
            <a:solidFill>
              <a:schemeClr val="bg2">
                <a:lumMod val="25000"/>
              </a:schemeClr>
            </a:solidFill>
            <a:ln>
              <a:noFill/>
            </a:ln>
            <a:effectLst>
              <a:outerShdw blurRad="63500" sx="102000" sy="102000" algn="ctr" rotWithShape="0">
                <a:prstClr val="black">
                  <a:alpha val="40000"/>
                </a:prstClr>
              </a:outerShdw>
            </a:effectLst>
          </p:spPr>
          <p:txBody>
            <a:bodyPr/>
            <a:lstStyle/>
            <a:p>
              <a:endParaRPr lang="zh-CN" altLang="en-US"/>
            </a:p>
          </p:txBody>
        </p:sp>
        <p:sp>
          <p:nvSpPr>
            <p:cNvPr id="32" name="MH_Other_9"/>
            <p:cNvSpPr>
              <a:spLocks/>
            </p:cNvSpPr>
            <p:nvPr>
              <p:custDataLst>
                <p:tags r:id="rId14"/>
              </p:custDataLst>
            </p:nvPr>
          </p:nvSpPr>
          <p:spPr bwMode="auto">
            <a:xfrm>
              <a:off x="5745078" y="6096814"/>
              <a:ext cx="699450" cy="71880"/>
            </a:xfrm>
            <a:custGeom>
              <a:avLst/>
              <a:gdLst>
                <a:gd name="T0" fmla="*/ 2147483646 w 318"/>
                <a:gd name="T1" fmla="*/ 2147483646 h 33"/>
                <a:gd name="T2" fmla="*/ 0 w 318"/>
                <a:gd name="T3" fmla="*/ 2147483646 h 33"/>
                <a:gd name="T4" fmla="*/ 2147483646 w 318"/>
                <a:gd name="T5" fmla="*/ 0 h 33"/>
                <a:gd name="T6" fmla="*/ 2147483646 w 318"/>
                <a:gd name="T7" fmla="*/ 0 h 33"/>
                <a:gd name="T8" fmla="*/ 2147483646 w 318"/>
                <a:gd name="T9" fmla="*/ 2147483646 h 33"/>
                <a:gd name="T10" fmla="*/ 2147483646 w 318"/>
                <a:gd name="T11" fmla="*/ 2147483646 h 33"/>
                <a:gd name="T12" fmla="*/ 2147483646 w 318"/>
                <a:gd name="T13" fmla="*/ 2147483646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8" h="33">
                  <a:moveTo>
                    <a:pt x="16" y="33"/>
                  </a:moveTo>
                  <a:cubicBezTo>
                    <a:pt x="7" y="33"/>
                    <a:pt x="0" y="25"/>
                    <a:pt x="0" y="16"/>
                  </a:cubicBezTo>
                  <a:cubicBezTo>
                    <a:pt x="0" y="7"/>
                    <a:pt x="7" y="0"/>
                    <a:pt x="16" y="0"/>
                  </a:cubicBezTo>
                  <a:cubicBezTo>
                    <a:pt x="302" y="0"/>
                    <a:pt x="302" y="0"/>
                    <a:pt x="302" y="0"/>
                  </a:cubicBezTo>
                  <a:cubicBezTo>
                    <a:pt x="311" y="0"/>
                    <a:pt x="318" y="7"/>
                    <a:pt x="318" y="16"/>
                  </a:cubicBezTo>
                  <a:cubicBezTo>
                    <a:pt x="318" y="25"/>
                    <a:pt x="311" y="33"/>
                    <a:pt x="302" y="33"/>
                  </a:cubicBezTo>
                  <a:lnTo>
                    <a:pt x="16" y="33"/>
                  </a:lnTo>
                  <a:close/>
                </a:path>
              </a:pathLst>
            </a:custGeom>
            <a:solidFill>
              <a:schemeClr val="bg2">
                <a:lumMod val="25000"/>
              </a:schemeClr>
            </a:solidFill>
            <a:ln>
              <a:noFill/>
            </a:ln>
            <a:effectLst>
              <a:outerShdw blurRad="63500" sx="102000" sy="102000" algn="ctr" rotWithShape="0">
                <a:prstClr val="black">
                  <a:alpha val="40000"/>
                </a:prstClr>
              </a:outerShdw>
            </a:effectLst>
          </p:spPr>
          <p:txBody>
            <a:bodyPr/>
            <a:lstStyle/>
            <a:p>
              <a:endParaRPr lang="zh-CN" altLang="en-US"/>
            </a:p>
          </p:txBody>
        </p:sp>
        <p:sp>
          <p:nvSpPr>
            <p:cNvPr id="33" name="MH_Other_10"/>
            <p:cNvSpPr>
              <a:spLocks/>
            </p:cNvSpPr>
            <p:nvPr>
              <p:custDataLst>
                <p:tags r:id="rId15"/>
              </p:custDataLst>
            </p:nvPr>
          </p:nvSpPr>
          <p:spPr bwMode="auto">
            <a:xfrm>
              <a:off x="5722960" y="5912968"/>
              <a:ext cx="729861" cy="74645"/>
            </a:xfrm>
            <a:custGeom>
              <a:avLst/>
              <a:gdLst>
                <a:gd name="T0" fmla="*/ 2147483646 w 332"/>
                <a:gd name="T1" fmla="*/ 2147483646 h 34"/>
                <a:gd name="T2" fmla="*/ 0 w 332"/>
                <a:gd name="T3" fmla="*/ 2147483646 h 34"/>
                <a:gd name="T4" fmla="*/ 2147483646 w 332"/>
                <a:gd name="T5" fmla="*/ 0 h 34"/>
                <a:gd name="T6" fmla="*/ 2147483646 w 332"/>
                <a:gd name="T7" fmla="*/ 0 h 34"/>
                <a:gd name="T8" fmla="*/ 2147483646 w 332"/>
                <a:gd name="T9" fmla="*/ 2147483646 h 34"/>
                <a:gd name="T10" fmla="*/ 2147483646 w 332"/>
                <a:gd name="T11" fmla="*/ 2147483646 h 34"/>
                <a:gd name="T12" fmla="*/ 2147483646 w 332"/>
                <a:gd name="T13" fmla="*/ 2147483646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2" h="34">
                  <a:moveTo>
                    <a:pt x="17" y="34"/>
                  </a:moveTo>
                  <a:cubicBezTo>
                    <a:pt x="8" y="34"/>
                    <a:pt x="0" y="26"/>
                    <a:pt x="0" y="17"/>
                  </a:cubicBezTo>
                  <a:cubicBezTo>
                    <a:pt x="0" y="7"/>
                    <a:pt x="8" y="0"/>
                    <a:pt x="17" y="0"/>
                  </a:cubicBezTo>
                  <a:cubicBezTo>
                    <a:pt x="315" y="0"/>
                    <a:pt x="315" y="0"/>
                    <a:pt x="315" y="0"/>
                  </a:cubicBezTo>
                  <a:cubicBezTo>
                    <a:pt x="324" y="0"/>
                    <a:pt x="332" y="7"/>
                    <a:pt x="332" y="17"/>
                  </a:cubicBezTo>
                  <a:cubicBezTo>
                    <a:pt x="332" y="26"/>
                    <a:pt x="324" y="34"/>
                    <a:pt x="315" y="34"/>
                  </a:cubicBezTo>
                  <a:lnTo>
                    <a:pt x="17" y="34"/>
                  </a:lnTo>
                  <a:close/>
                </a:path>
              </a:pathLst>
            </a:custGeom>
            <a:solidFill>
              <a:schemeClr val="bg2">
                <a:lumMod val="25000"/>
              </a:schemeClr>
            </a:solidFill>
            <a:ln>
              <a:noFill/>
            </a:ln>
            <a:effectLst>
              <a:outerShdw blurRad="63500" sx="102000" sy="102000" algn="ctr" rotWithShape="0">
                <a:prstClr val="black">
                  <a:alpha val="40000"/>
                </a:prstClr>
              </a:outerShdw>
            </a:effectLst>
          </p:spPr>
          <p:txBody>
            <a:bodyPr/>
            <a:lstStyle/>
            <a:p>
              <a:endParaRPr lang="zh-CN" altLang="en-US"/>
            </a:p>
          </p:txBody>
        </p:sp>
        <p:sp>
          <p:nvSpPr>
            <p:cNvPr id="34" name="MH_Other_11"/>
            <p:cNvSpPr>
              <a:spLocks/>
            </p:cNvSpPr>
            <p:nvPr>
              <p:custDataLst>
                <p:tags r:id="rId16"/>
              </p:custDataLst>
            </p:nvPr>
          </p:nvSpPr>
          <p:spPr bwMode="auto">
            <a:xfrm>
              <a:off x="5670433" y="5437452"/>
              <a:ext cx="848740" cy="382900"/>
            </a:xfrm>
            <a:custGeom>
              <a:avLst/>
              <a:gdLst>
                <a:gd name="T0" fmla="*/ 2147483646 w 386"/>
                <a:gd name="T1" fmla="*/ 2147483646 h 174"/>
                <a:gd name="T2" fmla="*/ 2147483646 w 386"/>
                <a:gd name="T3" fmla="*/ 2147483646 h 174"/>
                <a:gd name="T4" fmla="*/ 2147483646 w 386"/>
                <a:gd name="T5" fmla="*/ 2147483646 h 174"/>
                <a:gd name="T6" fmla="*/ 2147483646 w 386"/>
                <a:gd name="T7" fmla="*/ 2147483646 h 174"/>
                <a:gd name="T8" fmla="*/ 2147483646 w 386"/>
                <a:gd name="T9" fmla="*/ 2147483646 h 174"/>
                <a:gd name="T10" fmla="*/ 2147483646 w 386"/>
                <a:gd name="T11" fmla="*/ 2147483646 h 174"/>
                <a:gd name="T12" fmla="*/ 2147483646 w 386"/>
                <a:gd name="T13" fmla="*/ 2147483646 h 174"/>
                <a:gd name="T14" fmla="*/ 2147483646 w 386"/>
                <a:gd name="T15" fmla="*/ 2147483646 h 174"/>
                <a:gd name="T16" fmla="*/ 2147483646 w 386"/>
                <a:gd name="T17" fmla="*/ 2147483646 h 174"/>
                <a:gd name="T18" fmla="*/ 2147483646 w 386"/>
                <a:gd name="T19" fmla="*/ 2147483646 h 174"/>
                <a:gd name="T20" fmla="*/ 2147483646 w 386"/>
                <a:gd name="T21" fmla="*/ 2147483646 h 174"/>
                <a:gd name="T22" fmla="*/ 2147483646 w 386"/>
                <a:gd name="T23" fmla="*/ 0 h 174"/>
                <a:gd name="T24" fmla="*/ 0 w 386"/>
                <a:gd name="T25" fmla="*/ 0 h 174"/>
                <a:gd name="T26" fmla="*/ 2147483646 w 386"/>
                <a:gd name="T27" fmla="*/ 2147483646 h 1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6" h="174">
                  <a:moveTo>
                    <a:pt x="3" y="30"/>
                  </a:moveTo>
                  <a:cubicBezTo>
                    <a:pt x="3" y="30"/>
                    <a:pt x="3" y="30"/>
                    <a:pt x="3" y="30"/>
                  </a:cubicBezTo>
                  <a:cubicBezTo>
                    <a:pt x="3" y="54"/>
                    <a:pt x="3" y="54"/>
                    <a:pt x="3" y="54"/>
                  </a:cubicBezTo>
                  <a:cubicBezTo>
                    <a:pt x="3" y="54"/>
                    <a:pt x="2" y="62"/>
                    <a:pt x="2" y="62"/>
                  </a:cubicBezTo>
                  <a:cubicBezTo>
                    <a:pt x="3" y="62"/>
                    <a:pt x="3" y="62"/>
                    <a:pt x="3" y="62"/>
                  </a:cubicBezTo>
                  <a:cubicBezTo>
                    <a:pt x="2" y="137"/>
                    <a:pt x="2" y="137"/>
                    <a:pt x="2" y="137"/>
                  </a:cubicBezTo>
                  <a:cubicBezTo>
                    <a:pt x="2" y="153"/>
                    <a:pt x="12" y="168"/>
                    <a:pt x="27" y="174"/>
                  </a:cubicBezTo>
                  <a:cubicBezTo>
                    <a:pt x="34" y="173"/>
                    <a:pt x="359" y="174"/>
                    <a:pt x="359" y="174"/>
                  </a:cubicBezTo>
                  <a:cubicBezTo>
                    <a:pt x="374" y="168"/>
                    <a:pt x="384" y="153"/>
                    <a:pt x="384" y="136"/>
                  </a:cubicBezTo>
                  <a:cubicBezTo>
                    <a:pt x="385" y="11"/>
                    <a:pt x="385" y="11"/>
                    <a:pt x="385" y="11"/>
                  </a:cubicBezTo>
                  <a:cubicBezTo>
                    <a:pt x="385" y="10"/>
                    <a:pt x="385" y="10"/>
                    <a:pt x="385" y="10"/>
                  </a:cubicBezTo>
                  <a:cubicBezTo>
                    <a:pt x="385" y="6"/>
                    <a:pt x="385" y="3"/>
                    <a:pt x="386" y="0"/>
                  </a:cubicBezTo>
                  <a:cubicBezTo>
                    <a:pt x="0" y="0"/>
                    <a:pt x="0" y="0"/>
                    <a:pt x="0" y="0"/>
                  </a:cubicBezTo>
                  <a:cubicBezTo>
                    <a:pt x="2" y="11"/>
                    <a:pt x="2" y="21"/>
                    <a:pt x="3" y="30"/>
                  </a:cubicBezTo>
                  <a:close/>
                </a:path>
              </a:pathLst>
            </a:custGeom>
            <a:solidFill>
              <a:schemeClr val="bg2">
                <a:lumMod val="25000"/>
              </a:schemeClr>
            </a:solidFill>
            <a:ln>
              <a:noFill/>
            </a:ln>
            <a:effectLst>
              <a:outerShdw blurRad="63500" sx="102000" sy="102000" algn="ctr" rotWithShape="0">
                <a:prstClr val="black">
                  <a:alpha val="40000"/>
                </a:prstClr>
              </a:outerShdw>
            </a:effectLst>
          </p:spPr>
          <p:txBody>
            <a:bodyPr/>
            <a:lstStyle/>
            <a:p>
              <a:endParaRPr lang="zh-CN" altLang="en-US"/>
            </a:p>
          </p:txBody>
        </p:sp>
        <p:sp>
          <p:nvSpPr>
            <p:cNvPr id="35" name="MH_Other_12"/>
            <p:cNvSpPr>
              <a:spLocks/>
            </p:cNvSpPr>
            <p:nvPr>
              <p:custDataLst>
                <p:tags r:id="rId17"/>
              </p:custDataLst>
            </p:nvPr>
          </p:nvSpPr>
          <p:spPr bwMode="auto">
            <a:xfrm>
              <a:off x="5246064" y="3564418"/>
              <a:ext cx="1700244" cy="1787330"/>
            </a:xfrm>
            <a:custGeom>
              <a:avLst/>
              <a:gdLst>
                <a:gd name="T0" fmla="*/ 2147483646 w 773"/>
                <a:gd name="T1" fmla="*/ 2147483646 h 813"/>
                <a:gd name="T2" fmla="*/ 2147483646 w 773"/>
                <a:gd name="T3" fmla="*/ 2147483646 h 813"/>
                <a:gd name="T4" fmla="*/ 2147483646 w 773"/>
                <a:gd name="T5" fmla="*/ 2147483646 h 813"/>
                <a:gd name="T6" fmla="*/ 2147483646 w 773"/>
                <a:gd name="T7" fmla="*/ 0 h 813"/>
                <a:gd name="T8" fmla="*/ 2147483646 w 773"/>
                <a:gd name="T9" fmla="*/ 0 h 813"/>
                <a:gd name="T10" fmla="*/ 0 w 773"/>
                <a:gd name="T11" fmla="*/ 2147483646 h 813"/>
                <a:gd name="T12" fmla="*/ 2147483646 w 773"/>
                <a:gd name="T13" fmla="*/ 2147483646 h 813"/>
                <a:gd name="T14" fmla="*/ 2147483646 w 773"/>
                <a:gd name="T15" fmla="*/ 2147483646 h 813"/>
                <a:gd name="T16" fmla="*/ 2147483646 w 773"/>
                <a:gd name="T17" fmla="*/ 2147483646 h 813"/>
                <a:gd name="T18" fmla="*/ 2147483646 w 773"/>
                <a:gd name="T19" fmla="*/ 2147483646 h 813"/>
                <a:gd name="T20" fmla="*/ 2147483646 w 773"/>
                <a:gd name="T21" fmla="*/ 2147483646 h 8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73" h="813">
                  <a:moveTo>
                    <a:pt x="597" y="797"/>
                  </a:moveTo>
                  <a:cubicBezTo>
                    <a:pt x="613" y="771"/>
                    <a:pt x="632" y="748"/>
                    <a:pt x="652" y="723"/>
                  </a:cubicBezTo>
                  <a:cubicBezTo>
                    <a:pt x="709" y="655"/>
                    <a:pt x="773" y="577"/>
                    <a:pt x="773" y="385"/>
                  </a:cubicBezTo>
                  <a:cubicBezTo>
                    <a:pt x="773" y="173"/>
                    <a:pt x="600" y="0"/>
                    <a:pt x="388" y="0"/>
                  </a:cubicBezTo>
                  <a:cubicBezTo>
                    <a:pt x="384" y="0"/>
                    <a:pt x="384" y="0"/>
                    <a:pt x="384" y="0"/>
                  </a:cubicBezTo>
                  <a:cubicBezTo>
                    <a:pt x="172" y="0"/>
                    <a:pt x="0" y="173"/>
                    <a:pt x="0" y="385"/>
                  </a:cubicBezTo>
                  <a:cubicBezTo>
                    <a:pt x="0" y="577"/>
                    <a:pt x="64" y="655"/>
                    <a:pt x="120" y="723"/>
                  </a:cubicBezTo>
                  <a:cubicBezTo>
                    <a:pt x="140" y="748"/>
                    <a:pt x="159" y="771"/>
                    <a:pt x="175" y="797"/>
                  </a:cubicBezTo>
                  <a:cubicBezTo>
                    <a:pt x="178" y="803"/>
                    <a:pt x="180" y="808"/>
                    <a:pt x="183" y="813"/>
                  </a:cubicBezTo>
                  <a:cubicBezTo>
                    <a:pt x="589" y="813"/>
                    <a:pt x="589" y="813"/>
                    <a:pt x="589" y="813"/>
                  </a:cubicBezTo>
                  <a:cubicBezTo>
                    <a:pt x="592" y="808"/>
                    <a:pt x="594" y="802"/>
                    <a:pt x="597" y="797"/>
                  </a:cubicBezTo>
                  <a:close/>
                </a:path>
              </a:pathLst>
            </a:custGeom>
            <a:solidFill>
              <a:srgbClr val="F7F59D"/>
            </a:solidFill>
            <a:ln w="19050" cap="flat">
              <a:gradFill>
                <a:gsLst>
                  <a:gs pos="0">
                    <a:srgbClr val="FEFA9B"/>
                  </a:gs>
                  <a:gs pos="100000">
                    <a:schemeClr val="bg2">
                      <a:lumMod val="75000"/>
                    </a:schemeClr>
                  </a:gs>
                </a:gsLst>
                <a:lin ang="5400000" scaled="1"/>
              </a:gradFill>
              <a:prstDash val="solid"/>
              <a:miter lim="800000"/>
              <a:headEnd/>
              <a:tailEnd/>
            </a:ln>
            <a:effectLst>
              <a:outerShdw blurRad="152400" dist="50800" dir="81000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6" name="组合 35"/>
            <p:cNvGrpSpPr/>
            <p:nvPr/>
          </p:nvGrpSpPr>
          <p:grpSpPr>
            <a:xfrm>
              <a:off x="5884691" y="4736619"/>
              <a:ext cx="403635" cy="543250"/>
              <a:chOff x="5884691" y="4736619"/>
              <a:chExt cx="403635" cy="543250"/>
            </a:xfrm>
            <a:solidFill>
              <a:schemeClr val="accent2"/>
            </a:solidFill>
          </p:grpSpPr>
          <p:sp>
            <p:nvSpPr>
              <p:cNvPr id="38" name="MH_Other_26"/>
              <p:cNvSpPr>
                <a:spLocks/>
              </p:cNvSpPr>
              <p:nvPr>
                <p:custDataLst>
                  <p:tags r:id="rId19"/>
                </p:custDataLst>
              </p:nvPr>
            </p:nvSpPr>
            <p:spPr bwMode="auto">
              <a:xfrm>
                <a:off x="5892985" y="5183107"/>
                <a:ext cx="64968" cy="96762"/>
              </a:xfrm>
              <a:custGeom>
                <a:avLst/>
                <a:gdLst>
                  <a:gd name="T0" fmla="*/ 2147483646 w 14"/>
                  <a:gd name="T1" fmla="*/ 0 h 21"/>
                  <a:gd name="T2" fmla="*/ 2147483646 w 14"/>
                  <a:gd name="T3" fmla="*/ 0 h 21"/>
                  <a:gd name="T4" fmla="*/ 0 w 14"/>
                  <a:gd name="T5" fmla="*/ 2147483646 h 21"/>
                  <a:gd name="T6" fmla="*/ 0 w 14"/>
                  <a:gd name="T7" fmla="*/ 2147483646 h 21"/>
                  <a:gd name="T8" fmla="*/ 2147483646 w 14"/>
                  <a:gd name="T9" fmla="*/ 2147483646 h 21"/>
                  <a:gd name="T10" fmla="*/ 2147483646 w 14"/>
                  <a:gd name="T11" fmla="*/ 2147483646 h 21"/>
                  <a:gd name="T12" fmla="*/ 2147483646 w 14"/>
                  <a:gd name="T13" fmla="*/ 2147483646 h 21"/>
                  <a:gd name="T14" fmla="*/ 2147483646 w 14"/>
                  <a:gd name="T15" fmla="*/ 2147483646 h 21"/>
                  <a:gd name="T16" fmla="*/ 2147483646 w 14"/>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21">
                    <a:moveTo>
                      <a:pt x="13" y="0"/>
                    </a:moveTo>
                    <a:cubicBezTo>
                      <a:pt x="1" y="0"/>
                      <a:pt x="1" y="0"/>
                      <a:pt x="1" y="0"/>
                    </a:cubicBezTo>
                    <a:cubicBezTo>
                      <a:pt x="1" y="0"/>
                      <a:pt x="0" y="0"/>
                      <a:pt x="0" y="1"/>
                    </a:cubicBezTo>
                    <a:cubicBezTo>
                      <a:pt x="0" y="20"/>
                      <a:pt x="0" y="20"/>
                      <a:pt x="0" y="20"/>
                    </a:cubicBezTo>
                    <a:cubicBezTo>
                      <a:pt x="0" y="21"/>
                      <a:pt x="1" y="21"/>
                      <a:pt x="1" y="21"/>
                    </a:cubicBezTo>
                    <a:cubicBezTo>
                      <a:pt x="13" y="21"/>
                      <a:pt x="13" y="21"/>
                      <a:pt x="13" y="21"/>
                    </a:cubicBezTo>
                    <a:cubicBezTo>
                      <a:pt x="14" y="21"/>
                      <a:pt x="14" y="21"/>
                      <a:pt x="14" y="20"/>
                    </a:cubicBezTo>
                    <a:cubicBezTo>
                      <a:pt x="14" y="1"/>
                      <a:pt x="14" y="1"/>
                      <a:pt x="14" y="1"/>
                    </a:cubicBezTo>
                    <a:cubicBezTo>
                      <a:pt x="14" y="0"/>
                      <a:pt x="14" y="0"/>
                      <a:pt x="13" y="0"/>
                    </a:cubicBezTo>
                    <a:close/>
                  </a:path>
                </a:pathLst>
              </a:cu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39" name="MH_Other_27"/>
              <p:cNvSpPr>
                <a:spLocks/>
              </p:cNvSpPr>
              <p:nvPr>
                <p:custDataLst>
                  <p:tags r:id="rId20"/>
                </p:custDataLst>
              </p:nvPr>
            </p:nvSpPr>
            <p:spPr bwMode="auto">
              <a:xfrm>
                <a:off x="6002187" y="5223192"/>
                <a:ext cx="66351" cy="56675"/>
              </a:xfrm>
              <a:custGeom>
                <a:avLst/>
                <a:gdLst>
                  <a:gd name="T0" fmla="*/ 2147483646 w 14"/>
                  <a:gd name="T1" fmla="*/ 0 h 12"/>
                  <a:gd name="T2" fmla="*/ 2147483646 w 14"/>
                  <a:gd name="T3" fmla="*/ 0 h 12"/>
                  <a:gd name="T4" fmla="*/ 0 w 14"/>
                  <a:gd name="T5" fmla="*/ 0 h 12"/>
                  <a:gd name="T6" fmla="*/ 0 w 14"/>
                  <a:gd name="T7" fmla="*/ 2147483646 h 12"/>
                  <a:gd name="T8" fmla="*/ 2147483646 w 14"/>
                  <a:gd name="T9" fmla="*/ 2147483646 h 12"/>
                  <a:gd name="T10" fmla="*/ 2147483646 w 14"/>
                  <a:gd name="T11" fmla="*/ 2147483646 h 12"/>
                  <a:gd name="T12" fmla="*/ 2147483646 w 14"/>
                  <a:gd name="T13" fmla="*/ 2147483646 h 12"/>
                  <a:gd name="T14" fmla="*/ 2147483646 w 14"/>
                  <a:gd name="T15" fmla="*/ 0 h 12"/>
                  <a:gd name="T16" fmla="*/ 2147483646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12">
                    <a:moveTo>
                      <a:pt x="13" y="0"/>
                    </a:moveTo>
                    <a:cubicBezTo>
                      <a:pt x="1" y="0"/>
                      <a:pt x="1" y="0"/>
                      <a:pt x="1" y="0"/>
                    </a:cubicBezTo>
                    <a:cubicBezTo>
                      <a:pt x="0" y="0"/>
                      <a:pt x="0" y="0"/>
                      <a:pt x="0" y="0"/>
                    </a:cubicBezTo>
                    <a:cubicBezTo>
                      <a:pt x="0" y="12"/>
                      <a:pt x="0" y="12"/>
                      <a:pt x="0" y="12"/>
                    </a:cubicBezTo>
                    <a:cubicBezTo>
                      <a:pt x="0" y="12"/>
                      <a:pt x="0" y="12"/>
                      <a:pt x="1" y="12"/>
                    </a:cubicBezTo>
                    <a:cubicBezTo>
                      <a:pt x="13" y="12"/>
                      <a:pt x="13" y="12"/>
                      <a:pt x="13" y="12"/>
                    </a:cubicBezTo>
                    <a:cubicBezTo>
                      <a:pt x="13" y="12"/>
                      <a:pt x="14" y="12"/>
                      <a:pt x="14" y="12"/>
                    </a:cubicBezTo>
                    <a:cubicBezTo>
                      <a:pt x="14" y="0"/>
                      <a:pt x="14" y="0"/>
                      <a:pt x="14" y="0"/>
                    </a:cubicBezTo>
                    <a:cubicBezTo>
                      <a:pt x="14" y="0"/>
                      <a:pt x="13" y="0"/>
                      <a:pt x="13" y="0"/>
                    </a:cubicBezTo>
                    <a:close/>
                  </a:path>
                </a:pathLst>
              </a:cu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40" name="MH_Other_28"/>
              <p:cNvSpPr>
                <a:spLocks/>
              </p:cNvSpPr>
              <p:nvPr>
                <p:custDataLst>
                  <p:tags r:id="rId21"/>
                </p:custDataLst>
              </p:nvPr>
            </p:nvSpPr>
            <p:spPr bwMode="auto">
              <a:xfrm>
                <a:off x="6108627" y="5109844"/>
                <a:ext cx="63586" cy="170025"/>
              </a:xfrm>
              <a:custGeom>
                <a:avLst/>
                <a:gdLst>
                  <a:gd name="T0" fmla="*/ 2147483646 w 14"/>
                  <a:gd name="T1" fmla="*/ 0 h 37"/>
                  <a:gd name="T2" fmla="*/ 2147483646 w 14"/>
                  <a:gd name="T3" fmla="*/ 0 h 37"/>
                  <a:gd name="T4" fmla="*/ 0 w 14"/>
                  <a:gd name="T5" fmla="*/ 2147483646 h 37"/>
                  <a:gd name="T6" fmla="*/ 0 w 14"/>
                  <a:gd name="T7" fmla="*/ 2147483646 h 37"/>
                  <a:gd name="T8" fmla="*/ 2147483646 w 14"/>
                  <a:gd name="T9" fmla="*/ 2147483646 h 37"/>
                  <a:gd name="T10" fmla="*/ 2147483646 w 14"/>
                  <a:gd name="T11" fmla="*/ 2147483646 h 37"/>
                  <a:gd name="T12" fmla="*/ 2147483646 w 14"/>
                  <a:gd name="T13" fmla="*/ 2147483646 h 37"/>
                  <a:gd name="T14" fmla="*/ 2147483646 w 14"/>
                  <a:gd name="T15" fmla="*/ 2147483646 h 37"/>
                  <a:gd name="T16" fmla="*/ 2147483646 w 14"/>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37">
                    <a:moveTo>
                      <a:pt x="13" y="0"/>
                    </a:moveTo>
                    <a:cubicBezTo>
                      <a:pt x="1" y="0"/>
                      <a:pt x="1" y="0"/>
                      <a:pt x="1" y="0"/>
                    </a:cubicBezTo>
                    <a:cubicBezTo>
                      <a:pt x="1" y="0"/>
                      <a:pt x="0" y="1"/>
                      <a:pt x="0" y="2"/>
                    </a:cubicBezTo>
                    <a:cubicBezTo>
                      <a:pt x="0" y="35"/>
                      <a:pt x="0" y="35"/>
                      <a:pt x="0" y="35"/>
                    </a:cubicBezTo>
                    <a:cubicBezTo>
                      <a:pt x="0" y="36"/>
                      <a:pt x="1" y="37"/>
                      <a:pt x="1" y="37"/>
                    </a:cubicBezTo>
                    <a:cubicBezTo>
                      <a:pt x="13" y="37"/>
                      <a:pt x="13" y="37"/>
                      <a:pt x="13" y="37"/>
                    </a:cubicBezTo>
                    <a:cubicBezTo>
                      <a:pt x="14" y="37"/>
                      <a:pt x="14" y="36"/>
                      <a:pt x="14" y="35"/>
                    </a:cubicBezTo>
                    <a:cubicBezTo>
                      <a:pt x="14" y="2"/>
                      <a:pt x="14" y="2"/>
                      <a:pt x="14" y="2"/>
                    </a:cubicBezTo>
                    <a:cubicBezTo>
                      <a:pt x="14" y="1"/>
                      <a:pt x="14" y="0"/>
                      <a:pt x="13" y="0"/>
                    </a:cubicBezTo>
                    <a:close/>
                  </a:path>
                </a:pathLst>
              </a:cu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41" name="MH_Other_29"/>
              <p:cNvSpPr>
                <a:spLocks/>
              </p:cNvSpPr>
              <p:nvPr>
                <p:custDataLst>
                  <p:tags r:id="rId22"/>
                </p:custDataLst>
              </p:nvPr>
            </p:nvSpPr>
            <p:spPr bwMode="auto">
              <a:xfrm>
                <a:off x="6217828" y="4948113"/>
                <a:ext cx="66351" cy="331755"/>
              </a:xfrm>
              <a:custGeom>
                <a:avLst/>
                <a:gdLst>
                  <a:gd name="T0" fmla="*/ 2147483646 w 14"/>
                  <a:gd name="T1" fmla="*/ 0 h 72"/>
                  <a:gd name="T2" fmla="*/ 2147483646 w 14"/>
                  <a:gd name="T3" fmla="*/ 0 h 72"/>
                  <a:gd name="T4" fmla="*/ 0 w 14"/>
                  <a:gd name="T5" fmla="*/ 2147483646 h 72"/>
                  <a:gd name="T6" fmla="*/ 0 w 14"/>
                  <a:gd name="T7" fmla="*/ 2147483646 h 72"/>
                  <a:gd name="T8" fmla="*/ 2147483646 w 14"/>
                  <a:gd name="T9" fmla="*/ 2147483646 h 72"/>
                  <a:gd name="T10" fmla="*/ 2147483646 w 14"/>
                  <a:gd name="T11" fmla="*/ 2147483646 h 72"/>
                  <a:gd name="T12" fmla="*/ 2147483646 w 14"/>
                  <a:gd name="T13" fmla="*/ 2147483646 h 72"/>
                  <a:gd name="T14" fmla="*/ 2147483646 w 14"/>
                  <a:gd name="T15" fmla="*/ 2147483646 h 72"/>
                  <a:gd name="T16" fmla="*/ 2147483646 w 14"/>
                  <a:gd name="T17" fmla="*/ 0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72">
                    <a:moveTo>
                      <a:pt x="13" y="0"/>
                    </a:moveTo>
                    <a:cubicBezTo>
                      <a:pt x="1" y="0"/>
                      <a:pt x="1" y="0"/>
                      <a:pt x="1" y="0"/>
                    </a:cubicBezTo>
                    <a:cubicBezTo>
                      <a:pt x="1" y="0"/>
                      <a:pt x="0" y="2"/>
                      <a:pt x="0" y="4"/>
                    </a:cubicBezTo>
                    <a:cubicBezTo>
                      <a:pt x="0" y="68"/>
                      <a:pt x="0" y="68"/>
                      <a:pt x="0" y="68"/>
                    </a:cubicBezTo>
                    <a:cubicBezTo>
                      <a:pt x="0" y="70"/>
                      <a:pt x="1" y="72"/>
                      <a:pt x="1" y="72"/>
                    </a:cubicBezTo>
                    <a:cubicBezTo>
                      <a:pt x="13" y="72"/>
                      <a:pt x="13" y="72"/>
                      <a:pt x="13" y="72"/>
                    </a:cubicBezTo>
                    <a:cubicBezTo>
                      <a:pt x="14" y="72"/>
                      <a:pt x="14" y="70"/>
                      <a:pt x="14" y="68"/>
                    </a:cubicBezTo>
                    <a:cubicBezTo>
                      <a:pt x="14" y="4"/>
                      <a:pt x="14" y="4"/>
                      <a:pt x="14" y="4"/>
                    </a:cubicBezTo>
                    <a:cubicBezTo>
                      <a:pt x="14" y="2"/>
                      <a:pt x="14" y="0"/>
                      <a:pt x="13" y="0"/>
                    </a:cubicBezTo>
                    <a:close/>
                  </a:path>
                </a:pathLst>
              </a:cu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42" name="MH_Other_30"/>
              <p:cNvSpPr>
                <a:spLocks/>
              </p:cNvSpPr>
              <p:nvPr>
                <p:custDataLst>
                  <p:tags r:id="rId23"/>
                </p:custDataLst>
              </p:nvPr>
            </p:nvSpPr>
            <p:spPr bwMode="auto">
              <a:xfrm>
                <a:off x="5884691" y="4736619"/>
                <a:ext cx="403635" cy="420223"/>
              </a:xfrm>
              <a:custGeom>
                <a:avLst/>
                <a:gdLst>
                  <a:gd name="T0" fmla="*/ 2147483646 w 209"/>
                  <a:gd name="T1" fmla="*/ 2147483646 h 218"/>
                  <a:gd name="T2" fmla="*/ 2147483646 w 209"/>
                  <a:gd name="T3" fmla="*/ 2147483646 h 218"/>
                  <a:gd name="T4" fmla="*/ 2147483646 w 209"/>
                  <a:gd name="T5" fmla="*/ 2147483646 h 218"/>
                  <a:gd name="T6" fmla="*/ 2147483646 w 209"/>
                  <a:gd name="T7" fmla="*/ 2147483646 h 218"/>
                  <a:gd name="T8" fmla="*/ 0 w 209"/>
                  <a:gd name="T9" fmla="*/ 2147483646 h 218"/>
                  <a:gd name="T10" fmla="*/ 2147483646 w 209"/>
                  <a:gd name="T11" fmla="*/ 2147483646 h 218"/>
                  <a:gd name="T12" fmla="*/ 2147483646 w 209"/>
                  <a:gd name="T13" fmla="*/ 2147483646 h 218"/>
                  <a:gd name="T14" fmla="*/ 2147483646 w 209"/>
                  <a:gd name="T15" fmla="*/ 2147483646 h 218"/>
                  <a:gd name="T16" fmla="*/ 2147483646 w 209"/>
                  <a:gd name="T17" fmla="*/ 2147483646 h 218"/>
                  <a:gd name="T18" fmla="*/ 2147483646 w 209"/>
                  <a:gd name="T19" fmla="*/ 2147483646 h 218"/>
                  <a:gd name="T20" fmla="*/ 2147483646 w 209"/>
                  <a:gd name="T21" fmla="*/ 2147483646 h 218"/>
                  <a:gd name="T22" fmla="*/ 2147483646 w 209"/>
                  <a:gd name="T23" fmla="*/ 0 h 218"/>
                  <a:gd name="T24" fmla="*/ 2147483646 w 209"/>
                  <a:gd name="T25" fmla="*/ 2147483646 h 218"/>
                  <a:gd name="T26" fmla="*/ 2147483646 w 209"/>
                  <a:gd name="T27" fmla="*/ 2147483646 h 2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09" h="218">
                    <a:moveTo>
                      <a:pt x="147" y="48"/>
                    </a:moveTo>
                    <a:lnTo>
                      <a:pt x="159" y="58"/>
                    </a:lnTo>
                    <a:lnTo>
                      <a:pt x="71" y="191"/>
                    </a:lnTo>
                    <a:lnTo>
                      <a:pt x="19" y="163"/>
                    </a:lnTo>
                    <a:lnTo>
                      <a:pt x="0" y="187"/>
                    </a:lnTo>
                    <a:lnTo>
                      <a:pt x="14" y="198"/>
                    </a:lnTo>
                    <a:lnTo>
                      <a:pt x="23" y="187"/>
                    </a:lnTo>
                    <a:lnTo>
                      <a:pt x="78" y="218"/>
                    </a:lnTo>
                    <a:lnTo>
                      <a:pt x="176" y="67"/>
                    </a:lnTo>
                    <a:lnTo>
                      <a:pt x="188" y="77"/>
                    </a:lnTo>
                    <a:lnTo>
                      <a:pt x="197" y="38"/>
                    </a:lnTo>
                    <a:lnTo>
                      <a:pt x="209" y="0"/>
                    </a:lnTo>
                    <a:lnTo>
                      <a:pt x="178" y="24"/>
                    </a:lnTo>
                    <a:lnTo>
                      <a:pt x="147" y="48"/>
                    </a:lnTo>
                    <a:close/>
                  </a:path>
                </a:pathLst>
              </a:cu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grpSp>
        <p:sp>
          <p:nvSpPr>
            <p:cNvPr id="37" name="MH_Title_1"/>
            <p:cNvSpPr txBox="1">
              <a:spLocks noChangeArrowheads="1"/>
            </p:cNvSpPr>
            <p:nvPr>
              <p:custDataLst>
                <p:tags r:id="rId18"/>
              </p:custDataLst>
            </p:nvPr>
          </p:nvSpPr>
          <p:spPr bwMode="auto">
            <a:xfrm>
              <a:off x="5468766" y="3905250"/>
              <a:ext cx="1294626" cy="76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smtClean="0">
                  <a:solidFill>
                    <a:srgbClr val="AE8A57"/>
                  </a:solidFill>
                  <a:effectLst>
                    <a:innerShdw blurRad="63500" dist="50800" dir="13500000">
                      <a:prstClr val="black">
                        <a:alpha val="50000"/>
                      </a:prstClr>
                    </a:innerShdw>
                  </a:effectLst>
                  <a:latin typeface="+mn-ea"/>
                  <a:ea typeface="+mn-ea"/>
                  <a:cs typeface="Arial Unicode MS" panose="020B0604020202020204" pitchFamily="34" charset="-122"/>
                </a:rPr>
                <a:t>关键字</a:t>
              </a:r>
              <a:endParaRPr lang="zh-CN" altLang="en-US" sz="2400" b="1" dirty="0">
                <a:solidFill>
                  <a:srgbClr val="AE8A57"/>
                </a:solidFill>
                <a:effectLst>
                  <a:innerShdw blurRad="63500" dist="50800" dir="13500000">
                    <a:prstClr val="black">
                      <a:alpha val="50000"/>
                    </a:prstClr>
                  </a:innerShdw>
                </a:effectLst>
                <a:latin typeface="+mn-ea"/>
                <a:ea typeface="+mn-ea"/>
                <a:cs typeface="Arial Unicode MS" panose="020B0604020202020204" pitchFamily="34" charset="-122"/>
              </a:endParaRPr>
            </a:p>
          </p:txBody>
        </p:sp>
      </p:grpSp>
      <p:grpSp>
        <p:nvGrpSpPr>
          <p:cNvPr id="43" name="组合 42"/>
          <p:cNvGrpSpPr/>
          <p:nvPr/>
        </p:nvGrpSpPr>
        <p:grpSpPr>
          <a:xfrm>
            <a:off x="3747637" y="4269398"/>
            <a:ext cx="1004940" cy="1021529"/>
            <a:chOff x="3747637" y="4269398"/>
            <a:chExt cx="1004940" cy="1021529"/>
          </a:xfrm>
        </p:grpSpPr>
        <p:pic>
          <p:nvPicPr>
            <p:cNvPr id="44" name="MH_Other_5"/>
            <p:cNvPicPr>
              <a:picLocks noChangeAspect="1"/>
            </p:cNvPicPr>
            <p:nvPr>
              <p:custDataLst>
                <p:tags r:id="rId12"/>
              </p:custDataLst>
            </p:nvPr>
          </p:nvPicPr>
          <p:blipFill>
            <a:blip r:embed="rId26">
              <a:extLst>
                <a:ext uri="{BEBA8EAE-BF5A-486C-A8C5-ECC9F3942E4B}">
                  <a14:imgProps xmlns:a14="http://schemas.microsoft.com/office/drawing/2010/main">
                    <a14:imgLayer r:embed="rId27">
                      <a14:imgEffect>
                        <a14:colorTemperature colorTemp="11200"/>
                      </a14:imgEffect>
                    </a14:imgLayer>
                  </a14:imgProps>
                </a:ext>
              </a:extLst>
            </a:blip>
            <a:stretch>
              <a:fillRect/>
            </a:stretch>
          </p:blipFill>
          <p:spPr>
            <a:xfrm>
              <a:off x="3747637" y="4269398"/>
              <a:ext cx="1004940" cy="1021529"/>
            </a:xfrm>
            <a:prstGeom prst="rect">
              <a:avLst/>
            </a:prstGeom>
            <a:effectLst>
              <a:outerShdw blurRad="50800" dist="38100" dir="8100000" sx="102000" sy="102000" algn="tr" rotWithShape="0">
                <a:prstClr val="black">
                  <a:alpha val="40000"/>
                </a:prstClr>
              </a:outerShdw>
            </a:effectLst>
          </p:spPr>
        </p:pic>
        <p:sp>
          <p:nvSpPr>
            <p:cNvPr id="45" name="Freeform 458"/>
            <p:cNvSpPr>
              <a:spLocks/>
            </p:cNvSpPr>
            <p:nvPr/>
          </p:nvSpPr>
          <p:spPr bwMode="auto">
            <a:xfrm>
              <a:off x="4102667" y="4613368"/>
              <a:ext cx="292118" cy="333589"/>
            </a:xfrm>
            <a:custGeom>
              <a:avLst/>
              <a:gdLst>
                <a:gd name="T0" fmla="*/ 64 w 64"/>
                <a:gd name="T1" fmla="*/ 30 h 73"/>
                <a:gd name="T2" fmla="*/ 34 w 64"/>
                <a:gd name="T3" fmla="*/ 3 h 73"/>
                <a:gd name="T4" fmla="*/ 34 w 64"/>
                <a:gd name="T5" fmla="*/ 2 h 73"/>
                <a:gd name="T6" fmla="*/ 32 w 64"/>
                <a:gd name="T7" fmla="*/ 0 h 73"/>
                <a:gd name="T8" fmla="*/ 30 w 64"/>
                <a:gd name="T9" fmla="*/ 2 h 73"/>
                <a:gd name="T10" fmla="*/ 30 w 64"/>
                <a:gd name="T11" fmla="*/ 3 h 73"/>
                <a:gd name="T12" fmla="*/ 0 w 64"/>
                <a:gd name="T13" fmla="*/ 30 h 73"/>
                <a:gd name="T14" fmla="*/ 30 w 64"/>
                <a:gd name="T15" fmla="*/ 30 h 73"/>
                <a:gd name="T16" fmla="*/ 30 w 64"/>
                <a:gd name="T17" fmla="*/ 59 h 73"/>
                <a:gd name="T18" fmla="*/ 30 w 64"/>
                <a:gd name="T19" fmla="*/ 59 h 73"/>
                <a:gd name="T20" fmla="*/ 27 w 64"/>
                <a:gd name="T21" fmla="*/ 66 h 73"/>
                <a:gd name="T22" fmla="*/ 20 w 64"/>
                <a:gd name="T23" fmla="*/ 68 h 73"/>
                <a:gd name="T24" fmla="*/ 13 w 64"/>
                <a:gd name="T25" fmla="*/ 66 h 73"/>
                <a:gd name="T26" fmla="*/ 10 w 64"/>
                <a:gd name="T27" fmla="*/ 59 h 73"/>
                <a:gd name="T28" fmla="*/ 8 w 64"/>
                <a:gd name="T29" fmla="*/ 56 h 73"/>
                <a:gd name="T30" fmla="*/ 6 w 64"/>
                <a:gd name="T31" fmla="*/ 59 h 73"/>
                <a:gd name="T32" fmla="*/ 20 w 64"/>
                <a:gd name="T33" fmla="*/ 73 h 73"/>
                <a:gd name="T34" fmla="*/ 34 w 64"/>
                <a:gd name="T35" fmla="*/ 60 h 73"/>
                <a:gd name="T36" fmla="*/ 34 w 64"/>
                <a:gd name="T37" fmla="*/ 59 h 73"/>
                <a:gd name="T38" fmla="*/ 34 w 64"/>
                <a:gd name="T39" fmla="*/ 30 h 73"/>
                <a:gd name="T40" fmla="*/ 64 w 64"/>
                <a:gd name="T41"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73">
                  <a:moveTo>
                    <a:pt x="64" y="30"/>
                  </a:moveTo>
                  <a:cubicBezTo>
                    <a:pt x="64" y="16"/>
                    <a:pt x="51" y="4"/>
                    <a:pt x="34" y="3"/>
                  </a:cubicBezTo>
                  <a:cubicBezTo>
                    <a:pt x="34" y="2"/>
                    <a:pt x="34" y="2"/>
                    <a:pt x="34" y="2"/>
                  </a:cubicBezTo>
                  <a:cubicBezTo>
                    <a:pt x="34" y="1"/>
                    <a:pt x="33" y="0"/>
                    <a:pt x="32" y="0"/>
                  </a:cubicBezTo>
                  <a:cubicBezTo>
                    <a:pt x="31" y="0"/>
                    <a:pt x="30" y="1"/>
                    <a:pt x="30" y="2"/>
                  </a:cubicBezTo>
                  <a:cubicBezTo>
                    <a:pt x="30" y="3"/>
                    <a:pt x="30" y="3"/>
                    <a:pt x="30" y="3"/>
                  </a:cubicBezTo>
                  <a:cubicBezTo>
                    <a:pt x="13" y="4"/>
                    <a:pt x="0" y="16"/>
                    <a:pt x="0" y="30"/>
                  </a:cubicBezTo>
                  <a:cubicBezTo>
                    <a:pt x="30" y="30"/>
                    <a:pt x="30" y="30"/>
                    <a:pt x="30" y="30"/>
                  </a:cubicBezTo>
                  <a:cubicBezTo>
                    <a:pt x="30" y="59"/>
                    <a:pt x="30" y="59"/>
                    <a:pt x="30" y="59"/>
                  </a:cubicBezTo>
                  <a:cubicBezTo>
                    <a:pt x="30" y="59"/>
                    <a:pt x="30" y="59"/>
                    <a:pt x="30" y="59"/>
                  </a:cubicBezTo>
                  <a:cubicBezTo>
                    <a:pt x="29" y="61"/>
                    <a:pt x="28" y="64"/>
                    <a:pt x="27" y="66"/>
                  </a:cubicBezTo>
                  <a:cubicBezTo>
                    <a:pt x="25" y="67"/>
                    <a:pt x="23" y="68"/>
                    <a:pt x="20" y="68"/>
                  </a:cubicBezTo>
                  <a:cubicBezTo>
                    <a:pt x="17" y="68"/>
                    <a:pt x="15" y="67"/>
                    <a:pt x="13" y="66"/>
                  </a:cubicBezTo>
                  <a:cubicBezTo>
                    <a:pt x="11" y="64"/>
                    <a:pt x="10" y="61"/>
                    <a:pt x="10" y="59"/>
                  </a:cubicBezTo>
                  <a:cubicBezTo>
                    <a:pt x="10" y="58"/>
                    <a:pt x="9" y="56"/>
                    <a:pt x="8" y="56"/>
                  </a:cubicBezTo>
                  <a:cubicBezTo>
                    <a:pt x="7" y="56"/>
                    <a:pt x="6" y="58"/>
                    <a:pt x="6" y="59"/>
                  </a:cubicBezTo>
                  <a:cubicBezTo>
                    <a:pt x="6" y="67"/>
                    <a:pt x="12" y="73"/>
                    <a:pt x="20" y="73"/>
                  </a:cubicBezTo>
                  <a:cubicBezTo>
                    <a:pt x="28" y="73"/>
                    <a:pt x="34" y="67"/>
                    <a:pt x="34" y="60"/>
                  </a:cubicBezTo>
                  <a:cubicBezTo>
                    <a:pt x="34" y="59"/>
                    <a:pt x="34" y="59"/>
                    <a:pt x="34" y="59"/>
                  </a:cubicBezTo>
                  <a:cubicBezTo>
                    <a:pt x="34" y="30"/>
                    <a:pt x="34" y="30"/>
                    <a:pt x="34" y="30"/>
                  </a:cubicBezTo>
                  <a:lnTo>
                    <a:pt x="64" y="30"/>
                  </a:lnTo>
                  <a:close/>
                </a:path>
              </a:pathLst>
            </a:custGeom>
            <a:solidFill>
              <a:schemeClr val="bg2">
                <a:lumMod val="75000"/>
              </a:schemeClr>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4141595" y="2755766"/>
            <a:ext cx="1006323" cy="1022911"/>
            <a:chOff x="4141595" y="2755766"/>
            <a:chExt cx="1006323" cy="1022911"/>
          </a:xfrm>
        </p:grpSpPr>
        <p:pic>
          <p:nvPicPr>
            <p:cNvPr id="73" name="MH_Other_1"/>
            <p:cNvPicPr>
              <a:picLocks noChangeAspect="1"/>
            </p:cNvPicPr>
            <p:nvPr>
              <p:custDataLst>
                <p:tags r:id="rId11"/>
              </p:custDataLst>
            </p:nvPr>
          </p:nvPicPr>
          <p:blipFill>
            <a:blip r:embed="rId26">
              <a:extLst>
                <a:ext uri="{BEBA8EAE-BF5A-486C-A8C5-ECC9F3942E4B}">
                  <a14:imgProps xmlns:a14="http://schemas.microsoft.com/office/drawing/2010/main">
                    <a14:imgLayer r:embed="rId27">
                      <a14:imgEffect>
                        <a14:colorTemperature colorTemp="11200"/>
                      </a14:imgEffect>
                    </a14:imgLayer>
                  </a14:imgProps>
                </a:ext>
              </a:extLst>
            </a:blip>
            <a:stretch>
              <a:fillRect/>
            </a:stretch>
          </p:blipFill>
          <p:spPr>
            <a:xfrm>
              <a:off x="4141595" y="2755766"/>
              <a:ext cx="1006323" cy="1022911"/>
            </a:xfrm>
            <a:prstGeom prst="rect">
              <a:avLst/>
            </a:prstGeom>
            <a:effectLst>
              <a:outerShdw blurRad="50800" dist="38100" dir="8100000" sx="102000" sy="102000" algn="tr" rotWithShape="0">
                <a:prstClr val="black">
                  <a:alpha val="40000"/>
                </a:prstClr>
              </a:outerShdw>
            </a:effectLst>
          </p:spPr>
        </p:pic>
        <p:grpSp>
          <p:nvGrpSpPr>
            <p:cNvPr id="74" name="组合 73"/>
            <p:cNvGrpSpPr/>
            <p:nvPr/>
          </p:nvGrpSpPr>
          <p:grpSpPr>
            <a:xfrm>
              <a:off x="4477961" y="3106737"/>
              <a:ext cx="333592" cy="320968"/>
              <a:chOff x="7156593" y="1239730"/>
              <a:chExt cx="293688" cy="282574"/>
            </a:xfrm>
            <a:solidFill>
              <a:schemeClr val="accent2"/>
            </a:solidFill>
          </p:grpSpPr>
          <p:sp>
            <p:nvSpPr>
              <p:cNvPr id="75" name="Freeform 573"/>
              <p:cNvSpPr>
                <a:spLocks/>
              </p:cNvSpPr>
              <p:nvPr/>
            </p:nvSpPr>
            <p:spPr bwMode="auto">
              <a:xfrm>
                <a:off x="7204218" y="1304817"/>
                <a:ext cx="196850" cy="217487"/>
              </a:xfrm>
              <a:custGeom>
                <a:avLst/>
                <a:gdLst>
                  <a:gd name="T0" fmla="*/ 0 w 49"/>
                  <a:gd name="T1" fmla="*/ 22 h 54"/>
                  <a:gd name="T2" fmla="*/ 0 w 49"/>
                  <a:gd name="T3" fmla="*/ 52 h 54"/>
                  <a:gd name="T4" fmla="*/ 1 w 49"/>
                  <a:gd name="T5" fmla="*/ 54 h 54"/>
                  <a:gd name="T6" fmla="*/ 3 w 49"/>
                  <a:gd name="T7" fmla="*/ 54 h 54"/>
                  <a:gd name="T8" fmla="*/ 16 w 49"/>
                  <a:gd name="T9" fmla="*/ 54 h 54"/>
                  <a:gd name="T10" fmla="*/ 17 w 49"/>
                  <a:gd name="T11" fmla="*/ 54 h 54"/>
                  <a:gd name="T12" fmla="*/ 18 w 49"/>
                  <a:gd name="T13" fmla="*/ 53 h 54"/>
                  <a:gd name="T14" fmla="*/ 18 w 49"/>
                  <a:gd name="T15" fmla="*/ 39 h 54"/>
                  <a:gd name="T16" fmla="*/ 31 w 49"/>
                  <a:gd name="T17" fmla="*/ 39 h 54"/>
                  <a:gd name="T18" fmla="*/ 31 w 49"/>
                  <a:gd name="T19" fmla="*/ 53 h 54"/>
                  <a:gd name="T20" fmla="*/ 32 w 49"/>
                  <a:gd name="T21" fmla="*/ 54 h 54"/>
                  <a:gd name="T22" fmla="*/ 33 w 49"/>
                  <a:gd name="T23" fmla="*/ 54 h 54"/>
                  <a:gd name="T24" fmla="*/ 46 w 49"/>
                  <a:gd name="T25" fmla="*/ 54 h 54"/>
                  <a:gd name="T26" fmla="*/ 48 w 49"/>
                  <a:gd name="T27" fmla="*/ 54 h 54"/>
                  <a:gd name="T28" fmla="*/ 49 w 49"/>
                  <a:gd name="T29" fmla="*/ 52 h 54"/>
                  <a:gd name="T30" fmla="*/ 49 w 49"/>
                  <a:gd name="T31" fmla="*/ 22 h 54"/>
                  <a:gd name="T32" fmla="*/ 25 w 49"/>
                  <a:gd name="T33" fmla="*/ 0 h 54"/>
                  <a:gd name="T34" fmla="*/ 0 w 49"/>
                  <a:gd name="T35" fmla="*/ 2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4">
                    <a:moveTo>
                      <a:pt x="0" y="22"/>
                    </a:moveTo>
                    <a:cubicBezTo>
                      <a:pt x="0" y="52"/>
                      <a:pt x="0" y="52"/>
                      <a:pt x="0" y="52"/>
                    </a:cubicBezTo>
                    <a:cubicBezTo>
                      <a:pt x="0" y="53"/>
                      <a:pt x="0" y="54"/>
                      <a:pt x="1" y="54"/>
                    </a:cubicBezTo>
                    <a:cubicBezTo>
                      <a:pt x="2" y="54"/>
                      <a:pt x="2" y="54"/>
                      <a:pt x="3" y="54"/>
                    </a:cubicBezTo>
                    <a:cubicBezTo>
                      <a:pt x="16" y="54"/>
                      <a:pt x="16" y="54"/>
                      <a:pt x="16" y="54"/>
                    </a:cubicBezTo>
                    <a:cubicBezTo>
                      <a:pt x="17" y="54"/>
                      <a:pt x="17" y="54"/>
                      <a:pt x="17" y="54"/>
                    </a:cubicBezTo>
                    <a:cubicBezTo>
                      <a:pt x="18" y="54"/>
                      <a:pt x="18" y="53"/>
                      <a:pt x="18" y="53"/>
                    </a:cubicBezTo>
                    <a:cubicBezTo>
                      <a:pt x="18" y="39"/>
                      <a:pt x="18" y="39"/>
                      <a:pt x="18" y="39"/>
                    </a:cubicBezTo>
                    <a:cubicBezTo>
                      <a:pt x="31" y="39"/>
                      <a:pt x="31" y="39"/>
                      <a:pt x="31" y="39"/>
                    </a:cubicBezTo>
                    <a:cubicBezTo>
                      <a:pt x="31" y="53"/>
                      <a:pt x="31" y="53"/>
                      <a:pt x="31" y="53"/>
                    </a:cubicBezTo>
                    <a:cubicBezTo>
                      <a:pt x="31" y="53"/>
                      <a:pt x="31" y="54"/>
                      <a:pt x="32" y="54"/>
                    </a:cubicBezTo>
                    <a:cubicBezTo>
                      <a:pt x="32" y="54"/>
                      <a:pt x="32" y="54"/>
                      <a:pt x="33" y="54"/>
                    </a:cubicBezTo>
                    <a:cubicBezTo>
                      <a:pt x="46" y="54"/>
                      <a:pt x="46" y="54"/>
                      <a:pt x="46" y="54"/>
                    </a:cubicBezTo>
                    <a:cubicBezTo>
                      <a:pt x="47" y="54"/>
                      <a:pt x="48" y="54"/>
                      <a:pt x="48" y="54"/>
                    </a:cubicBezTo>
                    <a:cubicBezTo>
                      <a:pt x="49" y="54"/>
                      <a:pt x="49" y="53"/>
                      <a:pt x="49" y="52"/>
                    </a:cubicBezTo>
                    <a:cubicBezTo>
                      <a:pt x="49" y="22"/>
                      <a:pt x="49" y="22"/>
                      <a:pt x="49" y="22"/>
                    </a:cubicBezTo>
                    <a:cubicBezTo>
                      <a:pt x="25" y="0"/>
                      <a:pt x="25" y="0"/>
                      <a:pt x="25" y="0"/>
                    </a:cubicBezTo>
                    <a:lnTo>
                      <a:pt x="0" y="22"/>
                    </a:lnTo>
                    <a:close/>
                  </a:path>
                </a:pathLst>
              </a:cu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74"/>
              <p:cNvSpPr>
                <a:spLocks/>
              </p:cNvSpPr>
              <p:nvPr/>
            </p:nvSpPr>
            <p:spPr bwMode="auto">
              <a:xfrm>
                <a:off x="7156593" y="1239730"/>
                <a:ext cx="293688" cy="157162"/>
              </a:xfrm>
              <a:custGeom>
                <a:avLst/>
                <a:gdLst>
                  <a:gd name="T0" fmla="*/ 71 w 73"/>
                  <a:gd name="T1" fmla="*/ 30 h 39"/>
                  <a:gd name="T2" fmla="*/ 60 w 73"/>
                  <a:gd name="T3" fmla="*/ 20 h 39"/>
                  <a:gd name="T4" fmla="*/ 60 w 73"/>
                  <a:gd name="T5" fmla="*/ 3 h 39"/>
                  <a:gd name="T6" fmla="*/ 58 w 73"/>
                  <a:gd name="T7" fmla="*/ 1 h 39"/>
                  <a:gd name="T8" fmla="*/ 53 w 73"/>
                  <a:gd name="T9" fmla="*/ 1 h 39"/>
                  <a:gd name="T10" fmla="*/ 52 w 73"/>
                  <a:gd name="T11" fmla="*/ 3 h 39"/>
                  <a:gd name="T12" fmla="*/ 52 w 73"/>
                  <a:gd name="T13" fmla="*/ 12 h 39"/>
                  <a:gd name="T14" fmla="*/ 40 w 73"/>
                  <a:gd name="T15" fmla="*/ 2 h 39"/>
                  <a:gd name="T16" fmla="*/ 33 w 73"/>
                  <a:gd name="T17" fmla="*/ 2 h 39"/>
                  <a:gd name="T18" fmla="*/ 2 w 73"/>
                  <a:gd name="T19" fmla="*/ 30 h 39"/>
                  <a:gd name="T20" fmla="*/ 2 w 73"/>
                  <a:gd name="T21" fmla="*/ 37 h 39"/>
                  <a:gd name="T22" fmla="*/ 2 w 73"/>
                  <a:gd name="T23" fmla="*/ 37 h 39"/>
                  <a:gd name="T24" fmla="*/ 5 w 73"/>
                  <a:gd name="T25" fmla="*/ 38 h 39"/>
                  <a:gd name="T26" fmla="*/ 8 w 73"/>
                  <a:gd name="T27" fmla="*/ 37 h 39"/>
                  <a:gd name="T28" fmla="*/ 37 w 73"/>
                  <a:gd name="T29" fmla="*/ 11 h 39"/>
                  <a:gd name="T30" fmla="*/ 65 w 73"/>
                  <a:gd name="T31" fmla="*/ 37 h 39"/>
                  <a:gd name="T32" fmla="*/ 71 w 73"/>
                  <a:gd name="T33" fmla="*/ 37 h 39"/>
                  <a:gd name="T34" fmla="*/ 71 w 73"/>
                  <a:gd name="T35"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39">
                    <a:moveTo>
                      <a:pt x="71" y="30"/>
                    </a:moveTo>
                    <a:cubicBezTo>
                      <a:pt x="60" y="20"/>
                      <a:pt x="60" y="20"/>
                      <a:pt x="60" y="20"/>
                    </a:cubicBezTo>
                    <a:cubicBezTo>
                      <a:pt x="60" y="3"/>
                      <a:pt x="60" y="3"/>
                      <a:pt x="60" y="3"/>
                    </a:cubicBezTo>
                    <a:cubicBezTo>
                      <a:pt x="60" y="2"/>
                      <a:pt x="59" y="1"/>
                      <a:pt x="58" y="1"/>
                    </a:cubicBezTo>
                    <a:cubicBezTo>
                      <a:pt x="53" y="1"/>
                      <a:pt x="53" y="1"/>
                      <a:pt x="53" y="1"/>
                    </a:cubicBezTo>
                    <a:cubicBezTo>
                      <a:pt x="52" y="1"/>
                      <a:pt x="52" y="2"/>
                      <a:pt x="52" y="3"/>
                    </a:cubicBezTo>
                    <a:cubicBezTo>
                      <a:pt x="52" y="12"/>
                      <a:pt x="52" y="12"/>
                      <a:pt x="52" y="12"/>
                    </a:cubicBezTo>
                    <a:cubicBezTo>
                      <a:pt x="40" y="2"/>
                      <a:pt x="40" y="2"/>
                      <a:pt x="40" y="2"/>
                    </a:cubicBezTo>
                    <a:cubicBezTo>
                      <a:pt x="38" y="0"/>
                      <a:pt x="35" y="0"/>
                      <a:pt x="33" y="2"/>
                    </a:cubicBezTo>
                    <a:cubicBezTo>
                      <a:pt x="2" y="30"/>
                      <a:pt x="2" y="30"/>
                      <a:pt x="2" y="30"/>
                    </a:cubicBezTo>
                    <a:cubicBezTo>
                      <a:pt x="0" y="32"/>
                      <a:pt x="0" y="35"/>
                      <a:pt x="2" y="37"/>
                    </a:cubicBezTo>
                    <a:cubicBezTo>
                      <a:pt x="2" y="37"/>
                      <a:pt x="2" y="37"/>
                      <a:pt x="2" y="37"/>
                    </a:cubicBezTo>
                    <a:cubicBezTo>
                      <a:pt x="3" y="38"/>
                      <a:pt x="4" y="38"/>
                      <a:pt x="5" y="38"/>
                    </a:cubicBezTo>
                    <a:cubicBezTo>
                      <a:pt x="6" y="38"/>
                      <a:pt x="7" y="38"/>
                      <a:pt x="8" y="37"/>
                    </a:cubicBezTo>
                    <a:cubicBezTo>
                      <a:pt x="37" y="11"/>
                      <a:pt x="37" y="11"/>
                      <a:pt x="37" y="11"/>
                    </a:cubicBezTo>
                    <a:cubicBezTo>
                      <a:pt x="65" y="37"/>
                      <a:pt x="65" y="37"/>
                      <a:pt x="65" y="37"/>
                    </a:cubicBezTo>
                    <a:cubicBezTo>
                      <a:pt x="67" y="39"/>
                      <a:pt x="70" y="39"/>
                      <a:pt x="71" y="37"/>
                    </a:cubicBezTo>
                    <a:cubicBezTo>
                      <a:pt x="73" y="35"/>
                      <a:pt x="73" y="32"/>
                      <a:pt x="71" y="30"/>
                    </a:cubicBezTo>
                    <a:close/>
                  </a:path>
                </a:pathLst>
              </a:cu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7" name="组合 76"/>
          <p:cNvGrpSpPr/>
          <p:nvPr/>
        </p:nvGrpSpPr>
        <p:grpSpPr>
          <a:xfrm>
            <a:off x="5569524" y="1988583"/>
            <a:ext cx="1004940" cy="1021529"/>
            <a:chOff x="5569524" y="1988583"/>
            <a:chExt cx="1004940" cy="1021529"/>
          </a:xfrm>
        </p:grpSpPr>
        <p:pic>
          <p:nvPicPr>
            <p:cNvPr id="78" name="MH_Other_2"/>
            <p:cNvPicPr>
              <a:picLocks noChangeAspect="1"/>
            </p:cNvPicPr>
            <p:nvPr>
              <p:custDataLst>
                <p:tags r:id="rId10"/>
              </p:custDataLst>
            </p:nvPr>
          </p:nvPicPr>
          <p:blipFill>
            <a:blip r:embed="rId26">
              <a:extLst>
                <a:ext uri="{BEBA8EAE-BF5A-486C-A8C5-ECC9F3942E4B}">
                  <a14:imgProps xmlns:a14="http://schemas.microsoft.com/office/drawing/2010/main">
                    <a14:imgLayer r:embed="rId27">
                      <a14:imgEffect>
                        <a14:colorTemperature colorTemp="11200"/>
                      </a14:imgEffect>
                    </a14:imgLayer>
                  </a14:imgProps>
                </a:ext>
              </a:extLst>
            </a:blip>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79" name="组合 78"/>
            <p:cNvGrpSpPr/>
            <p:nvPr/>
          </p:nvGrpSpPr>
          <p:grpSpPr>
            <a:xfrm>
              <a:off x="5926327" y="2359544"/>
              <a:ext cx="306543" cy="232610"/>
              <a:chOff x="10269681" y="2490680"/>
              <a:chExt cx="269875" cy="204787"/>
            </a:xfrm>
            <a:solidFill>
              <a:schemeClr val="accent3"/>
            </a:solidFill>
          </p:grpSpPr>
          <p:sp>
            <p:nvSpPr>
              <p:cNvPr id="80" name="Freeform 382"/>
              <p:cNvSpPr>
                <a:spLocks/>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Rectangle 383"/>
              <p:cNvSpPr>
                <a:spLocks noChangeArrowheads="1"/>
              </p:cNvSpPr>
              <p:nvPr/>
            </p:nvSpPr>
            <p:spPr bwMode="auto">
              <a:xfrm>
                <a:off x="10301431" y="2538305"/>
                <a:ext cx="41275" cy="130175"/>
              </a:xfrm>
              <a:prstGeom prst="rect">
                <a:avLst/>
              </a:pr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Rectangle 384"/>
              <p:cNvSpPr>
                <a:spLocks noChangeArrowheads="1"/>
              </p:cNvSpPr>
              <p:nvPr/>
            </p:nvSpPr>
            <p:spPr bwMode="auto">
              <a:xfrm>
                <a:off x="10361756" y="2490680"/>
                <a:ext cx="36513" cy="177800"/>
              </a:xfrm>
              <a:prstGeom prst="rect">
                <a:avLst/>
              </a:pr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Rectangle 385"/>
              <p:cNvSpPr>
                <a:spLocks noChangeArrowheads="1"/>
              </p:cNvSpPr>
              <p:nvPr/>
            </p:nvSpPr>
            <p:spPr bwMode="auto">
              <a:xfrm>
                <a:off x="10414143" y="2547830"/>
                <a:ext cx="41275" cy="120650"/>
              </a:xfrm>
              <a:prstGeom prst="rect">
                <a:avLst/>
              </a:pr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Rectangle 386"/>
              <p:cNvSpPr>
                <a:spLocks noChangeArrowheads="1"/>
              </p:cNvSpPr>
              <p:nvPr/>
            </p:nvSpPr>
            <p:spPr bwMode="auto">
              <a:xfrm>
                <a:off x="10474468" y="2587517"/>
                <a:ext cx="36513" cy="80962"/>
              </a:xfrm>
              <a:prstGeom prst="rect">
                <a:avLst/>
              </a:prstGeom>
              <a:solidFill>
                <a:schemeClr val="bg2">
                  <a:lumMod val="75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5" name="组合 84"/>
          <p:cNvGrpSpPr/>
          <p:nvPr/>
        </p:nvGrpSpPr>
        <p:grpSpPr>
          <a:xfrm>
            <a:off x="7081773" y="2755766"/>
            <a:ext cx="1006323" cy="1022911"/>
            <a:chOff x="7081773" y="2755766"/>
            <a:chExt cx="1006323" cy="1022911"/>
          </a:xfrm>
        </p:grpSpPr>
        <p:pic>
          <p:nvPicPr>
            <p:cNvPr id="86" name="MH_Other_3"/>
            <p:cNvPicPr>
              <a:picLocks noChangeAspect="1"/>
            </p:cNvPicPr>
            <p:nvPr>
              <p:custDataLst>
                <p:tags r:id="rId9"/>
              </p:custDataLst>
            </p:nvPr>
          </p:nvPicPr>
          <p:blipFill>
            <a:blip r:embed="rId26">
              <a:extLst>
                <a:ext uri="{BEBA8EAE-BF5A-486C-A8C5-ECC9F3942E4B}">
                  <a14:imgProps xmlns:a14="http://schemas.microsoft.com/office/drawing/2010/main">
                    <a14:imgLayer r:embed="rId27">
                      <a14:imgEffect>
                        <a14:colorTemperature colorTemp="11200"/>
                      </a14:imgEffect>
                    </a14:imgLayer>
                  </a14:imgProps>
                </a:ext>
              </a:extLst>
            </a:blip>
            <a:stretch>
              <a:fillRect/>
            </a:stretch>
          </p:blipFill>
          <p:spPr>
            <a:xfrm>
              <a:off x="7081773" y="2755766"/>
              <a:ext cx="1006323" cy="1022911"/>
            </a:xfrm>
            <a:prstGeom prst="rect">
              <a:avLst/>
            </a:prstGeom>
            <a:effectLst>
              <a:outerShdw blurRad="50800" dist="38100" dir="8100000" sx="102000" sy="102000" algn="tr" rotWithShape="0">
                <a:prstClr val="black">
                  <a:alpha val="40000"/>
                </a:prstClr>
              </a:outerShdw>
            </a:effectLst>
          </p:spPr>
        </p:pic>
        <p:sp>
          <p:nvSpPr>
            <p:cNvPr id="87" name="Freeform 177"/>
            <p:cNvSpPr>
              <a:spLocks noEditPoints="1"/>
            </p:cNvSpPr>
            <p:nvPr/>
          </p:nvSpPr>
          <p:spPr bwMode="auto">
            <a:xfrm>
              <a:off x="7454325" y="3114240"/>
              <a:ext cx="309962" cy="256688"/>
            </a:xfrm>
            <a:custGeom>
              <a:avLst/>
              <a:gdLst>
                <a:gd name="T0" fmla="*/ 39 w 81"/>
                <a:gd name="T1" fmla="*/ 35 h 67"/>
                <a:gd name="T2" fmla="*/ 37 w 81"/>
                <a:gd name="T3" fmla="*/ 28 h 67"/>
                <a:gd name="T4" fmla="*/ 41 w 81"/>
                <a:gd name="T5" fmla="*/ 43 h 67"/>
                <a:gd name="T6" fmla="*/ 44 w 81"/>
                <a:gd name="T7" fmla="*/ 51 h 67"/>
                <a:gd name="T8" fmla="*/ 44 w 81"/>
                <a:gd name="T9" fmla="*/ 46 h 67"/>
                <a:gd name="T10" fmla="*/ 64 w 81"/>
                <a:gd name="T11" fmla="*/ 13 h 67"/>
                <a:gd name="T12" fmla="*/ 62 w 81"/>
                <a:gd name="T13" fmla="*/ 17 h 67"/>
                <a:gd name="T14" fmla="*/ 56 w 81"/>
                <a:gd name="T15" fmla="*/ 17 h 67"/>
                <a:gd name="T16" fmla="*/ 55 w 81"/>
                <a:gd name="T17" fmla="*/ 13 h 67"/>
                <a:gd name="T18" fmla="*/ 25 w 81"/>
                <a:gd name="T19" fmla="*/ 17 h 67"/>
                <a:gd name="T20" fmla="*/ 19 w 81"/>
                <a:gd name="T21" fmla="*/ 17 h 67"/>
                <a:gd name="T22" fmla="*/ 19 w 81"/>
                <a:gd name="T23" fmla="*/ 13 h 67"/>
                <a:gd name="T24" fmla="*/ 0 w 81"/>
                <a:gd name="T25" fmla="*/ 30 h 67"/>
                <a:gd name="T26" fmla="*/ 17 w 81"/>
                <a:gd name="T27" fmla="*/ 67 h 67"/>
                <a:gd name="T28" fmla="*/ 81 w 81"/>
                <a:gd name="T29" fmla="*/ 50 h 67"/>
                <a:gd name="T30" fmla="*/ 64 w 81"/>
                <a:gd name="T31" fmla="*/ 13 h 67"/>
                <a:gd name="T32" fmla="*/ 41 w 81"/>
                <a:gd name="T33" fmla="*/ 54 h 67"/>
                <a:gd name="T34" fmla="*/ 39 w 81"/>
                <a:gd name="T35" fmla="*/ 57 h 67"/>
                <a:gd name="T36" fmla="*/ 32 w 81"/>
                <a:gd name="T37" fmla="*/ 51 h 67"/>
                <a:gd name="T38" fmla="*/ 33 w 81"/>
                <a:gd name="T39" fmla="*/ 45 h 67"/>
                <a:gd name="T40" fmla="*/ 39 w 81"/>
                <a:gd name="T41" fmla="*/ 42 h 67"/>
                <a:gd name="T42" fmla="*/ 32 w 81"/>
                <a:gd name="T43" fmla="*/ 33 h 67"/>
                <a:gd name="T44" fmla="*/ 39 w 81"/>
                <a:gd name="T45" fmla="*/ 25 h 67"/>
                <a:gd name="T46" fmla="*/ 41 w 81"/>
                <a:gd name="T47" fmla="*/ 23 h 67"/>
                <a:gd name="T48" fmla="*/ 48 w 81"/>
                <a:gd name="T49" fmla="*/ 28 h 67"/>
                <a:gd name="T50" fmla="*/ 46 w 81"/>
                <a:gd name="T51" fmla="*/ 34 h 67"/>
                <a:gd name="T52" fmla="*/ 41 w 81"/>
                <a:gd name="T53" fmla="*/ 27 h 67"/>
                <a:gd name="T54" fmla="*/ 48 w 81"/>
                <a:gd name="T55" fmla="*/ 42 h 67"/>
                <a:gd name="T56" fmla="*/ 47 w 81"/>
                <a:gd name="T57" fmla="*/ 52 h 67"/>
                <a:gd name="T58" fmla="*/ 34 w 81"/>
                <a:gd name="T59" fmla="*/ 3 h 67"/>
                <a:gd name="T60" fmla="*/ 56 w 81"/>
                <a:gd name="T61" fmla="*/ 13 h 67"/>
                <a:gd name="T62" fmla="*/ 61 w 81"/>
                <a:gd name="T63" fmla="*/ 16 h 67"/>
                <a:gd name="T64" fmla="*/ 50 w 81"/>
                <a:gd name="T65" fmla="*/ 0 h 67"/>
                <a:gd name="T66" fmla="*/ 20 w 81"/>
                <a:gd name="T67" fmla="*/ 13 h 67"/>
                <a:gd name="T68" fmla="*/ 24 w 81"/>
                <a:gd name="T6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1" h="67">
                  <a:moveTo>
                    <a:pt x="35" y="30"/>
                  </a:moveTo>
                  <a:cubicBezTo>
                    <a:pt x="35" y="32"/>
                    <a:pt x="37" y="33"/>
                    <a:pt x="39" y="35"/>
                  </a:cubicBezTo>
                  <a:cubicBezTo>
                    <a:pt x="39" y="27"/>
                    <a:pt x="39" y="27"/>
                    <a:pt x="39" y="27"/>
                  </a:cubicBezTo>
                  <a:cubicBezTo>
                    <a:pt x="38" y="27"/>
                    <a:pt x="37" y="27"/>
                    <a:pt x="37" y="28"/>
                  </a:cubicBezTo>
                  <a:cubicBezTo>
                    <a:pt x="36" y="29"/>
                    <a:pt x="35" y="29"/>
                    <a:pt x="35" y="30"/>
                  </a:cubicBezTo>
                  <a:close/>
                  <a:moveTo>
                    <a:pt x="41" y="43"/>
                  </a:moveTo>
                  <a:cubicBezTo>
                    <a:pt x="41" y="52"/>
                    <a:pt x="41" y="52"/>
                    <a:pt x="41" y="52"/>
                  </a:cubicBezTo>
                  <a:cubicBezTo>
                    <a:pt x="42" y="52"/>
                    <a:pt x="43" y="52"/>
                    <a:pt x="44" y="51"/>
                  </a:cubicBezTo>
                  <a:cubicBezTo>
                    <a:pt x="45" y="50"/>
                    <a:pt x="45" y="49"/>
                    <a:pt x="45" y="48"/>
                  </a:cubicBezTo>
                  <a:cubicBezTo>
                    <a:pt x="45" y="47"/>
                    <a:pt x="45" y="47"/>
                    <a:pt x="44" y="46"/>
                  </a:cubicBezTo>
                  <a:cubicBezTo>
                    <a:pt x="44" y="45"/>
                    <a:pt x="43" y="44"/>
                    <a:pt x="41" y="43"/>
                  </a:cubicBezTo>
                  <a:close/>
                  <a:moveTo>
                    <a:pt x="64" y="13"/>
                  </a:moveTo>
                  <a:cubicBezTo>
                    <a:pt x="62" y="13"/>
                    <a:pt x="62" y="13"/>
                    <a:pt x="62" y="13"/>
                  </a:cubicBezTo>
                  <a:cubicBezTo>
                    <a:pt x="62" y="14"/>
                    <a:pt x="62" y="15"/>
                    <a:pt x="62" y="17"/>
                  </a:cubicBezTo>
                  <a:cubicBezTo>
                    <a:pt x="62" y="17"/>
                    <a:pt x="62" y="17"/>
                    <a:pt x="62" y="17"/>
                  </a:cubicBezTo>
                  <a:cubicBezTo>
                    <a:pt x="56" y="17"/>
                    <a:pt x="56" y="17"/>
                    <a:pt x="56" y="17"/>
                  </a:cubicBezTo>
                  <a:cubicBezTo>
                    <a:pt x="56" y="17"/>
                    <a:pt x="56" y="17"/>
                    <a:pt x="56" y="17"/>
                  </a:cubicBezTo>
                  <a:cubicBezTo>
                    <a:pt x="56" y="15"/>
                    <a:pt x="56" y="14"/>
                    <a:pt x="55" y="13"/>
                  </a:cubicBezTo>
                  <a:cubicBezTo>
                    <a:pt x="26" y="13"/>
                    <a:pt x="26" y="13"/>
                    <a:pt x="26" y="13"/>
                  </a:cubicBezTo>
                  <a:cubicBezTo>
                    <a:pt x="25" y="14"/>
                    <a:pt x="25" y="15"/>
                    <a:pt x="25" y="17"/>
                  </a:cubicBezTo>
                  <a:cubicBezTo>
                    <a:pt x="25" y="17"/>
                    <a:pt x="25" y="17"/>
                    <a:pt x="25" y="17"/>
                  </a:cubicBezTo>
                  <a:cubicBezTo>
                    <a:pt x="19" y="17"/>
                    <a:pt x="19" y="17"/>
                    <a:pt x="19" y="17"/>
                  </a:cubicBezTo>
                  <a:cubicBezTo>
                    <a:pt x="19" y="17"/>
                    <a:pt x="19" y="17"/>
                    <a:pt x="19" y="17"/>
                  </a:cubicBezTo>
                  <a:cubicBezTo>
                    <a:pt x="19" y="15"/>
                    <a:pt x="19" y="14"/>
                    <a:pt x="19" y="13"/>
                  </a:cubicBezTo>
                  <a:cubicBezTo>
                    <a:pt x="17" y="13"/>
                    <a:pt x="17" y="13"/>
                    <a:pt x="17" y="13"/>
                  </a:cubicBezTo>
                  <a:cubicBezTo>
                    <a:pt x="8" y="13"/>
                    <a:pt x="0" y="20"/>
                    <a:pt x="0" y="30"/>
                  </a:cubicBezTo>
                  <a:cubicBezTo>
                    <a:pt x="0" y="50"/>
                    <a:pt x="0" y="50"/>
                    <a:pt x="0" y="50"/>
                  </a:cubicBezTo>
                  <a:cubicBezTo>
                    <a:pt x="0" y="59"/>
                    <a:pt x="8" y="67"/>
                    <a:pt x="17" y="67"/>
                  </a:cubicBezTo>
                  <a:cubicBezTo>
                    <a:pt x="64" y="67"/>
                    <a:pt x="64" y="67"/>
                    <a:pt x="64" y="67"/>
                  </a:cubicBezTo>
                  <a:cubicBezTo>
                    <a:pt x="73" y="67"/>
                    <a:pt x="81" y="59"/>
                    <a:pt x="81" y="50"/>
                  </a:cubicBezTo>
                  <a:cubicBezTo>
                    <a:pt x="81" y="30"/>
                    <a:pt x="81" y="30"/>
                    <a:pt x="81" y="30"/>
                  </a:cubicBezTo>
                  <a:cubicBezTo>
                    <a:pt x="81" y="20"/>
                    <a:pt x="73" y="13"/>
                    <a:pt x="64" y="13"/>
                  </a:cubicBezTo>
                  <a:close/>
                  <a:moveTo>
                    <a:pt x="47" y="52"/>
                  </a:moveTo>
                  <a:cubicBezTo>
                    <a:pt x="45" y="53"/>
                    <a:pt x="43" y="54"/>
                    <a:pt x="41" y="54"/>
                  </a:cubicBezTo>
                  <a:cubicBezTo>
                    <a:pt x="41" y="57"/>
                    <a:pt x="41" y="57"/>
                    <a:pt x="41" y="57"/>
                  </a:cubicBezTo>
                  <a:cubicBezTo>
                    <a:pt x="39" y="57"/>
                    <a:pt x="39" y="57"/>
                    <a:pt x="39" y="57"/>
                  </a:cubicBezTo>
                  <a:cubicBezTo>
                    <a:pt x="39" y="54"/>
                    <a:pt x="39" y="54"/>
                    <a:pt x="39" y="54"/>
                  </a:cubicBezTo>
                  <a:cubicBezTo>
                    <a:pt x="36" y="54"/>
                    <a:pt x="34" y="53"/>
                    <a:pt x="32" y="51"/>
                  </a:cubicBezTo>
                  <a:cubicBezTo>
                    <a:pt x="33" y="45"/>
                    <a:pt x="33" y="45"/>
                    <a:pt x="33" y="45"/>
                  </a:cubicBezTo>
                  <a:cubicBezTo>
                    <a:pt x="33" y="45"/>
                    <a:pt x="33" y="45"/>
                    <a:pt x="33" y="45"/>
                  </a:cubicBezTo>
                  <a:cubicBezTo>
                    <a:pt x="34" y="50"/>
                    <a:pt x="36" y="52"/>
                    <a:pt x="39" y="52"/>
                  </a:cubicBezTo>
                  <a:cubicBezTo>
                    <a:pt x="39" y="42"/>
                    <a:pt x="39" y="42"/>
                    <a:pt x="39" y="42"/>
                  </a:cubicBezTo>
                  <a:cubicBezTo>
                    <a:pt x="36" y="40"/>
                    <a:pt x="34" y="38"/>
                    <a:pt x="33" y="37"/>
                  </a:cubicBezTo>
                  <a:cubicBezTo>
                    <a:pt x="32" y="36"/>
                    <a:pt x="32" y="34"/>
                    <a:pt x="32" y="33"/>
                  </a:cubicBezTo>
                  <a:cubicBezTo>
                    <a:pt x="32" y="31"/>
                    <a:pt x="33" y="29"/>
                    <a:pt x="34" y="28"/>
                  </a:cubicBezTo>
                  <a:cubicBezTo>
                    <a:pt x="36" y="26"/>
                    <a:pt x="37" y="26"/>
                    <a:pt x="39" y="25"/>
                  </a:cubicBezTo>
                  <a:cubicBezTo>
                    <a:pt x="39" y="23"/>
                    <a:pt x="39" y="23"/>
                    <a:pt x="39" y="23"/>
                  </a:cubicBezTo>
                  <a:cubicBezTo>
                    <a:pt x="41" y="23"/>
                    <a:pt x="41" y="23"/>
                    <a:pt x="41" y="23"/>
                  </a:cubicBezTo>
                  <a:cubicBezTo>
                    <a:pt x="41" y="25"/>
                    <a:pt x="41" y="25"/>
                    <a:pt x="41" y="25"/>
                  </a:cubicBezTo>
                  <a:cubicBezTo>
                    <a:pt x="44" y="26"/>
                    <a:pt x="46" y="26"/>
                    <a:pt x="48" y="28"/>
                  </a:cubicBezTo>
                  <a:cubicBezTo>
                    <a:pt x="47" y="34"/>
                    <a:pt x="47" y="34"/>
                    <a:pt x="47" y="34"/>
                  </a:cubicBezTo>
                  <a:cubicBezTo>
                    <a:pt x="46" y="34"/>
                    <a:pt x="46" y="34"/>
                    <a:pt x="46" y="34"/>
                  </a:cubicBezTo>
                  <a:cubicBezTo>
                    <a:pt x="46" y="31"/>
                    <a:pt x="46" y="30"/>
                    <a:pt x="45" y="29"/>
                  </a:cubicBezTo>
                  <a:cubicBezTo>
                    <a:pt x="44" y="27"/>
                    <a:pt x="42" y="27"/>
                    <a:pt x="41" y="27"/>
                  </a:cubicBezTo>
                  <a:cubicBezTo>
                    <a:pt x="41" y="36"/>
                    <a:pt x="41" y="36"/>
                    <a:pt x="41" y="36"/>
                  </a:cubicBezTo>
                  <a:cubicBezTo>
                    <a:pt x="44" y="38"/>
                    <a:pt x="47" y="40"/>
                    <a:pt x="48" y="42"/>
                  </a:cubicBezTo>
                  <a:cubicBezTo>
                    <a:pt x="49" y="43"/>
                    <a:pt x="49" y="45"/>
                    <a:pt x="49" y="47"/>
                  </a:cubicBezTo>
                  <a:cubicBezTo>
                    <a:pt x="49" y="49"/>
                    <a:pt x="49" y="50"/>
                    <a:pt x="47" y="52"/>
                  </a:cubicBezTo>
                  <a:close/>
                  <a:moveTo>
                    <a:pt x="25" y="13"/>
                  </a:moveTo>
                  <a:cubicBezTo>
                    <a:pt x="26" y="7"/>
                    <a:pt x="29" y="3"/>
                    <a:pt x="34" y="3"/>
                  </a:cubicBezTo>
                  <a:cubicBezTo>
                    <a:pt x="47" y="3"/>
                    <a:pt x="47" y="3"/>
                    <a:pt x="47" y="3"/>
                  </a:cubicBezTo>
                  <a:cubicBezTo>
                    <a:pt x="52" y="3"/>
                    <a:pt x="55" y="7"/>
                    <a:pt x="56" y="13"/>
                  </a:cubicBezTo>
                  <a:cubicBezTo>
                    <a:pt x="57" y="14"/>
                    <a:pt x="57" y="15"/>
                    <a:pt x="57" y="16"/>
                  </a:cubicBezTo>
                  <a:cubicBezTo>
                    <a:pt x="61" y="16"/>
                    <a:pt x="61" y="16"/>
                    <a:pt x="61" y="16"/>
                  </a:cubicBezTo>
                  <a:cubicBezTo>
                    <a:pt x="61" y="15"/>
                    <a:pt x="61" y="14"/>
                    <a:pt x="61" y="13"/>
                  </a:cubicBezTo>
                  <a:cubicBezTo>
                    <a:pt x="59" y="5"/>
                    <a:pt x="55" y="0"/>
                    <a:pt x="50" y="0"/>
                  </a:cubicBezTo>
                  <a:cubicBezTo>
                    <a:pt x="31" y="0"/>
                    <a:pt x="31" y="0"/>
                    <a:pt x="31" y="0"/>
                  </a:cubicBezTo>
                  <a:cubicBezTo>
                    <a:pt x="26" y="0"/>
                    <a:pt x="22" y="5"/>
                    <a:pt x="20" y="13"/>
                  </a:cubicBezTo>
                  <a:cubicBezTo>
                    <a:pt x="20" y="14"/>
                    <a:pt x="20" y="15"/>
                    <a:pt x="20" y="16"/>
                  </a:cubicBezTo>
                  <a:cubicBezTo>
                    <a:pt x="24" y="16"/>
                    <a:pt x="24" y="16"/>
                    <a:pt x="24" y="16"/>
                  </a:cubicBezTo>
                  <a:cubicBezTo>
                    <a:pt x="24" y="15"/>
                    <a:pt x="24" y="14"/>
                    <a:pt x="25" y="13"/>
                  </a:cubicBezTo>
                  <a:close/>
                </a:path>
              </a:pathLst>
            </a:custGeom>
            <a:solidFill>
              <a:schemeClr val="bg2">
                <a:lumMod val="75000"/>
              </a:schemeClr>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8" name="组合 87"/>
          <p:cNvGrpSpPr/>
          <p:nvPr/>
        </p:nvGrpSpPr>
        <p:grpSpPr>
          <a:xfrm>
            <a:off x="7445322" y="4269398"/>
            <a:ext cx="1004941" cy="1021529"/>
            <a:chOff x="7445322" y="4269398"/>
            <a:chExt cx="1004941" cy="1021529"/>
          </a:xfrm>
        </p:grpSpPr>
        <p:pic>
          <p:nvPicPr>
            <p:cNvPr id="89" name="MH_Other_4"/>
            <p:cNvPicPr>
              <a:picLocks noChangeAspect="1"/>
            </p:cNvPicPr>
            <p:nvPr>
              <p:custDataLst>
                <p:tags r:id="rId8"/>
              </p:custDataLst>
            </p:nvPr>
          </p:nvPicPr>
          <p:blipFill>
            <a:blip r:embed="rId26">
              <a:extLst>
                <a:ext uri="{BEBA8EAE-BF5A-486C-A8C5-ECC9F3942E4B}">
                  <a14:imgProps xmlns:a14="http://schemas.microsoft.com/office/drawing/2010/main">
                    <a14:imgLayer r:embed="rId27">
                      <a14:imgEffect>
                        <a14:colorTemperature colorTemp="11200"/>
                      </a14:imgEffect>
                    </a14:imgLayer>
                  </a14:imgProps>
                </a:ext>
              </a:extLst>
            </a:blip>
            <a:stretch>
              <a:fillRect/>
            </a:stretch>
          </p:blipFill>
          <p:spPr>
            <a:xfrm>
              <a:off x="7445322" y="4269398"/>
              <a:ext cx="1004941" cy="1021529"/>
            </a:xfrm>
            <a:prstGeom prst="rect">
              <a:avLst/>
            </a:prstGeom>
            <a:effectLst>
              <a:outerShdw blurRad="50800" dist="38100" dir="8100000" sx="102000" sy="102000" algn="tr" rotWithShape="0">
                <a:prstClr val="black">
                  <a:alpha val="40000"/>
                </a:prstClr>
              </a:outerShdw>
            </a:effectLst>
          </p:spPr>
        </p:pic>
        <p:grpSp>
          <p:nvGrpSpPr>
            <p:cNvPr id="90" name="组合 89"/>
            <p:cNvGrpSpPr/>
            <p:nvPr/>
          </p:nvGrpSpPr>
          <p:grpSpPr>
            <a:xfrm>
              <a:off x="7800872" y="4615747"/>
              <a:ext cx="313191" cy="313191"/>
              <a:chOff x="2996839" y="1292034"/>
              <a:chExt cx="275727" cy="275728"/>
            </a:xfrm>
            <a:solidFill>
              <a:schemeClr val="accent2"/>
            </a:solidFill>
          </p:grpSpPr>
          <p:sp>
            <p:nvSpPr>
              <p:cNvPr id="91" name="Freeform 302"/>
              <p:cNvSpPr>
                <a:spLocks noEditPoints="1"/>
              </p:cNvSpPr>
              <p:nvPr/>
            </p:nvSpPr>
            <p:spPr bwMode="auto">
              <a:xfrm>
                <a:off x="3077851" y="1373047"/>
                <a:ext cx="194715" cy="194715"/>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chemeClr val="bg2">
                  <a:lumMod val="75000"/>
                </a:schemeClr>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03"/>
              <p:cNvSpPr>
                <a:spLocks noEditPoints="1"/>
              </p:cNvSpPr>
              <p:nvPr/>
            </p:nvSpPr>
            <p:spPr bwMode="auto">
              <a:xfrm>
                <a:off x="2996839" y="1292034"/>
                <a:ext cx="123651" cy="125072"/>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chemeClr val="bg2">
                  <a:lumMod val="75000"/>
                </a:schemeClr>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04"/>
              <p:cNvSpPr>
                <a:spLocks noEditPoints="1"/>
              </p:cNvSpPr>
              <p:nvPr/>
            </p:nvSpPr>
            <p:spPr bwMode="auto">
              <a:xfrm>
                <a:off x="2996839" y="1417106"/>
                <a:ext cx="96646" cy="93804"/>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chemeClr val="bg2">
                  <a:lumMod val="75000"/>
                </a:schemeClr>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94" name="MH_SubTitle_1"/>
          <p:cNvSpPr txBox="1">
            <a:spLocks noChangeArrowheads="1"/>
          </p:cNvSpPr>
          <p:nvPr>
            <p:custDataLst>
              <p:tags r:id="rId3"/>
            </p:custDataLst>
          </p:nvPr>
        </p:nvSpPr>
        <p:spPr bwMode="auto">
          <a:xfrm>
            <a:off x="4579081" y="1312334"/>
            <a:ext cx="3114104" cy="523220"/>
          </a:xfrm>
          <a:prstGeom prst="rect">
            <a:avLst/>
          </a:prstGeom>
          <a:noFill/>
          <a:extLst/>
        </p:spPr>
        <p:txBody>
          <a:bodyPr wrap="square" rtlCol="0">
            <a:spAutoFit/>
          </a:bodyPr>
          <a:lstStyle>
            <a:defPPr>
              <a:defRPr lang="en-US"/>
            </a:defPPr>
            <a:lvl1pPr indent="0">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r>
              <a:rPr lang="zh-CN" altLang="en-US" dirty="0">
                <a:solidFill>
                  <a:srgbClr val="AE8A57"/>
                </a:solidFill>
                <a:effectLst/>
              </a:rPr>
              <a:t>此处添加详细文本描述，建议与标题相关并符合整体语言风格。</a:t>
            </a:r>
            <a:endParaRPr lang="en-US" altLang="zh-CN" dirty="0">
              <a:solidFill>
                <a:srgbClr val="AE8A57"/>
              </a:solidFill>
              <a:effectLst/>
            </a:endParaRPr>
          </a:p>
        </p:txBody>
      </p:sp>
      <p:sp>
        <p:nvSpPr>
          <p:cNvPr id="95" name="MH_SubTitle_1"/>
          <p:cNvSpPr txBox="1">
            <a:spLocks noChangeArrowheads="1"/>
          </p:cNvSpPr>
          <p:nvPr>
            <p:custDataLst>
              <p:tags r:id="rId4"/>
            </p:custDataLst>
          </p:nvPr>
        </p:nvSpPr>
        <p:spPr bwMode="auto">
          <a:xfrm>
            <a:off x="8171217" y="2854480"/>
            <a:ext cx="3114104" cy="523220"/>
          </a:xfrm>
          <a:prstGeom prst="rect">
            <a:avLst/>
          </a:prstGeom>
          <a:noFill/>
          <a:extLst/>
        </p:spPr>
        <p:txBody>
          <a:bodyPr wrap="square" rtlCol="0">
            <a:spAutoFit/>
          </a:bodyPr>
          <a:lstStyle>
            <a:defPPr>
              <a:defRPr lang="en-US"/>
            </a:defPPr>
            <a:lvl1pPr indent="0">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r>
              <a:rPr lang="zh-CN" altLang="en-US" dirty="0">
                <a:solidFill>
                  <a:srgbClr val="AE8A57"/>
                </a:solidFill>
                <a:effectLst/>
              </a:rPr>
              <a:t>此处添加详细文本描述，建议与标题相关并符合整体语言风格。</a:t>
            </a:r>
            <a:endParaRPr lang="en-US" altLang="zh-CN" dirty="0">
              <a:solidFill>
                <a:srgbClr val="AE8A57"/>
              </a:solidFill>
              <a:effectLst/>
            </a:endParaRPr>
          </a:p>
        </p:txBody>
      </p:sp>
      <p:sp>
        <p:nvSpPr>
          <p:cNvPr id="96" name="MH_SubTitle_1"/>
          <p:cNvSpPr txBox="1">
            <a:spLocks noChangeArrowheads="1"/>
          </p:cNvSpPr>
          <p:nvPr>
            <p:custDataLst>
              <p:tags r:id="rId5"/>
            </p:custDataLst>
          </p:nvPr>
        </p:nvSpPr>
        <p:spPr bwMode="auto">
          <a:xfrm>
            <a:off x="8618549" y="4401031"/>
            <a:ext cx="3114104" cy="523220"/>
          </a:xfrm>
          <a:prstGeom prst="rect">
            <a:avLst/>
          </a:prstGeom>
          <a:noFill/>
          <a:extLst/>
        </p:spPr>
        <p:txBody>
          <a:bodyPr wrap="square" rtlCol="0">
            <a:spAutoFit/>
          </a:bodyPr>
          <a:lstStyle>
            <a:defPPr>
              <a:defRPr lang="en-US"/>
            </a:defPPr>
            <a:lvl1pPr indent="0">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r>
              <a:rPr lang="zh-CN" altLang="en-US" dirty="0">
                <a:solidFill>
                  <a:srgbClr val="AE8A57"/>
                </a:solidFill>
                <a:effectLst/>
              </a:rPr>
              <a:t>此处添加详细文本描述，建议与标题相关并符合整体语言风格。</a:t>
            </a:r>
            <a:endParaRPr lang="en-US" altLang="zh-CN" dirty="0">
              <a:solidFill>
                <a:srgbClr val="AE8A57"/>
              </a:solidFill>
              <a:effectLst/>
            </a:endParaRPr>
          </a:p>
        </p:txBody>
      </p:sp>
      <p:sp>
        <p:nvSpPr>
          <p:cNvPr id="97" name="MH_SubTitle_1"/>
          <p:cNvSpPr txBox="1">
            <a:spLocks noChangeArrowheads="1"/>
          </p:cNvSpPr>
          <p:nvPr>
            <p:custDataLst>
              <p:tags r:id="rId6"/>
            </p:custDataLst>
          </p:nvPr>
        </p:nvSpPr>
        <p:spPr bwMode="auto">
          <a:xfrm>
            <a:off x="812672" y="2677834"/>
            <a:ext cx="3114104" cy="523220"/>
          </a:xfrm>
          <a:prstGeom prst="rect">
            <a:avLst/>
          </a:prstGeom>
          <a:noFill/>
          <a:extLst/>
        </p:spPr>
        <p:txBody>
          <a:bodyPr wrap="square" rtlCol="0">
            <a:spAutoFit/>
          </a:bodyPr>
          <a:lstStyle>
            <a:defPPr>
              <a:defRPr lang="en-US"/>
            </a:defPPr>
            <a:lvl1pPr indent="0">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r>
              <a:rPr lang="zh-CN" altLang="en-US" dirty="0">
                <a:solidFill>
                  <a:srgbClr val="AE8A57"/>
                </a:solidFill>
                <a:effectLst/>
              </a:rPr>
              <a:t>此处添加详细文本描述，建议与标题相关并符合整体语言风格。</a:t>
            </a:r>
            <a:endParaRPr lang="en-US" altLang="zh-CN" dirty="0">
              <a:solidFill>
                <a:srgbClr val="AE8A57"/>
              </a:solidFill>
              <a:effectLst/>
            </a:endParaRPr>
          </a:p>
        </p:txBody>
      </p:sp>
      <p:sp>
        <p:nvSpPr>
          <p:cNvPr id="98" name="MH_SubTitle_1"/>
          <p:cNvSpPr txBox="1">
            <a:spLocks noChangeArrowheads="1"/>
          </p:cNvSpPr>
          <p:nvPr>
            <p:custDataLst>
              <p:tags r:id="rId7"/>
            </p:custDataLst>
          </p:nvPr>
        </p:nvSpPr>
        <p:spPr bwMode="auto">
          <a:xfrm>
            <a:off x="319884" y="4357688"/>
            <a:ext cx="3114104" cy="523220"/>
          </a:xfrm>
          <a:prstGeom prst="rect">
            <a:avLst/>
          </a:prstGeom>
          <a:noFill/>
          <a:extLst/>
        </p:spPr>
        <p:txBody>
          <a:bodyPr wrap="square" rtlCol="0">
            <a:spAutoFit/>
          </a:bodyPr>
          <a:lstStyle>
            <a:defPPr>
              <a:defRPr lang="en-US"/>
            </a:defPPr>
            <a:lvl1pPr indent="0">
              <a:buFont typeface="Arial" panose="020B0604020202020204" pitchFamily="34" charset="0"/>
              <a:buNone/>
              <a:defRPr sz="1400" b="0">
                <a:gradFill>
                  <a:gsLst>
                    <a:gs pos="0">
                      <a:srgbClr val="F9E870"/>
                    </a:gs>
                    <a:gs pos="100000">
                      <a:srgbClr val="FFFFA6"/>
                    </a:gs>
                  </a:gsLst>
                  <a:lin ang="16200000" scaled="0"/>
                </a:gradFill>
                <a:effectLst>
                  <a:innerShdw blurRad="63500" dist="50800" dir="13500000">
                    <a:prstClr val="black">
                      <a:alpha val="50000"/>
                    </a:prstClr>
                  </a:innerShdw>
                </a:effectLst>
                <a:latin typeface="+mj-ea"/>
                <a:ea typeface="+mj-ea"/>
              </a:defRPr>
            </a:lvl1pPr>
          </a:lstStyle>
          <a:p>
            <a:r>
              <a:rPr lang="zh-CN" altLang="en-US" dirty="0">
                <a:solidFill>
                  <a:srgbClr val="AE8A57"/>
                </a:solidFill>
                <a:effectLst/>
              </a:rPr>
              <a:t>此处添加详细文本描述，建议与标题相关并符合整体语言风格。</a:t>
            </a:r>
            <a:endParaRPr lang="en-US" altLang="zh-CN" dirty="0">
              <a:solidFill>
                <a:srgbClr val="AE8A57"/>
              </a:solidFill>
              <a:effectLst/>
            </a:endParaRPr>
          </a:p>
        </p:txBody>
      </p:sp>
    </p:spTree>
    <p:extLst>
      <p:ext uri="{BB962C8B-B14F-4D97-AF65-F5344CB8AC3E}">
        <p14:creationId xmlns:p14="http://schemas.microsoft.com/office/powerpoint/2010/main" val="1876540285"/>
      </p:ext>
    </p:extLst>
  </p:cSld>
  <p:clrMapOvr>
    <a:masterClrMapping/>
  </p:clrMapOvr>
  <p:transition spd="slow" advClick="0"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heel(1)">
                                      <p:cBhvr>
                                        <p:cTn id="16" dur="2000"/>
                                        <p:tgtEl>
                                          <p:spTgt spid="28"/>
                                        </p:tgtEl>
                                      </p:cBhvr>
                                    </p:animEffect>
                                  </p:childTnLst>
                                </p:cTn>
                              </p:par>
                              <p:par>
                                <p:cTn id="17" presetID="53" presetClass="entr" presetSubtype="16"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p:cTn id="19" dur="500" fill="hold"/>
                                        <p:tgtEl>
                                          <p:spTgt spid="77"/>
                                        </p:tgtEl>
                                        <p:attrNameLst>
                                          <p:attrName>ppt_w</p:attrName>
                                        </p:attrNameLst>
                                      </p:cBhvr>
                                      <p:tavLst>
                                        <p:tav tm="0">
                                          <p:val>
                                            <p:fltVal val="0"/>
                                          </p:val>
                                        </p:tav>
                                        <p:tav tm="100000">
                                          <p:val>
                                            <p:strVal val="#ppt_w"/>
                                          </p:val>
                                        </p:tav>
                                      </p:tavLst>
                                    </p:anim>
                                    <p:anim calcmode="lin" valueType="num">
                                      <p:cBhvr>
                                        <p:cTn id="20" dur="500" fill="hold"/>
                                        <p:tgtEl>
                                          <p:spTgt spid="77"/>
                                        </p:tgtEl>
                                        <p:attrNameLst>
                                          <p:attrName>ppt_h</p:attrName>
                                        </p:attrNameLst>
                                      </p:cBhvr>
                                      <p:tavLst>
                                        <p:tav tm="0">
                                          <p:val>
                                            <p:fltVal val="0"/>
                                          </p:val>
                                        </p:tav>
                                        <p:tav tm="100000">
                                          <p:val>
                                            <p:strVal val="#ppt_h"/>
                                          </p:val>
                                        </p:tav>
                                      </p:tavLst>
                                    </p:anim>
                                    <p:animEffect transition="in" filter="fade">
                                      <p:cBhvr>
                                        <p:cTn id="21" dur="500"/>
                                        <p:tgtEl>
                                          <p:spTgt spid="77"/>
                                        </p:tgtEl>
                                      </p:cBhvr>
                                    </p:animEffect>
                                  </p:childTnLst>
                                </p:cTn>
                              </p:par>
                              <p:par>
                                <p:cTn id="22" presetID="22" presetClass="entr" presetSubtype="4" fill="hold" grpId="0" nodeType="withEffect">
                                  <p:stCondLst>
                                    <p:cond delay="500"/>
                                  </p:stCondLst>
                                  <p:childTnLst>
                                    <p:set>
                                      <p:cBhvr>
                                        <p:cTn id="23" dur="1" fill="hold">
                                          <p:stCondLst>
                                            <p:cond delay="0"/>
                                          </p:stCondLst>
                                        </p:cTn>
                                        <p:tgtEl>
                                          <p:spTgt spid="94"/>
                                        </p:tgtEl>
                                        <p:attrNameLst>
                                          <p:attrName>style.visibility</p:attrName>
                                        </p:attrNameLst>
                                      </p:cBhvr>
                                      <p:to>
                                        <p:strVal val="visible"/>
                                      </p:to>
                                    </p:set>
                                    <p:animEffect transition="in" filter="wipe(down)">
                                      <p:cBhvr>
                                        <p:cTn id="24" dur="500"/>
                                        <p:tgtEl>
                                          <p:spTgt spid="94"/>
                                        </p:tgtEl>
                                      </p:cBhvr>
                                    </p:animEffect>
                                  </p:childTnLst>
                                </p:cTn>
                              </p:par>
                              <p:par>
                                <p:cTn id="25" presetID="53" presetClass="entr" presetSubtype="16" fill="hold" nodeType="withEffect">
                                  <p:stCondLst>
                                    <p:cond delay="300"/>
                                  </p:stCondLst>
                                  <p:childTnLst>
                                    <p:set>
                                      <p:cBhvr>
                                        <p:cTn id="26" dur="1" fill="hold">
                                          <p:stCondLst>
                                            <p:cond delay="0"/>
                                          </p:stCondLst>
                                        </p:cTn>
                                        <p:tgtEl>
                                          <p:spTgt spid="85"/>
                                        </p:tgtEl>
                                        <p:attrNameLst>
                                          <p:attrName>style.visibility</p:attrName>
                                        </p:attrNameLst>
                                      </p:cBhvr>
                                      <p:to>
                                        <p:strVal val="visible"/>
                                      </p:to>
                                    </p:set>
                                    <p:anim calcmode="lin" valueType="num">
                                      <p:cBhvr>
                                        <p:cTn id="27" dur="500" fill="hold"/>
                                        <p:tgtEl>
                                          <p:spTgt spid="85"/>
                                        </p:tgtEl>
                                        <p:attrNameLst>
                                          <p:attrName>ppt_w</p:attrName>
                                        </p:attrNameLst>
                                      </p:cBhvr>
                                      <p:tavLst>
                                        <p:tav tm="0">
                                          <p:val>
                                            <p:fltVal val="0"/>
                                          </p:val>
                                        </p:tav>
                                        <p:tav tm="100000">
                                          <p:val>
                                            <p:strVal val="#ppt_w"/>
                                          </p:val>
                                        </p:tav>
                                      </p:tavLst>
                                    </p:anim>
                                    <p:anim calcmode="lin" valueType="num">
                                      <p:cBhvr>
                                        <p:cTn id="28" dur="500" fill="hold"/>
                                        <p:tgtEl>
                                          <p:spTgt spid="85"/>
                                        </p:tgtEl>
                                        <p:attrNameLst>
                                          <p:attrName>ppt_h</p:attrName>
                                        </p:attrNameLst>
                                      </p:cBhvr>
                                      <p:tavLst>
                                        <p:tav tm="0">
                                          <p:val>
                                            <p:fltVal val="0"/>
                                          </p:val>
                                        </p:tav>
                                        <p:tav tm="100000">
                                          <p:val>
                                            <p:strVal val="#ppt_h"/>
                                          </p:val>
                                        </p:tav>
                                      </p:tavLst>
                                    </p:anim>
                                    <p:animEffect transition="in" filter="fade">
                                      <p:cBhvr>
                                        <p:cTn id="29" dur="500"/>
                                        <p:tgtEl>
                                          <p:spTgt spid="85"/>
                                        </p:tgtEl>
                                      </p:cBhvr>
                                    </p:animEffect>
                                  </p:childTnLst>
                                </p:cTn>
                              </p:par>
                              <p:par>
                                <p:cTn id="30" presetID="22" presetClass="entr" presetSubtype="8" fill="hold" grpId="0" nodeType="withEffect">
                                  <p:stCondLst>
                                    <p:cond delay="800"/>
                                  </p:stCondLst>
                                  <p:childTnLst>
                                    <p:set>
                                      <p:cBhvr>
                                        <p:cTn id="31" dur="1" fill="hold">
                                          <p:stCondLst>
                                            <p:cond delay="0"/>
                                          </p:stCondLst>
                                        </p:cTn>
                                        <p:tgtEl>
                                          <p:spTgt spid="95"/>
                                        </p:tgtEl>
                                        <p:attrNameLst>
                                          <p:attrName>style.visibility</p:attrName>
                                        </p:attrNameLst>
                                      </p:cBhvr>
                                      <p:to>
                                        <p:strVal val="visible"/>
                                      </p:to>
                                    </p:set>
                                    <p:animEffect transition="in" filter="wipe(left)">
                                      <p:cBhvr>
                                        <p:cTn id="32" dur="500"/>
                                        <p:tgtEl>
                                          <p:spTgt spid="95"/>
                                        </p:tgtEl>
                                      </p:cBhvr>
                                    </p:animEffect>
                                  </p:childTnLst>
                                </p:cTn>
                              </p:par>
                              <p:par>
                                <p:cTn id="33" presetID="53" presetClass="entr" presetSubtype="16" fill="hold" nodeType="withEffect">
                                  <p:stCondLst>
                                    <p:cond delay="700"/>
                                  </p:stCondLst>
                                  <p:childTnLst>
                                    <p:set>
                                      <p:cBhvr>
                                        <p:cTn id="34" dur="1" fill="hold">
                                          <p:stCondLst>
                                            <p:cond delay="0"/>
                                          </p:stCondLst>
                                        </p:cTn>
                                        <p:tgtEl>
                                          <p:spTgt spid="88"/>
                                        </p:tgtEl>
                                        <p:attrNameLst>
                                          <p:attrName>style.visibility</p:attrName>
                                        </p:attrNameLst>
                                      </p:cBhvr>
                                      <p:to>
                                        <p:strVal val="visible"/>
                                      </p:to>
                                    </p:set>
                                    <p:anim calcmode="lin" valueType="num">
                                      <p:cBhvr>
                                        <p:cTn id="35" dur="500" fill="hold"/>
                                        <p:tgtEl>
                                          <p:spTgt spid="88"/>
                                        </p:tgtEl>
                                        <p:attrNameLst>
                                          <p:attrName>ppt_w</p:attrName>
                                        </p:attrNameLst>
                                      </p:cBhvr>
                                      <p:tavLst>
                                        <p:tav tm="0">
                                          <p:val>
                                            <p:fltVal val="0"/>
                                          </p:val>
                                        </p:tav>
                                        <p:tav tm="100000">
                                          <p:val>
                                            <p:strVal val="#ppt_w"/>
                                          </p:val>
                                        </p:tav>
                                      </p:tavLst>
                                    </p:anim>
                                    <p:anim calcmode="lin" valueType="num">
                                      <p:cBhvr>
                                        <p:cTn id="36" dur="500" fill="hold"/>
                                        <p:tgtEl>
                                          <p:spTgt spid="88"/>
                                        </p:tgtEl>
                                        <p:attrNameLst>
                                          <p:attrName>ppt_h</p:attrName>
                                        </p:attrNameLst>
                                      </p:cBhvr>
                                      <p:tavLst>
                                        <p:tav tm="0">
                                          <p:val>
                                            <p:fltVal val="0"/>
                                          </p:val>
                                        </p:tav>
                                        <p:tav tm="100000">
                                          <p:val>
                                            <p:strVal val="#ppt_h"/>
                                          </p:val>
                                        </p:tav>
                                      </p:tavLst>
                                    </p:anim>
                                    <p:animEffect transition="in" filter="fade">
                                      <p:cBhvr>
                                        <p:cTn id="37" dur="500"/>
                                        <p:tgtEl>
                                          <p:spTgt spid="88"/>
                                        </p:tgtEl>
                                      </p:cBhvr>
                                    </p:animEffect>
                                  </p:childTnLst>
                                </p:cTn>
                              </p:par>
                              <p:par>
                                <p:cTn id="38" presetID="22" presetClass="entr" presetSubtype="8" fill="hold" grpId="0" nodeType="withEffect">
                                  <p:stCondLst>
                                    <p:cond delay="1200"/>
                                  </p:stCondLst>
                                  <p:childTnLst>
                                    <p:set>
                                      <p:cBhvr>
                                        <p:cTn id="39" dur="1" fill="hold">
                                          <p:stCondLst>
                                            <p:cond delay="0"/>
                                          </p:stCondLst>
                                        </p:cTn>
                                        <p:tgtEl>
                                          <p:spTgt spid="96"/>
                                        </p:tgtEl>
                                        <p:attrNameLst>
                                          <p:attrName>style.visibility</p:attrName>
                                        </p:attrNameLst>
                                      </p:cBhvr>
                                      <p:to>
                                        <p:strVal val="visible"/>
                                      </p:to>
                                    </p:set>
                                    <p:animEffect transition="in" filter="wipe(left)">
                                      <p:cBhvr>
                                        <p:cTn id="40" dur="500"/>
                                        <p:tgtEl>
                                          <p:spTgt spid="96"/>
                                        </p:tgtEl>
                                      </p:cBhvr>
                                    </p:animEffect>
                                  </p:childTnLst>
                                </p:cTn>
                              </p:par>
                              <p:par>
                                <p:cTn id="41" presetID="53" presetClass="entr" presetSubtype="16" fill="hold" nodeType="withEffect">
                                  <p:stCondLst>
                                    <p:cond delay="1100"/>
                                  </p:stCondLst>
                                  <p:childTnLst>
                                    <p:set>
                                      <p:cBhvr>
                                        <p:cTn id="42" dur="1" fill="hold">
                                          <p:stCondLst>
                                            <p:cond delay="0"/>
                                          </p:stCondLst>
                                        </p:cTn>
                                        <p:tgtEl>
                                          <p:spTgt spid="43"/>
                                        </p:tgtEl>
                                        <p:attrNameLst>
                                          <p:attrName>style.visibility</p:attrName>
                                        </p:attrNameLst>
                                      </p:cBhvr>
                                      <p:to>
                                        <p:strVal val="visible"/>
                                      </p:to>
                                    </p:set>
                                    <p:anim calcmode="lin" valueType="num">
                                      <p:cBhvr>
                                        <p:cTn id="43" dur="500" fill="hold"/>
                                        <p:tgtEl>
                                          <p:spTgt spid="43"/>
                                        </p:tgtEl>
                                        <p:attrNameLst>
                                          <p:attrName>ppt_w</p:attrName>
                                        </p:attrNameLst>
                                      </p:cBhvr>
                                      <p:tavLst>
                                        <p:tav tm="0">
                                          <p:val>
                                            <p:fltVal val="0"/>
                                          </p:val>
                                        </p:tav>
                                        <p:tav tm="100000">
                                          <p:val>
                                            <p:strVal val="#ppt_w"/>
                                          </p:val>
                                        </p:tav>
                                      </p:tavLst>
                                    </p:anim>
                                    <p:anim calcmode="lin" valueType="num">
                                      <p:cBhvr>
                                        <p:cTn id="44" dur="500" fill="hold"/>
                                        <p:tgtEl>
                                          <p:spTgt spid="43"/>
                                        </p:tgtEl>
                                        <p:attrNameLst>
                                          <p:attrName>ppt_h</p:attrName>
                                        </p:attrNameLst>
                                      </p:cBhvr>
                                      <p:tavLst>
                                        <p:tav tm="0">
                                          <p:val>
                                            <p:fltVal val="0"/>
                                          </p:val>
                                        </p:tav>
                                        <p:tav tm="100000">
                                          <p:val>
                                            <p:strVal val="#ppt_h"/>
                                          </p:val>
                                        </p:tav>
                                      </p:tavLst>
                                    </p:anim>
                                    <p:animEffect transition="in" filter="fade">
                                      <p:cBhvr>
                                        <p:cTn id="45" dur="500"/>
                                        <p:tgtEl>
                                          <p:spTgt spid="43"/>
                                        </p:tgtEl>
                                      </p:cBhvr>
                                    </p:animEffect>
                                  </p:childTnLst>
                                </p:cTn>
                              </p:par>
                              <p:par>
                                <p:cTn id="46" presetID="22" presetClass="entr" presetSubtype="2" fill="hold" grpId="0" nodeType="withEffect">
                                  <p:stCondLst>
                                    <p:cond delay="1500"/>
                                  </p:stCondLst>
                                  <p:childTnLst>
                                    <p:set>
                                      <p:cBhvr>
                                        <p:cTn id="47" dur="1" fill="hold">
                                          <p:stCondLst>
                                            <p:cond delay="0"/>
                                          </p:stCondLst>
                                        </p:cTn>
                                        <p:tgtEl>
                                          <p:spTgt spid="98"/>
                                        </p:tgtEl>
                                        <p:attrNameLst>
                                          <p:attrName>style.visibility</p:attrName>
                                        </p:attrNameLst>
                                      </p:cBhvr>
                                      <p:to>
                                        <p:strVal val="visible"/>
                                      </p:to>
                                    </p:set>
                                    <p:animEffect transition="in" filter="wipe(right)">
                                      <p:cBhvr>
                                        <p:cTn id="48" dur="500"/>
                                        <p:tgtEl>
                                          <p:spTgt spid="98"/>
                                        </p:tgtEl>
                                      </p:cBhvr>
                                    </p:animEffect>
                                  </p:childTnLst>
                                </p:cTn>
                              </p:par>
                              <p:par>
                                <p:cTn id="49" presetID="53" presetClass="entr" presetSubtype="16" fill="hold" nodeType="withEffect">
                                  <p:stCondLst>
                                    <p:cond delay="15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par>
                                <p:cTn id="54" presetID="22" presetClass="entr" presetSubtype="2" fill="hold" grpId="0" nodeType="withEffect">
                                  <p:stCondLst>
                                    <p:cond delay="2000"/>
                                  </p:stCondLst>
                                  <p:childTnLst>
                                    <p:set>
                                      <p:cBhvr>
                                        <p:cTn id="55" dur="1" fill="hold">
                                          <p:stCondLst>
                                            <p:cond delay="0"/>
                                          </p:stCondLst>
                                        </p:cTn>
                                        <p:tgtEl>
                                          <p:spTgt spid="97"/>
                                        </p:tgtEl>
                                        <p:attrNameLst>
                                          <p:attrName>style.visibility</p:attrName>
                                        </p:attrNameLst>
                                      </p:cBhvr>
                                      <p:to>
                                        <p:strVal val="visible"/>
                                      </p:to>
                                    </p:set>
                                    <p:animEffect transition="in" filter="wipe(right)">
                                      <p:cBhvr>
                                        <p:cTn id="56"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28" grpId="0" animBg="1"/>
      <p:bldP spid="94" grpId="0"/>
      <p:bldP spid="95" grpId="0"/>
      <p:bldP spid="96" grpId="0"/>
      <p:bldP spid="97" grpId="0"/>
      <p:bldP spid="9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0" y="498879"/>
            <a:ext cx="7807060" cy="5739758"/>
            <a:chOff x="123043" y="498879"/>
            <a:chExt cx="7807060" cy="5739758"/>
          </a:xfrm>
        </p:grpSpPr>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t="62708" b="24792"/>
            <a:stretch/>
          </p:blipFill>
          <p:spPr>
            <a:xfrm>
              <a:off x="1190066" y="5159625"/>
              <a:ext cx="5673014" cy="1079012"/>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a:ext>
              </a:extLst>
            </a:blip>
            <a:srcRect t="25417" b="29375"/>
            <a:stretch/>
          </p:blipFill>
          <p:spPr>
            <a:xfrm>
              <a:off x="123043" y="498879"/>
              <a:ext cx="7807060" cy="5370426"/>
            </a:xfrm>
            <a:prstGeom prst="rect">
              <a:avLst/>
            </a:prstGeom>
          </p:spPr>
        </p:pic>
      </p:grpSp>
      <p:sp>
        <p:nvSpPr>
          <p:cNvPr id="12" name="矩形 11" hidden="1"/>
          <p:cNvSpPr/>
          <p:nvPr/>
        </p:nvSpPr>
        <p:spPr>
          <a:xfrm>
            <a:off x="-4854" y="0"/>
            <a:ext cx="12192000" cy="6858000"/>
          </a:xfrm>
          <a:prstGeom prst="rect">
            <a:avLst/>
          </a:prstGeom>
          <a:gradFill>
            <a:gsLst>
              <a:gs pos="100000">
                <a:schemeClr val="bg1">
                  <a:alpha val="60000"/>
                </a:schemeClr>
              </a:gs>
              <a:gs pos="42000">
                <a:schemeClr val="bg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a:off x="4400551" y="790427"/>
            <a:ext cx="2026894" cy="381148"/>
            <a:chOff x="4100513" y="790427"/>
            <a:chExt cx="2026894" cy="381148"/>
          </a:xfrm>
        </p:grpSpPr>
        <p:sp>
          <p:nvSpPr>
            <p:cNvPr id="21" name="矩形 20"/>
            <p:cNvSpPr/>
            <p:nvPr/>
          </p:nvSpPr>
          <p:spPr>
            <a:xfrm>
              <a:off x="5327188" y="790427"/>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诚信</a:t>
              </a:r>
              <a:r>
                <a:rPr lang="zh-CN" altLang="zh-CN" sz="1200" kern="100" dirty="0" smtClean="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立足</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4100513" y="887105"/>
              <a:ext cx="1258599" cy="284470"/>
              <a:chOff x="4100513" y="887105"/>
              <a:chExt cx="1258599" cy="284470"/>
            </a:xfrm>
            <a:solidFill>
              <a:schemeClr val="bg1">
                <a:lumMod val="75000"/>
              </a:schemeClr>
            </a:solidFill>
          </p:grpSpPr>
          <p:cxnSp>
            <p:nvCxnSpPr>
              <p:cNvPr id="23" name="直接连接符 22"/>
              <p:cNvCxnSpPr/>
              <p:nvPr/>
            </p:nvCxnSpPr>
            <p:spPr>
              <a:xfrm flipV="1">
                <a:off x="4100513" y="928688"/>
                <a:ext cx="242887" cy="242887"/>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343400" y="928688"/>
                <a:ext cx="902368"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5267078" y="887105"/>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 name="组合 25"/>
          <p:cNvGrpSpPr/>
          <p:nvPr/>
        </p:nvGrpSpPr>
        <p:grpSpPr>
          <a:xfrm>
            <a:off x="6427445" y="1680252"/>
            <a:ext cx="1773472" cy="1149002"/>
            <a:chOff x="6127407" y="1680252"/>
            <a:chExt cx="1773472" cy="1149002"/>
          </a:xfrm>
        </p:grpSpPr>
        <p:sp>
          <p:nvSpPr>
            <p:cNvPr id="27" name="矩形 26"/>
            <p:cNvSpPr/>
            <p:nvPr/>
          </p:nvSpPr>
          <p:spPr>
            <a:xfrm>
              <a:off x="7100660" y="1680252"/>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创新致</a:t>
              </a:r>
              <a:r>
                <a:rPr lang="zh-CN" altLang="zh-CN" sz="1200" kern="100" dirty="0" smtClean="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远</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6127407" y="1772735"/>
              <a:ext cx="1012860" cy="1056519"/>
              <a:chOff x="4100513" y="115059"/>
              <a:chExt cx="1012860" cy="1056519"/>
            </a:xfrm>
            <a:solidFill>
              <a:schemeClr val="bg1">
                <a:lumMod val="75000"/>
              </a:schemeClr>
            </a:solidFill>
          </p:grpSpPr>
          <p:cxnSp>
            <p:nvCxnSpPr>
              <p:cNvPr id="29" name="直接连接符 28"/>
              <p:cNvCxnSpPr/>
              <p:nvPr/>
            </p:nvCxnSpPr>
            <p:spPr>
              <a:xfrm flipV="1">
                <a:off x="4100513" y="161076"/>
                <a:ext cx="469155" cy="1010502"/>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69668" y="161076"/>
                <a:ext cx="452537"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5021339" y="115059"/>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2" name="组合 31"/>
          <p:cNvGrpSpPr/>
          <p:nvPr/>
        </p:nvGrpSpPr>
        <p:grpSpPr>
          <a:xfrm>
            <a:off x="4052978" y="5074703"/>
            <a:ext cx="2094844" cy="358765"/>
            <a:chOff x="3752940" y="5074703"/>
            <a:chExt cx="2094844" cy="358765"/>
          </a:xfrm>
        </p:grpSpPr>
        <p:sp>
          <p:nvSpPr>
            <p:cNvPr id="33" name="矩形 32"/>
            <p:cNvSpPr/>
            <p:nvPr/>
          </p:nvSpPr>
          <p:spPr>
            <a:xfrm>
              <a:off x="5047565" y="5156469"/>
              <a:ext cx="800219" cy="276999"/>
            </a:xfrm>
            <a:prstGeom prst="rect">
              <a:avLst/>
            </a:prstGeom>
          </p:spPr>
          <p:txBody>
            <a:bodyPr wrap="none">
              <a:spAutoFit/>
            </a:bodyPr>
            <a:lstStyle/>
            <a:p>
              <a:r>
                <a:rPr lang="zh-CN" altLang="zh-CN" sz="1200" kern="100" dirty="0">
                  <a:solidFill>
                    <a:schemeClr val="bg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追求卓越</a:t>
              </a:r>
              <a:endParaRPr lang="zh-CN" altLang="en-US" sz="12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52940" y="5074703"/>
              <a:ext cx="1340642" cy="280189"/>
              <a:chOff x="3752940" y="5074703"/>
              <a:chExt cx="1340642" cy="280189"/>
            </a:xfrm>
            <a:solidFill>
              <a:schemeClr val="bg1">
                <a:lumMod val="75000"/>
              </a:schemeClr>
            </a:solidFill>
          </p:grpSpPr>
          <p:cxnSp>
            <p:nvCxnSpPr>
              <p:cNvPr id="35" name="直接连接符 34"/>
              <p:cNvCxnSpPr/>
              <p:nvPr/>
            </p:nvCxnSpPr>
            <p:spPr>
              <a:xfrm>
                <a:off x="3752940" y="5074703"/>
                <a:ext cx="347573" cy="229738"/>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03874" y="5304441"/>
                <a:ext cx="902368" cy="0"/>
              </a:xfrm>
              <a:prstGeom prst="line">
                <a:avLst/>
              </a:prstGeom>
              <a:grp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5001548" y="5262858"/>
                <a:ext cx="92034" cy="92034"/>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8" name="文本框 37"/>
          <p:cNvSpPr txBox="1"/>
          <p:nvPr/>
        </p:nvSpPr>
        <p:spPr>
          <a:xfrm>
            <a:off x="7348271" y="2438051"/>
            <a:ext cx="3647152" cy="923330"/>
          </a:xfrm>
          <a:prstGeom prst="rect">
            <a:avLst/>
          </a:prstGeom>
          <a:noFill/>
        </p:spPr>
        <p:txBody>
          <a:bodyPr wrap="none" rtlCol="0">
            <a:spAutoFit/>
          </a:bodyPr>
          <a:lstStyle/>
          <a:p>
            <a:r>
              <a:rPr lang="zh-CN" altLang="en-US" sz="5400" dirty="0" smtClean="0">
                <a:solidFill>
                  <a:srgbClr val="AE8A57"/>
                </a:solidFill>
                <a:latin typeface="方正正中黑简体" panose="02000000000000000000" pitchFamily="2" charset="-122"/>
                <a:ea typeface="方正正中黑简体" panose="02000000000000000000" pitchFamily="2" charset="-122"/>
              </a:rPr>
              <a:t>感谢观看！</a:t>
            </a:r>
            <a:endParaRPr lang="zh-CN" altLang="en-US" sz="5400" dirty="0">
              <a:solidFill>
                <a:srgbClr val="AE8A57"/>
              </a:solidFill>
              <a:latin typeface="方正正中黑简体" panose="02000000000000000000" pitchFamily="2" charset="-122"/>
              <a:ea typeface="方正正中黑简体" panose="02000000000000000000" pitchFamily="2" charset="-122"/>
            </a:endParaRPr>
          </a:p>
        </p:txBody>
      </p:sp>
      <p:pic>
        <p:nvPicPr>
          <p:cNvPr id="7" name="图片 6"/>
          <p:cNvPicPr>
            <a:picLocks noChangeAspect="1"/>
          </p:cNvPicPr>
          <p:nvPr/>
        </p:nvPicPr>
        <p:blipFill>
          <a:blip r:embed="rId5" cstate="print">
            <a:duotone>
              <a:schemeClr val="accent4">
                <a:shade val="45000"/>
                <a:satMod val="135000"/>
              </a:schemeClr>
              <a:prstClr val="white"/>
            </a:duotone>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081610" y="2713213"/>
            <a:ext cx="901585" cy="998978"/>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160885266"/>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500"/>
                                  </p:stCondLst>
                                  <p:childTnLst>
                                    <p:set>
                                      <p:cBhvr>
                                        <p:cTn id="11" dur="1" fill="hold">
                                          <p:stCondLst>
                                            <p:cond delay="0"/>
                                          </p:stCondLst>
                                        </p:cTn>
                                        <p:tgtEl>
                                          <p:spTgt spid="7"/>
                                        </p:tgtEl>
                                        <p:attrNameLst>
                                          <p:attrName>style.visibility</p:attrName>
                                        </p:attrNameLst>
                                      </p:cBhvr>
                                      <p:to>
                                        <p:strVal val="visible"/>
                                      </p:to>
                                    </p:set>
                                    <p:animScale>
                                      <p:cBhvr>
                                        <p:cTn id="1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7"/>
                                        </p:tgtEl>
                                        <p:attrNameLst>
                                          <p:attrName>ppt_x</p:attrName>
                                          <p:attrName>ppt_y</p:attrName>
                                        </p:attrNameLst>
                                      </p:cBhvr>
                                    </p:animMotion>
                                    <p:animEffect transition="in" filter="fade">
                                      <p:cBhvr>
                                        <p:cTn id="14" dur="1000"/>
                                        <p:tgtEl>
                                          <p:spTgt spid="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par>
                                <p:cTn id="19" presetID="22" presetClass="entr" presetSubtype="8"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par>
                                <p:cTn id="25" presetID="2" presetClass="entr" presetSubtype="2" fill="hold" grpId="0" nodeType="withEffect">
                                  <p:stCondLst>
                                    <p:cond delay="0"/>
                                  </p:stCondLst>
                                  <p:iterate type="lt">
                                    <p:tmPct val="10000"/>
                                  </p:iterate>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1+#ppt_w/2"/>
                                          </p:val>
                                        </p:tav>
                                        <p:tav tm="100000">
                                          <p:val>
                                            <p:strVal val="#ppt_x"/>
                                          </p:val>
                                        </p:tav>
                                      </p:tavLst>
                                    </p:anim>
                                    <p:anim calcmode="lin" valueType="num">
                                      <p:cBhvr additive="base">
                                        <p:cTn id="28"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44226B5-3544-4F30-9B3C-DBE008072C0B"/>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LAYERS_CUSTOMIZATION" val="UEsDBBQAAgAIAHa4w0R7BdOSwAEAANoDAAAPAAAAbm9uZS9wbGF5ZXIueG1spZJPb9QwEMXPW6nfIfK99m4Rolo59ICUE0WVFhC3lTeZJqaOHTwTsvvtmfzZpFuQQOKQaPIy72fPs/X9sXbJT4hog0/FRq5FAj4PhfVlKr58zm7uxP376yvdOHOCmNgiFT54EEkBmEfbEPseDVWpeCFIhoqEXx63R7SpqIiarVJd18nujQyxVLfr9UZ9e/i4yyuozY31SMbnzF32ciuSJtoQLZ1S8W4trq9WA/ICZ5F7fInBtf3KKPNQqyYCgieIatz2bN3S38381MErOjWAgkdfDbMfTP78EIrWAfbaSo9tOyDqCYO20rS1mzufYMxTMTbsa0A0JaB0vhRq9Ko/mPWTM1hNHLzA9tymPTiLFYsjfejeL+r+bBmyVxNHXYJ0PUwwnGLWOpeBoTZCIZIIP1rLVdZjv85HsN6IcTnP3Xt8tl5il7PGVWZyCvH0gR18JFOUco5ejtHLwdTbh+ITF49TnLsFMgezhKArqt3bf86j7/6fOAp4Mq0jcV7B+gKOmeW/BDWPQsAz9pqkxsl+tTOVd9ce6hdX40Iadzdl8R1FQiaWwNewMGTUos8w9Zqm1fg5JTTHotXv91JPRC5/AVBLAQIAABQAAgAIAHa4w0R7BdOSwAEAANoDAAAPAAAAAAAAAAEAAAAAAAAAAABub25lL3BsYXllci54bWxQSwUGAAAAAAEAAQA9AAAA7QEAAAAA"/>
  <p:tag name="ISPRING_RESOURCE_PATHS_HASH_PRESENTER" val="d4f661f2498de2a28eb8ee78f785d65def7b17b"/>
  <p:tag name="ISPRING_SCORM_ENDPOINT" val="&lt;endpoint&gt;&lt;enable&gt;0&lt;/enable&gt;&lt;lrs&gt;http://&lt;/lrs&gt;&lt;auth&gt;0&lt;/auth&gt;&lt;login&gt;&lt;/login&gt;&lt;password&gt;&lt;/password&gt;&lt;key&gt;&lt;/key&gt;&lt;name&gt;&lt;/name&gt;&lt;email&gt;&lt;/email&gt;&lt;/endpoint&gt;&#10;"/>
  <p:tag name="ISPRING_PRESENTATION_TITLE" val="2015年工作计划PPT模板 原图片背景B"/>
</p:tagLst>
</file>

<file path=ppt/tags/tag2.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5"/>
</p:tagLst>
</file>

<file path=ppt/tags/tag20.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8"/>
</p:tagLst>
</file>

<file path=ppt/tags/tag21.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9"/>
</p:tagLst>
</file>

<file path=ppt/tags/tag22.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10"/>
</p:tagLst>
</file>

<file path=ppt/tags/tag23.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11"/>
</p:tagLst>
</file>

<file path=ppt/tags/tag24.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12"/>
</p:tagLst>
</file>

<file path=ppt/tags/tag25.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6"/>
</p:tagLst>
</file>

<file path=ppt/tags/tag27.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7"/>
</p:tagLst>
</file>

<file path=ppt/tags/tag28.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8"/>
</p:tagLst>
</file>

<file path=ppt/tags/tag29.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29"/>
</p:tagLst>
</file>

<file path=ppt/tags/tag30.xml><?xml version="1.0" encoding="utf-8"?>
<p:tagLst xmlns:a="http://schemas.openxmlformats.org/drawingml/2006/main" xmlns:r="http://schemas.openxmlformats.org/officeDocument/2006/relationships" xmlns:p="http://schemas.openxmlformats.org/presentationml/2006/main">
  <p:tag name="MH" val="20151222212658"/>
  <p:tag name="MH_LIBRARY" val="GRAPHIC"/>
  <p:tag name="MH_TYPE" val="Other"/>
  <p:tag name="MH_ORDER" val="3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badi MT" panose="020F0302020204030204"/>
        <a:ea typeface="微软雅黑"/>
        <a:cs typeface=""/>
      </a:majorFont>
      <a:minorFont>
        <a:latin typeface="Abadi MT"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6475</TotalTime>
  <Words>3352</Words>
  <Application>Microsoft Office PowerPoint</Application>
  <PresentationFormat>宽屏</PresentationFormat>
  <Paragraphs>361</Paragraphs>
  <Slides>32</Slides>
  <Notes>32</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32</vt:i4>
      </vt:variant>
    </vt:vector>
  </HeadingPairs>
  <TitlesOfParts>
    <vt:vector size="45" baseType="lpstr">
      <vt:lpstr>Arial Unicode MS</vt:lpstr>
      <vt:lpstr>Gill Sans</vt:lpstr>
      <vt:lpstr>Lato Light</vt:lpstr>
      <vt:lpstr>方正正中黑简体</vt:lpstr>
      <vt:lpstr>宋体</vt:lpstr>
      <vt:lpstr>微软雅黑</vt:lpstr>
      <vt:lpstr>Abadi MT</vt:lpstr>
      <vt:lpstr>Arial</vt:lpstr>
      <vt:lpstr>Calibri</vt:lpstr>
      <vt:lpstr>Century Gothic</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春秋视觉</dc:creator>
  <cp:keywords>春秋视觉</cp:keywords>
  <cp:lastModifiedBy>l</cp:lastModifiedBy>
  <cp:revision>264</cp:revision>
  <dcterms:created xsi:type="dcterms:W3CDTF">2015-01-16T06:35:15Z</dcterms:created>
  <dcterms:modified xsi:type="dcterms:W3CDTF">2016-03-29T05:30:34Z</dcterms:modified>
</cp:coreProperties>
</file>