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sldIdLst>
    <p:sldId id="326" r:id="rId3"/>
    <p:sldId id="324" r:id="rId5"/>
    <p:sldId id="303" r:id="rId6"/>
    <p:sldId id="308" r:id="rId7"/>
    <p:sldId id="311" r:id="rId8"/>
    <p:sldId id="305" r:id="rId9"/>
    <p:sldId id="290" r:id="rId10"/>
    <p:sldId id="298" r:id="rId11"/>
    <p:sldId id="301" r:id="rId12"/>
    <p:sldId id="322" r:id="rId13"/>
    <p:sldId id="295" r:id="rId14"/>
    <p:sldId id="323" r:id="rId15"/>
    <p:sldId id="292" r:id="rId16"/>
    <p:sldId id="297" r:id="rId17"/>
    <p:sldId id="306" r:id="rId18"/>
    <p:sldId id="316" r:id="rId19"/>
    <p:sldId id="315" r:id="rId20"/>
    <p:sldId id="296" r:id="rId21"/>
    <p:sldId id="321" r:id="rId22"/>
    <p:sldId id="327" r:id="rId23"/>
  </p:sldIdLst>
  <p:sldSz cx="12190095" cy="6858000"/>
  <p:notesSz cx="6858000" cy="9144000"/>
  <p:embeddedFontLst>
    <p:embeddedFont>
      <p:font typeface="方正卡通简体" panose="03000509000000000000" pitchFamily="65" charset="-122"/>
      <p:regular r:id="rId27"/>
    </p:embeddedFont>
    <p:embeddedFont>
      <p:font typeface="Impact" panose="020B0806030902050204" pitchFamily="34" charset="0"/>
      <p:regular r:id="rId28"/>
    </p:embeddedFont>
    <p:embeddedFont>
      <p:font typeface="Calibri" panose="020F0502020204030204" charset="0"/>
      <p:regular r:id="rId29"/>
      <p:bold r:id="rId30"/>
      <p:italic r:id="rId31"/>
      <p:boldItalic r:id="rId3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A609"/>
    <a:srgbClr val="639E08"/>
    <a:srgbClr val="31A99B"/>
    <a:srgbClr val="2A855C"/>
    <a:srgbClr val="186D4C"/>
    <a:srgbClr val="0E5E3E"/>
    <a:srgbClr val="86C89F"/>
    <a:srgbClr val="52BA2C"/>
    <a:srgbClr val="2992D3"/>
    <a:srgbClr val="F7A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3" autoAdjust="0"/>
    <p:restoredTop sz="94311" autoAdjust="0"/>
  </p:normalViewPr>
  <p:slideViewPr>
    <p:cSldViewPr>
      <p:cViewPr>
        <p:scale>
          <a:sx n="75" d="100"/>
          <a:sy n="75" d="100"/>
        </p:scale>
        <p:origin x="708" y="588"/>
      </p:cViewPr>
      <p:guideLst>
        <p:guide orient="horz" pos="2160"/>
        <p:guide pos="3840"/>
      </p:guideLst>
    </p:cSldViewPr>
  </p:slideViewPr>
  <p:notesTextViewPr>
    <p:cViewPr>
      <p:scale>
        <a:sx n="150" d="100"/>
        <a:sy n="15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1FAED0-7D10-4239-9B56-C55805060B8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147A23-5BA8-44CE-9215-79B767159C4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照片和边框组合的时候，你点照片要点击两下才能选中照片，这样才可以准确修改哦</a:t>
            </a:r>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a:t>照片和边框组合的时候，你点照片要点击两下才能选中照片，这样才可以准确修改哦</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a:t>照片和边框组合的时候，你点照片要点击两下才能选中照片，这样才可以准确修改哦</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a:t>照片和边框组合的时候，你点照片要点击两下才能选中照片，这样才可以准确修改哦</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a:prstGeom prst="rect">
            <a:avLst/>
          </a:prstGeo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6200"/>
            <a:ext cx="8533289"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609521" y="1600201"/>
            <a:ext cx="10971372" cy="4525963"/>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a:prstGeom prst="rect">
            <a:avLst/>
          </a:prstGeo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9" y="2906713"/>
            <a:ext cx="10361851"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12695" y="1600201"/>
            <a:ext cx="7210545"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8226413" y="1600201"/>
            <a:ext cx="7212661"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113"/>
            <a:ext cx="5386216"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4875"/>
            <a:ext cx="5386216"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1" y="1535113"/>
            <a:ext cx="538833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1" y="2174875"/>
            <a:ext cx="538833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8" name="页脚占位符 7"/>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4" name="页脚占位符 3"/>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3" name="页脚占位符 2"/>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 y="-9204"/>
            <a:ext cx="12190412" cy="68672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3" name="页脚占位符 2"/>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3" name="页脚占位符 2"/>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 y="-2356"/>
            <a:ext cx="12190413" cy="6860356"/>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userDrawn="1"/>
        </p:nvSpPr>
        <p:spPr>
          <a:xfrm>
            <a:off x="0" y="-99392"/>
            <a:ext cx="12190413" cy="6318524"/>
          </a:xfrm>
          <a:prstGeom prst="rect">
            <a:avLst/>
          </a:prstGeom>
          <a:gradFill flip="none" rotWithShape="1">
            <a:gsLst>
              <a:gs pos="0">
                <a:schemeClr val="bg1">
                  <a:alpha val="67000"/>
                </a:schemeClr>
              </a:gs>
              <a:gs pos="50000">
                <a:schemeClr val="bg1">
                  <a:alpha val="82000"/>
                </a:schemeClr>
              </a:gs>
              <a:gs pos="100000">
                <a:schemeClr val="bg1">
                  <a:shade val="100000"/>
                  <a:satMod val="115000"/>
                  <a:alpha val="0"/>
                </a:schemeClr>
              </a:gs>
              <a:gs pos="83000">
                <a:schemeClr val="bg1">
                  <a:shade val="100000"/>
                  <a:satMod val="115000"/>
                  <a:alpha val="3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userDrawn="1"/>
        </p:nvGrpSpPr>
        <p:grpSpPr>
          <a:xfrm>
            <a:off x="1109881" y="5444092"/>
            <a:ext cx="1426228" cy="1407059"/>
            <a:chOff x="1109881" y="5444092"/>
            <a:chExt cx="1426228" cy="1407059"/>
          </a:xfrm>
        </p:grpSpPr>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62285" y="5444092"/>
              <a:ext cx="1173824" cy="1404812"/>
            </a:xfrm>
            <a:prstGeom prst="rect">
              <a:avLst/>
            </a:prstGeom>
          </p:spPr>
        </p:pic>
        <p:pic>
          <p:nvPicPr>
            <p:cNvPr id="9" name="图片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9881" y="6298144"/>
              <a:ext cx="881987" cy="550760"/>
            </a:xfrm>
            <a:prstGeom prst="rect">
              <a:avLst/>
            </a:prstGeom>
          </p:spPr>
        </p:pic>
        <p:pic>
          <p:nvPicPr>
            <p:cNvPr id="10" name="图片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1558702" y="6524148"/>
              <a:ext cx="523663" cy="32700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3" name="页脚占位符 2"/>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pic>
        <p:nvPicPr>
          <p:cNvPr id="5"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0"/>
            <a:ext cx="12190413" cy="68794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3" y="273051"/>
            <a:ext cx="6814779"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1" y="1435101"/>
            <a:ext cx="4010562"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a:prstGeom prst="rect">
            <a:avLst/>
          </a:prstGeo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775"/>
            <a:ext cx="7314248"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6" name="页脚占位符 5"/>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1600201"/>
            <a:ext cx="10971372" cy="4525963"/>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84067" y="274639"/>
            <a:ext cx="3655008" cy="5851525"/>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12694" y="274639"/>
            <a:ext cx="10768198" cy="5851525"/>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6351"/>
            <a:ext cx="2844430" cy="365125"/>
          </a:xfrm>
          <a:prstGeom prst="rect">
            <a:avLst/>
          </a:prstGeom>
        </p:spPr>
        <p:txBody>
          <a:bodyPr/>
          <a:lstStyle/>
          <a:p>
            <a:fld id="{A61B1FD8-8752-40A4-8FD5-E89685AB56BD}" type="datetimeFigureOut">
              <a:rPr lang="zh-CN" altLang="en-US" smtClean="0"/>
            </a:fld>
            <a:endParaRPr lang="zh-CN" altLang="en-US"/>
          </a:p>
        </p:txBody>
      </p:sp>
      <p:sp>
        <p:nvSpPr>
          <p:cNvPr id="5" name="页脚占位符 4"/>
          <p:cNvSpPr>
            <a:spLocks noGrp="1"/>
          </p:cNvSpPr>
          <p:nvPr>
            <p:ph type="ftr" sz="quarter" idx="11"/>
          </p:nvPr>
        </p:nvSpPr>
        <p:spPr>
          <a:xfrm>
            <a:off x="4165058" y="6356351"/>
            <a:ext cx="3860297"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6351"/>
            <a:ext cx="2844430" cy="365125"/>
          </a:xfrm>
          <a:prstGeom prst="rect">
            <a:avLst/>
          </a:prstGeom>
        </p:spPr>
        <p:txBody>
          <a:bodyPr/>
          <a:lstStyle/>
          <a:p>
            <a:fld id="{52DCD716-44A1-4A3E-9A48-2DB906ECEF8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8.xml"/><Relationship Id="rId5" Type="http://schemas.openxmlformats.org/officeDocument/2006/relationships/image" Target="../media/image9.png"/><Relationship Id="rId4" Type="http://schemas.openxmlformats.org/officeDocument/2006/relationships/image" Target="../media/image8.png"/><Relationship Id="rId3" Type="http://schemas.microsoft.com/office/2007/relationships/media" Target="../media/media1.mp3"/><Relationship Id="rId2" Type="http://schemas.openxmlformats.org/officeDocument/2006/relationships/audio" Target="NULL" TargetMode="External"/><Relationship Id="rId1"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jpeg"/><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image" Target="../media/image11.jpe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8.xml"/><Relationship Id="rId7" Type="http://schemas.openxmlformats.org/officeDocument/2006/relationships/image" Target="../media/image21.png"/><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9" Type="http://schemas.openxmlformats.org/officeDocument/2006/relationships/image" Target="../media/image29.jpeg"/><Relationship Id="rId8" Type="http://schemas.microsoft.com/office/2007/relationships/hdphoto" Target="../media/hdphoto1.wdp"/><Relationship Id="rId7" Type="http://schemas.openxmlformats.org/officeDocument/2006/relationships/image" Target="../media/image28.jpeg"/><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png"/><Relationship Id="rId17" Type="http://schemas.openxmlformats.org/officeDocument/2006/relationships/notesSlide" Target="../notesSlides/notesSlide5.xml"/><Relationship Id="rId16" Type="http://schemas.openxmlformats.org/officeDocument/2006/relationships/slideLayout" Target="../slideLayouts/slideLayout9.xml"/><Relationship Id="rId15" Type="http://schemas.openxmlformats.org/officeDocument/2006/relationships/image" Target="../media/image33.png"/><Relationship Id="rId14" Type="http://schemas.microsoft.com/office/2007/relationships/hdphoto" Target="../media/hdphoto3.wdp"/><Relationship Id="rId13" Type="http://schemas.openxmlformats.org/officeDocument/2006/relationships/image" Target="../media/image32.jpeg"/><Relationship Id="rId12" Type="http://schemas.openxmlformats.org/officeDocument/2006/relationships/image" Target="../media/image31.jpeg"/><Relationship Id="rId11" Type="http://schemas.openxmlformats.org/officeDocument/2006/relationships/image" Target="../media/image30.jpeg"/><Relationship Id="rId10" Type="http://schemas.microsoft.com/office/2007/relationships/hdphoto" Target="../media/hdphoto2.wdp"/><Relationship Id="rId1" Type="http://schemas.openxmlformats.org/officeDocument/2006/relationships/image" Target="../media/image22.jpe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0.xml"/><Relationship Id="rId8" Type="http://schemas.openxmlformats.org/officeDocument/2006/relationships/image" Target="../media/image41.png"/><Relationship Id="rId7" Type="http://schemas.openxmlformats.org/officeDocument/2006/relationships/image" Target="../media/image40.jpeg"/><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35.jpeg"/><Relationship Id="rId10" Type="http://schemas.openxmlformats.org/officeDocument/2006/relationships/notesSlide" Target="../notesSlides/notesSlide6.xml"/><Relationship Id="rId1" Type="http://schemas.openxmlformats.org/officeDocument/2006/relationships/image" Target="../media/image34.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9.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jpeg"/><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jpe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9.xml"/><Relationship Id="rId7" Type="http://schemas.openxmlformats.org/officeDocument/2006/relationships/image" Target="../media/image59.png"/><Relationship Id="rId6" Type="http://schemas.openxmlformats.org/officeDocument/2006/relationships/image" Target="../media/image58.png"/><Relationship Id="rId5" Type="http://schemas.microsoft.com/office/2007/relationships/hdphoto" Target="../media/hdphoto4.wdp"/><Relationship Id="rId4" Type="http://schemas.openxmlformats.org/officeDocument/2006/relationships/image" Target="../media/image57.png"/><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54.jpe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8.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image" Target="../media/image60.jpe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eg"/><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image" Target="../media/image51.jpe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8.xml"/><Relationship Id="rId5" Type="http://schemas.openxmlformats.org/officeDocument/2006/relationships/image" Target="../media/image65.jpeg"/><Relationship Id="rId4" Type="http://schemas.openxmlformats.org/officeDocument/2006/relationships/image" Target="../media/image73.jpeg"/><Relationship Id="rId3" Type="http://schemas.openxmlformats.org/officeDocument/2006/relationships/image" Target="../media/image52.jpeg"/><Relationship Id="rId2" Type="http://schemas.openxmlformats.org/officeDocument/2006/relationships/image" Target="../media/image72.png"/><Relationship Id="rId1" Type="http://schemas.openxmlformats.org/officeDocument/2006/relationships/image" Target="../media/image71.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9.xml"/><Relationship Id="rId4" Type="http://schemas.openxmlformats.org/officeDocument/2006/relationships/image" Target="../media/image76.png"/><Relationship Id="rId3" Type="http://schemas.openxmlformats.org/officeDocument/2006/relationships/image" Target="../media/image75.png"/><Relationship Id="rId2" Type="http://schemas.openxmlformats.org/officeDocument/2006/relationships/image" Target="../media/image52.jpeg"/><Relationship Id="rId1" Type="http://schemas.openxmlformats.org/officeDocument/2006/relationships/image" Target="../media/image74.jpe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7.xml"/><Relationship Id="rId5" Type="http://schemas.openxmlformats.org/officeDocument/2006/relationships/image" Target="../media/image79.jpeg"/><Relationship Id="rId4" Type="http://schemas.openxmlformats.org/officeDocument/2006/relationships/image" Target="../media/image51.jpeg"/><Relationship Id="rId3" Type="http://schemas.openxmlformats.org/officeDocument/2006/relationships/image" Target="../media/image65.jpeg"/><Relationship Id="rId2" Type="http://schemas.openxmlformats.org/officeDocument/2006/relationships/image" Target="../media/image78.jpeg"/><Relationship Id="rId1" Type="http://schemas.openxmlformats.org/officeDocument/2006/relationships/image" Target="../media/image77.pn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9.xml"/><Relationship Id="rId5" Type="http://schemas.openxmlformats.org/officeDocument/2006/relationships/image" Target="../media/image84.png"/><Relationship Id="rId4" Type="http://schemas.openxmlformats.org/officeDocument/2006/relationships/image" Target="../media/image83.jpeg"/><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image" Target="../media/image80.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10.xml"/><Relationship Id="rId7" Type="http://schemas.openxmlformats.org/officeDocument/2006/relationships/image" Target="../media/image90.png"/><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eg"/><Relationship Id="rId3" Type="http://schemas.openxmlformats.org/officeDocument/2006/relationships/image" Target="../media/image52.jpeg"/><Relationship Id="rId2" Type="http://schemas.openxmlformats.org/officeDocument/2006/relationships/image" Target="../media/image86.png"/><Relationship Id="rId1" Type="http://schemas.openxmlformats.org/officeDocument/2006/relationships/image" Target="../media/image85.jpe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9.xml"/><Relationship Id="rId5" Type="http://schemas.openxmlformats.org/officeDocument/2006/relationships/image" Target="../media/image95.jpeg"/><Relationship Id="rId4" Type="http://schemas.openxmlformats.org/officeDocument/2006/relationships/image" Target="../media/image94.jpeg"/><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image" Target="../media/image91.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image" Target="../media/image99.png"/><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image" Target="../media/image96.jpe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8.xml"/><Relationship Id="rId6" Type="http://schemas.openxmlformats.org/officeDocument/2006/relationships/image" Target="../media/image103.jpeg"/><Relationship Id="rId5" Type="http://schemas.openxmlformats.org/officeDocument/2006/relationships/image" Target="../media/image102.png"/><Relationship Id="rId4" Type="http://schemas.openxmlformats.org/officeDocument/2006/relationships/image" Target="../media/image51.jpeg"/><Relationship Id="rId3" Type="http://schemas.openxmlformats.org/officeDocument/2006/relationships/image" Target="../media/image101.png"/><Relationship Id="rId2" Type="http://schemas.openxmlformats.org/officeDocument/2006/relationships/image" Target="../media/image12.jpeg"/><Relationship Id="rId1" Type="http://schemas.openxmlformats.org/officeDocument/2006/relationships/image" Target="../media/image100.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8.xml"/><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image" Target="../media/image10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8757" y="-154149"/>
            <a:ext cx="12738502" cy="7165406"/>
          </a:xfrm>
          <a:prstGeom prst="rect">
            <a:avLst/>
          </a:prstGeom>
        </p:spPr>
      </p:pic>
      <p:sp>
        <p:nvSpPr>
          <p:cNvPr id="3" name="文本框 3"/>
          <p:cNvSpPr txBox="1"/>
          <p:nvPr/>
        </p:nvSpPr>
        <p:spPr>
          <a:xfrm>
            <a:off x="1511320" y="2238803"/>
            <a:ext cx="9750238" cy="923330"/>
          </a:xfrm>
          <a:prstGeom prst="rect">
            <a:avLst/>
          </a:prstGeom>
          <a:noFill/>
          <a:effectLst/>
        </p:spPr>
        <p:txBody>
          <a:bodyPr wrap="square" rtlCol="0">
            <a:spAutoFit/>
          </a:bodyPr>
          <a:lstStyle/>
          <a:p>
            <a:pPr algn="ctr"/>
            <a:r>
              <a:rPr lang="zh-CN" altLang="en-US" sz="4000" b="1" dirty="0" smtClean="0">
                <a:solidFill>
                  <a:srgbClr val="52BA2C"/>
                </a:solidFill>
                <a:effectLst>
                  <a:outerShdw blurRad="292100" dist="38100" dir="10800000" algn="r" rotWithShape="0">
                    <a:prstClr val="black">
                      <a:alpha val="17000"/>
                    </a:prstClr>
                  </a:outerShdw>
                </a:effectLst>
                <a:latin typeface="方正卡通简体" panose="03000509000000000000" pitchFamily="65" charset="-122"/>
                <a:ea typeface="方正卡通简体" panose="03000509000000000000" pitchFamily="65" charset="-122"/>
              </a:rPr>
              <a:t>用深沉的</a:t>
            </a:r>
            <a:r>
              <a:rPr lang="zh-CN" altLang="en-US" sz="4800" b="1" dirty="0" smtClean="0">
                <a:solidFill>
                  <a:srgbClr val="52BA2C"/>
                </a:solidFill>
                <a:effectLst>
                  <a:outerShdw blurRad="292100" dist="38100" dir="10800000" algn="r" rotWithShape="0">
                    <a:prstClr val="black">
                      <a:alpha val="17000"/>
                    </a:prstClr>
                  </a:outerShdw>
                </a:effectLst>
                <a:latin typeface="方正卡通简体" panose="03000509000000000000" pitchFamily="65" charset="-122"/>
                <a:ea typeface="方正卡通简体" panose="03000509000000000000" pitchFamily="65" charset="-122"/>
              </a:rPr>
              <a:t>爱</a:t>
            </a:r>
            <a:r>
              <a:rPr lang="zh-CN" altLang="en-US" sz="4000" b="1" dirty="0" smtClean="0">
                <a:solidFill>
                  <a:srgbClr val="52BA2C"/>
                </a:solidFill>
                <a:effectLst>
                  <a:outerShdw blurRad="292100" dist="38100" dir="10800000" algn="r" rotWithShape="0">
                    <a:prstClr val="black">
                      <a:alpha val="17000"/>
                    </a:prstClr>
                  </a:outerShdw>
                </a:effectLst>
                <a:latin typeface="方正卡通简体" panose="03000509000000000000" pitchFamily="65" charset="-122"/>
                <a:ea typeface="方正卡通简体" panose="03000509000000000000" pitchFamily="65" charset="-122"/>
              </a:rPr>
              <a:t>  培育永不凋谢的</a:t>
            </a:r>
            <a:r>
              <a:rPr lang="zh-CN" altLang="en-US" sz="5400" b="1" dirty="0" smtClean="0">
                <a:solidFill>
                  <a:srgbClr val="52BA2C"/>
                </a:solidFill>
                <a:effectLst>
                  <a:outerShdw blurRad="292100" dist="38100" dir="10800000" algn="r" rotWithShape="0">
                    <a:prstClr val="black">
                      <a:alpha val="17000"/>
                    </a:prstClr>
                  </a:outerShdw>
                </a:effectLst>
                <a:latin typeface="方正卡通简体" panose="03000509000000000000" pitchFamily="65" charset="-122"/>
                <a:ea typeface="方正卡通简体" panose="03000509000000000000" pitchFamily="65" charset="-122"/>
              </a:rPr>
              <a:t>花朵</a:t>
            </a:r>
            <a:endParaRPr lang="zh-CN" altLang="en-US" sz="5400" dirty="0">
              <a:solidFill>
                <a:srgbClr val="52BA2C"/>
              </a:solidFill>
              <a:effectLst>
                <a:outerShdw blurRad="292100" dist="38100" dir="10800000" algn="r" rotWithShape="0">
                  <a:prstClr val="black">
                    <a:alpha val="17000"/>
                  </a:prstClr>
                </a:outerShdw>
              </a:effectLst>
              <a:latin typeface="方正卡通简体" panose="03000509000000000000" pitchFamily="65" charset="-122"/>
              <a:ea typeface="方正卡通简体" panose="03000509000000000000" pitchFamily="65" charset="-122"/>
            </a:endParaRPr>
          </a:p>
        </p:txBody>
      </p:sp>
      <p:pic>
        <p:nvPicPr>
          <p:cNvPr id="8" name="儿童歌曲 - 老师老师 - 学生老师对唱">
            <a:hlinkClick r:id="" action="ppaction://media"/>
          </p:cNvPr>
          <p:cNvPicPr>
            <a:picLocks noChangeAspect="1"/>
          </p:cNvPicPr>
          <p:nvPr>
            <a:audioFile r:link="rId2"/>
            <p:extLst>
              <p:ext uri="{DAA4B4D4-6D71-4841-9C94-3DE7FCFB9230}">
                <p14:media xmlns:p14="http://schemas.microsoft.com/office/powerpoint/2010/main" r:embed="rId3">
                  <p14:trim st="2976.000000"/>
                </p14:media>
              </p:ext>
            </p:extLst>
          </p:nvPr>
        </p:nvPicPr>
        <p:blipFill>
          <a:blip r:embed="rId4"/>
          <a:stretch>
            <a:fillRect/>
          </a:stretch>
        </p:blipFill>
        <p:spPr>
          <a:xfrm>
            <a:off x="-1033586" y="6553200"/>
            <a:ext cx="609600" cy="609600"/>
          </a:xfrm>
          <a:prstGeom prst="rect">
            <a:avLst/>
          </a:prstGeom>
        </p:spPr>
      </p:pic>
      <p:sp>
        <p:nvSpPr>
          <p:cNvPr id="10" name="文本框 9"/>
          <p:cNvSpPr txBox="1"/>
          <p:nvPr/>
        </p:nvSpPr>
        <p:spPr>
          <a:xfrm>
            <a:off x="1934601" y="739696"/>
            <a:ext cx="8903676" cy="1862048"/>
          </a:xfrm>
          <a:prstGeom prst="rect">
            <a:avLst/>
          </a:prstGeom>
          <a:noFill/>
          <a:effectLst/>
        </p:spPr>
        <p:txBody>
          <a:bodyPr wrap="square" rtlCol="0">
            <a:spAutoFit/>
          </a:bodyPr>
          <a:lstStyle/>
          <a:p>
            <a:pPr algn="ctr"/>
            <a:r>
              <a:rPr lang="zh-CN" altLang="en-US" sz="11500" b="1" dirty="0" smtClean="0">
                <a:ln w="60325">
                  <a:solidFill>
                    <a:schemeClr val="bg1"/>
                  </a:solidFill>
                </a:ln>
                <a:solidFill>
                  <a:srgbClr val="00B0F0"/>
                </a:solidFill>
                <a:effectLst>
                  <a:outerShdw blurRad="419100" dist="38100" dir="10800000" algn="r" rotWithShape="0">
                    <a:prstClr val="black">
                      <a:alpha val="19000"/>
                    </a:prstClr>
                  </a:outerShdw>
                </a:effectLst>
                <a:latin typeface="方正卡通简体" panose="03000509000000000000" pitchFamily="65" charset="-122"/>
                <a:ea typeface="方正卡通简体" panose="03000509000000000000" pitchFamily="65" charset="-122"/>
              </a:rPr>
              <a:t>宝</a:t>
            </a:r>
            <a:r>
              <a:rPr lang="zh-CN" altLang="en-US" sz="11500" b="1" dirty="0" smtClean="0">
                <a:ln w="60325">
                  <a:solidFill>
                    <a:schemeClr val="bg1"/>
                  </a:solidFill>
                </a:ln>
                <a:solidFill>
                  <a:srgbClr val="52BA2C"/>
                </a:solidFill>
                <a:effectLst>
                  <a:outerShdw blurRad="419100" dist="38100" dir="10800000" algn="r" rotWithShape="0">
                    <a:prstClr val="black">
                      <a:alpha val="19000"/>
                    </a:prstClr>
                  </a:outerShdw>
                </a:effectLst>
                <a:latin typeface="方正卡通简体" panose="03000509000000000000" pitchFamily="65" charset="-122"/>
                <a:ea typeface="方正卡通简体" panose="03000509000000000000" pitchFamily="65" charset="-122"/>
              </a:rPr>
              <a:t>贝</a:t>
            </a:r>
            <a:r>
              <a:rPr lang="zh-CN" altLang="en-US" sz="11500" b="1" dirty="0" smtClean="0">
                <a:ln w="60325">
                  <a:solidFill>
                    <a:schemeClr val="bg1"/>
                  </a:solidFill>
                </a:ln>
                <a:solidFill>
                  <a:srgbClr val="FFC000"/>
                </a:solidFill>
                <a:effectLst>
                  <a:outerShdw blurRad="419100" dist="38100" dir="10800000" algn="r" rotWithShape="0">
                    <a:prstClr val="black">
                      <a:alpha val="19000"/>
                    </a:prstClr>
                  </a:outerShdw>
                </a:effectLst>
                <a:latin typeface="方正卡通简体" panose="03000509000000000000" pitchFamily="65" charset="-122"/>
                <a:ea typeface="方正卡通简体" panose="03000509000000000000" pitchFamily="65" charset="-122"/>
              </a:rPr>
              <a:t>成</a:t>
            </a:r>
            <a:r>
              <a:rPr lang="zh-CN" altLang="en-US" sz="11500" b="1" dirty="0" smtClean="0">
                <a:ln w="60325">
                  <a:solidFill>
                    <a:schemeClr val="bg1"/>
                  </a:solidFill>
                </a:ln>
                <a:solidFill>
                  <a:srgbClr val="B6438E"/>
                </a:solidFill>
                <a:effectLst>
                  <a:outerShdw blurRad="419100" dist="38100" dir="10800000" algn="r" rotWithShape="0">
                    <a:prstClr val="black">
                      <a:alpha val="19000"/>
                    </a:prstClr>
                  </a:outerShdw>
                </a:effectLst>
                <a:latin typeface="方正卡通简体" panose="03000509000000000000" pitchFamily="65" charset="-122"/>
                <a:ea typeface="方正卡通简体" panose="03000509000000000000" pitchFamily="65" charset="-122"/>
              </a:rPr>
              <a:t>长</a:t>
            </a:r>
            <a:endParaRPr lang="zh-CN" altLang="en-US" sz="19900" dirty="0">
              <a:ln w="60325">
                <a:solidFill>
                  <a:schemeClr val="bg1"/>
                </a:solidFill>
              </a:ln>
              <a:solidFill>
                <a:srgbClr val="B6438E"/>
              </a:solidFill>
              <a:effectLst>
                <a:outerShdw blurRad="419100" dist="38100" dir="10800000" algn="r" rotWithShape="0">
                  <a:prstClr val="black">
                    <a:alpha val="19000"/>
                  </a:prstClr>
                </a:outerShdw>
              </a:effectLst>
              <a:latin typeface="方正卡通简体" panose="03000509000000000000" pitchFamily="65" charset="-122"/>
              <a:ea typeface="方正卡通简体" panose="03000509000000000000" pitchFamily="65" charset="-122"/>
            </a:endParaRPr>
          </a:p>
        </p:txBody>
      </p:sp>
      <p:sp>
        <p:nvSpPr>
          <p:cNvPr id="2" name="文本框 3"/>
          <p:cNvSpPr txBox="1"/>
          <p:nvPr/>
        </p:nvSpPr>
        <p:spPr>
          <a:xfrm>
            <a:off x="3889469" y="3101268"/>
            <a:ext cx="5329108" cy="400110"/>
          </a:xfrm>
          <a:prstGeom prst="rect">
            <a:avLst/>
          </a:prstGeom>
          <a:noFill/>
          <a:effectLst/>
        </p:spPr>
        <p:txBody>
          <a:bodyPr wrap="square" rtlCol="0">
            <a:spAutoFit/>
          </a:bodyPr>
          <a:lstStyle/>
          <a:p>
            <a:pPr algn="ctr"/>
            <a:r>
              <a:rPr lang="zh-CN" altLang="en-US" sz="2000" b="1" dirty="0">
                <a:solidFill>
                  <a:srgbClr val="FF420F"/>
                </a:solidFill>
                <a:latin typeface="方正卡通简体" panose="03000509000000000000" pitchFamily="65" charset="-122"/>
                <a:ea typeface="方正卡通简体" panose="03000509000000000000" pitchFamily="65" charset="-122"/>
              </a:rPr>
              <a:t>学校</a:t>
            </a:r>
            <a:r>
              <a:rPr lang="zh-CN" altLang="en-US" sz="2000" b="1" dirty="0" smtClean="0">
                <a:solidFill>
                  <a:srgbClr val="FF420F"/>
                </a:solidFill>
                <a:latin typeface="方正卡通简体" panose="03000509000000000000" pitchFamily="65" charset="-122"/>
                <a:ea typeface="方正卡通简体" panose="03000509000000000000" pitchFamily="65" charset="-122"/>
              </a:rPr>
              <a:t>：解放路</a:t>
            </a:r>
            <a:r>
              <a:rPr lang="zh-CN" altLang="en-US" sz="2000" dirty="0" smtClean="0">
                <a:solidFill>
                  <a:schemeClr val="tx1">
                    <a:lumMod val="95000"/>
                    <a:lumOff val="5000"/>
                  </a:schemeClr>
                </a:solidFill>
                <a:latin typeface="方正卡通简体" panose="03000509000000000000" pitchFamily="65" charset="-122"/>
                <a:ea typeface="方正卡通简体" panose="03000509000000000000" pitchFamily="65" charset="-122"/>
              </a:rPr>
              <a:t>小学   </a:t>
            </a:r>
            <a:r>
              <a:rPr lang="zh-CN" altLang="en-US" sz="2000" b="1" dirty="0">
                <a:solidFill>
                  <a:srgbClr val="FF420F"/>
                </a:solidFill>
                <a:latin typeface="方正卡通简体" panose="03000509000000000000" pitchFamily="65" charset="-122"/>
                <a:ea typeface="方正卡通简体" panose="03000509000000000000" pitchFamily="65" charset="-122"/>
              </a:rPr>
              <a:t>班级</a:t>
            </a:r>
            <a:r>
              <a:rPr lang="zh-CN" altLang="en-US" sz="2000" b="1" dirty="0" smtClean="0">
                <a:solidFill>
                  <a:srgbClr val="FF420F"/>
                </a:solidFill>
                <a:latin typeface="方正卡通简体" panose="03000509000000000000" pitchFamily="65" charset="-122"/>
                <a:ea typeface="方正卡通简体" panose="03000509000000000000" pitchFamily="65" charset="-122"/>
              </a:rPr>
              <a:t>：一年级</a:t>
            </a:r>
            <a:r>
              <a:rPr lang="zh-CN" altLang="en-US" sz="2000" dirty="0" smtClean="0">
                <a:solidFill>
                  <a:schemeClr val="tx1">
                    <a:lumMod val="95000"/>
                    <a:lumOff val="5000"/>
                  </a:schemeClr>
                </a:solidFill>
                <a:latin typeface="方正卡通简体" panose="03000509000000000000" pitchFamily="65" charset="-122"/>
                <a:ea typeface="方正卡通简体" panose="03000509000000000000" pitchFamily="65" charset="-122"/>
              </a:rPr>
              <a:t>（六班</a:t>
            </a:r>
            <a:r>
              <a:rPr lang="zh-CN" altLang="en-US" sz="2000" dirty="0">
                <a:solidFill>
                  <a:schemeClr val="tx1">
                    <a:lumMod val="95000"/>
                    <a:lumOff val="5000"/>
                  </a:schemeClr>
                </a:solidFill>
                <a:latin typeface="方正卡通简体" panose="03000509000000000000" pitchFamily="65" charset="-122"/>
                <a:ea typeface="方正卡通简体" panose="03000509000000000000" pitchFamily="65" charset="-122"/>
              </a:rPr>
              <a:t>）</a:t>
            </a:r>
            <a:endParaRPr lang="zh-CN" altLang="en-US" sz="2000" dirty="0">
              <a:solidFill>
                <a:schemeClr val="tx1">
                  <a:lumMod val="95000"/>
                  <a:lumOff val="5000"/>
                </a:schemeClr>
              </a:solidFill>
              <a:latin typeface="方正卡通简体" panose="03000509000000000000" pitchFamily="65" charset="-122"/>
              <a:ea typeface="方正卡通简体" panose="03000509000000000000" pitchFamily="65" charset="-122"/>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37411" y="3574013"/>
            <a:ext cx="7557909" cy="2841365"/>
          </a:xfrm>
          <a:prstGeom prst="rect">
            <a:avLst/>
          </a:prstGeom>
        </p:spPr>
      </p:pic>
      <p:grpSp>
        <p:nvGrpSpPr>
          <p:cNvPr id="14" name="组合 13"/>
          <p:cNvGrpSpPr/>
          <p:nvPr/>
        </p:nvGrpSpPr>
        <p:grpSpPr>
          <a:xfrm>
            <a:off x="4418014" y="-440066"/>
            <a:ext cx="3354386" cy="1060754"/>
            <a:chOff x="4418014" y="-584082"/>
            <a:chExt cx="3354386" cy="1060754"/>
          </a:xfrm>
        </p:grpSpPr>
        <p:sp>
          <p:nvSpPr>
            <p:cNvPr id="12" name="圆角矩形 11"/>
            <p:cNvSpPr/>
            <p:nvPr/>
          </p:nvSpPr>
          <p:spPr>
            <a:xfrm>
              <a:off x="4418014" y="-584082"/>
              <a:ext cx="3354386" cy="1060754"/>
            </a:xfrm>
            <a:prstGeom prst="roundRect">
              <a:avLst>
                <a:gd name="adj" fmla="val 35202"/>
              </a:avLst>
            </a:prstGeom>
            <a:solidFill>
              <a:srgbClr val="52B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3"/>
            <p:cNvSpPr txBox="1"/>
            <p:nvPr/>
          </p:nvSpPr>
          <p:spPr>
            <a:xfrm>
              <a:off x="4557712" y="-231215"/>
              <a:ext cx="3074988" cy="707886"/>
            </a:xfrm>
            <a:prstGeom prst="rect">
              <a:avLst/>
            </a:prstGeom>
            <a:noFill/>
            <a:effectLst/>
          </p:spPr>
          <p:txBody>
            <a:bodyPr wrap="square" rtlCol="0">
              <a:spAutoFit/>
            </a:bodyPr>
            <a:lstStyle/>
            <a:p>
              <a:pPr algn="ctr"/>
              <a:r>
                <a:rPr lang="zh-CN" altLang="en-US" sz="4000" b="1" dirty="0" smtClean="0">
                  <a:solidFill>
                    <a:schemeClr val="bg1"/>
                  </a:solidFill>
                  <a:effectLst>
                    <a:innerShdw blurRad="63500" dist="50800" dir="13500000">
                      <a:prstClr val="black">
                        <a:alpha val="50000"/>
                      </a:prstClr>
                    </a:innerShdw>
                  </a:effectLst>
                  <a:latin typeface="方正卡通简体" panose="03000509000000000000" pitchFamily="65" charset="-122"/>
                  <a:ea typeface="方正卡通简体" panose="03000509000000000000" pitchFamily="65" charset="-122"/>
                </a:rPr>
                <a:t>主题设计一</a:t>
              </a:r>
              <a:endParaRPr lang="zh-CN" altLang="en-US" sz="4000" dirty="0">
                <a:solidFill>
                  <a:schemeClr val="bg1"/>
                </a:solidFill>
                <a:effectLst>
                  <a:innerShdw blurRad="63500" dist="50800" dir="13500000">
                    <a:prstClr val="black">
                      <a:alpha val="50000"/>
                    </a:prstClr>
                  </a:innerShdw>
                </a:effectLst>
                <a:latin typeface="方正卡通简体" panose="03000509000000000000" pitchFamily="65" charset="-122"/>
                <a:ea typeface="方正卡通简体" panose="03000509000000000000" pitchFamily="65"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75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52" presetClass="entr" presetSubtype="0" fill="hold" grpId="1" nodeType="withEffect">
                                  <p:stCondLst>
                                    <p:cond delay="0"/>
                                  </p:stCondLst>
                                  <p:iterate type="lt">
                                    <p:tmPct val="10000"/>
                                  </p:iterate>
                                  <p:childTnLst>
                                    <p:set>
                                      <p:cBhvr>
                                        <p:cTn id="8" dur="1" fill="hold">
                                          <p:stCondLst>
                                            <p:cond delay="0"/>
                                          </p:stCondLst>
                                        </p:cTn>
                                        <p:tgtEl>
                                          <p:spTgt spid="10"/>
                                        </p:tgtEl>
                                        <p:attrNameLst>
                                          <p:attrName>style.visibility</p:attrName>
                                        </p:attrNameLst>
                                      </p:cBhvr>
                                      <p:to>
                                        <p:strVal val="visible"/>
                                      </p:to>
                                    </p:set>
                                    <p:animScale>
                                      <p:cBhvr>
                                        <p:cTn id="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10"/>
                                        </p:tgtEl>
                                        <p:attrNameLst>
                                          <p:attrName>ppt_x</p:attrName>
                                          <p:attrName>ppt_y</p:attrName>
                                        </p:attrNameLst>
                                      </p:cBhvr>
                                    </p:animMotion>
                                    <p:animEffect transition="in" filter="fade">
                                      <p:cBhvr>
                                        <p:cTn id="11" dur="1000"/>
                                        <p:tgtEl>
                                          <p:spTgt spid="10"/>
                                        </p:tgtEl>
                                      </p:cBhvr>
                                    </p:animEffect>
                                  </p:childTnLst>
                                </p:cTn>
                              </p:par>
                            </p:childTnLst>
                          </p:cTn>
                        </p:par>
                        <p:par>
                          <p:cTn id="12" fill="hold">
                            <p:stCondLst>
                              <p:cond delay="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500"/>
                                        <p:tgtEl>
                                          <p:spTgt spid="3"/>
                                        </p:tgtEl>
                                      </p:cBhvr>
                                    </p:animEffect>
                                  </p:childTnLst>
                                </p:cTn>
                              </p:par>
                            </p:childTnLst>
                          </p:cTn>
                        </p:par>
                        <p:par>
                          <p:cTn id="16" fill="hold">
                            <p:stCondLst>
                              <p:cond delay="1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2"/>
                                        </p:tgtEl>
                                        <p:attrNameLst>
                                          <p:attrName>style.visibility</p:attrName>
                                        </p:attrNameLst>
                                      </p:cBhvr>
                                      <p:to>
                                        <p:strVal val="visible"/>
                                      </p:to>
                                    </p:set>
                                    <p:anim by="(-#ppt_w*2)" calcmode="lin" valueType="num">
                                      <p:cBhvr rctx="PPT">
                                        <p:cTn id="19" dur="500" autoRev="1" fill="hold">
                                          <p:stCondLst>
                                            <p:cond delay="0"/>
                                          </p:stCondLst>
                                        </p:cTn>
                                        <p:tgtEl>
                                          <p:spTgt spid="2"/>
                                        </p:tgtEl>
                                        <p:attrNameLst>
                                          <p:attrName>ppt_w</p:attrName>
                                        </p:attrNameLst>
                                      </p:cBhvr>
                                    </p:anim>
                                    <p:anim by="(#ppt_w*0.50)" calcmode="lin" valueType="num">
                                      <p:cBhvr>
                                        <p:cTn id="20" dur="500" decel="50000" autoRev="1" fill="hold">
                                          <p:stCondLst>
                                            <p:cond delay="0"/>
                                          </p:stCondLst>
                                        </p:cTn>
                                        <p:tgtEl>
                                          <p:spTgt spid="2"/>
                                        </p:tgtEl>
                                        <p:attrNameLst>
                                          <p:attrName>ppt_x</p:attrName>
                                        </p:attrNameLst>
                                      </p:cBhvr>
                                    </p:anim>
                                    <p:anim from="(-#ppt_h/2)" to="(#ppt_y)" calcmode="lin" valueType="num">
                                      <p:cBhvr>
                                        <p:cTn id="21" dur="1000" fill="hold">
                                          <p:stCondLst>
                                            <p:cond delay="0"/>
                                          </p:stCondLst>
                                        </p:cTn>
                                        <p:tgtEl>
                                          <p:spTgt spid="2"/>
                                        </p:tgtEl>
                                        <p:attrNameLst>
                                          <p:attrName>ppt_y</p:attrName>
                                        </p:attrNameLst>
                                      </p:cBhvr>
                                    </p:anim>
                                    <p:animRot by="21600000">
                                      <p:cBhvr>
                                        <p:cTn id="22" dur="1000" fill="hold">
                                          <p:stCondLst>
                                            <p:cond delay="0"/>
                                          </p:stCondLst>
                                        </p:cTn>
                                        <p:tgtEl>
                                          <p:spTgt spid="2"/>
                                        </p:tgtEl>
                                        <p:attrNameLst>
                                          <p:attrName>r</p:attrName>
                                        </p:attrNameLst>
                                      </p:cBhvr>
                                    </p:animRot>
                                  </p:childTnLst>
                                </p:cTn>
                              </p:par>
                              <p:par>
                                <p:cTn id="23" presetID="42"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500"/>
                            </p:stCondLst>
                            <p:childTnLst>
                              <p:par>
                                <p:cTn id="29" presetID="53" presetClass="entr" presetSubtype="16" fill="hold" grpId="2" nodeType="afterEffect">
                                  <p:stCondLst>
                                    <p:cond delay="0"/>
                                  </p:stCondLst>
                                  <p:iterate type="lt">
                                    <p:tmPct val="3000"/>
                                  </p:iterate>
                                  <p:childTnLst>
                                    <p:set>
                                      <p:cBhvr>
                                        <p:cTn id="30" dur="1" fill="hold">
                                          <p:stCondLst>
                                            <p:cond delay="0"/>
                                          </p:stCondLst>
                                        </p:cTn>
                                        <p:tgtEl>
                                          <p:spTgt spid="10"/>
                                        </p:tgtEl>
                                        <p:attrNameLst>
                                          <p:attrName>style.visibility</p:attrName>
                                        </p:attrNameLst>
                                      </p:cBhvr>
                                      <p:to>
                                        <p:strVal val="visible"/>
                                      </p:to>
                                    </p:set>
                                    <p:anim calcmode="lin" valueType="num">
                                      <p:cBhvr>
                                        <p:cTn id="31" dur="750" fill="hold"/>
                                        <p:tgtEl>
                                          <p:spTgt spid="10"/>
                                        </p:tgtEl>
                                        <p:attrNameLst>
                                          <p:attrName>ppt_w</p:attrName>
                                        </p:attrNameLst>
                                      </p:cBhvr>
                                      <p:tavLst>
                                        <p:tav tm="0">
                                          <p:val>
                                            <p:fltVal val="0"/>
                                          </p:val>
                                        </p:tav>
                                        <p:tav tm="100000">
                                          <p:val>
                                            <p:strVal val="#ppt_w"/>
                                          </p:val>
                                        </p:tav>
                                      </p:tavLst>
                                    </p:anim>
                                    <p:anim calcmode="lin" valueType="num">
                                      <p:cBhvr>
                                        <p:cTn id="32" dur="750" fill="hold"/>
                                        <p:tgtEl>
                                          <p:spTgt spid="10"/>
                                        </p:tgtEl>
                                        <p:attrNameLst>
                                          <p:attrName>ppt_h</p:attrName>
                                        </p:attrNameLst>
                                      </p:cBhvr>
                                      <p:tavLst>
                                        <p:tav tm="0">
                                          <p:val>
                                            <p:fltVal val="0"/>
                                          </p:val>
                                        </p:tav>
                                        <p:tav tm="100000">
                                          <p:val>
                                            <p:strVal val="#ppt_h"/>
                                          </p:val>
                                        </p:tav>
                                      </p:tavLst>
                                    </p:anim>
                                    <p:animEffect transition="in" filter="fade">
                                      <p:cBhvr>
                                        <p:cTn id="33" dur="750"/>
                                        <p:tgtEl>
                                          <p:spTgt spid="10"/>
                                        </p:tgtEl>
                                      </p:cBhvr>
                                    </p:animEffect>
                                  </p:childTnLst>
                                </p:cTn>
                              </p:par>
                            </p:childTnLst>
                          </p:cTn>
                        </p:par>
                        <p:par>
                          <p:cTn id="34" fill="hold">
                            <p:stCondLst>
                              <p:cond delay="5317"/>
                            </p:stCondLst>
                            <p:childTnLst>
                              <p:par>
                                <p:cTn id="35" presetID="47" presetClass="entr" presetSubtype="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0" repeatCount="indefinite" fill="hold" display="0">
                  <p:stCondLst>
                    <p:cond delay="indefinite"/>
                  </p:stCondLst>
                  <p:endCondLst>
                    <p:cond evt="onStopAudio" delay="0">
                      <p:tgtEl>
                        <p:sldTgt/>
                      </p:tgtEl>
                    </p:cond>
                  </p:endCondLst>
                </p:cTn>
                <p:tgtEl>
                  <p:spTgt spid="8"/>
                </p:tgtEl>
              </p:cMediaNode>
            </p:audio>
          </p:childTnLst>
        </p:cTn>
      </p:par>
    </p:tnLst>
    <p:bldLst>
      <p:bldP spid="3" grpId="0"/>
      <p:bldP spid="10" grpId="1"/>
      <p:bldP spid="10" grpId="2"/>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32656"/>
            <a:ext cx="8640960" cy="6436867"/>
          </a:xfrm>
          <a:prstGeom prst="rect">
            <a:avLst/>
          </a:prstGeom>
        </p:spPr>
      </p:pic>
      <p:sp>
        <p:nvSpPr>
          <p:cNvPr id="4" name="文本框 3"/>
          <p:cNvSpPr txBox="1"/>
          <p:nvPr/>
        </p:nvSpPr>
        <p:spPr>
          <a:xfrm>
            <a:off x="6053107" y="1268760"/>
            <a:ext cx="5256584" cy="1200329"/>
          </a:xfrm>
          <a:prstGeom prst="rect">
            <a:avLst/>
          </a:prstGeom>
          <a:noFill/>
          <a:effectLst/>
        </p:spPr>
        <p:txBody>
          <a:bodyPr wrap="square" rtlCol="0">
            <a:spAutoFit/>
          </a:bodyPr>
          <a:lstStyle/>
          <a:p>
            <a:pPr algn="ctr"/>
            <a:r>
              <a:rPr lang="zh-CN" altLang="en-US" sz="6000" b="1" dirty="0" smtClean="0">
                <a:solidFill>
                  <a:srgbClr val="F7AE00"/>
                </a:solidFill>
                <a:latin typeface="方正卡通简体" panose="03000509000000000000" pitchFamily="65" charset="-122"/>
                <a:ea typeface="方正卡通简体" panose="03000509000000000000" pitchFamily="65" charset="-122"/>
              </a:rPr>
              <a:t>用深沉的</a:t>
            </a:r>
            <a:r>
              <a:rPr lang="zh-CN" altLang="en-US" sz="7200" b="1" dirty="0" smtClean="0">
                <a:solidFill>
                  <a:srgbClr val="F7AE00"/>
                </a:solidFill>
                <a:latin typeface="方正卡通简体" panose="03000509000000000000" pitchFamily="65" charset="-122"/>
                <a:ea typeface="方正卡通简体" panose="03000509000000000000" pitchFamily="65" charset="-122"/>
              </a:rPr>
              <a:t>爱</a:t>
            </a:r>
            <a:endParaRPr lang="zh-CN" altLang="en-US" sz="8000" dirty="0">
              <a:solidFill>
                <a:srgbClr val="F7AE00"/>
              </a:solidFill>
              <a:latin typeface="方正卡通简体" panose="03000509000000000000" pitchFamily="65" charset="-122"/>
              <a:ea typeface="方正卡通简体" panose="03000509000000000000" pitchFamily="65" charset="-122"/>
            </a:endParaRPr>
          </a:p>
        </p:txBody>
      </p:sp>
      <p:sp>
        <p:nvSpPr>
          <p:cNvPr id="5" name="文本框 4"/>
          <p:cNvSpPr txBox="1"/>
          <p:nvPr/>
        </p:nvSpPr>
        <p:spPr>
          <a:xfrm>
            <a:off x="5663158" y="2276872"/>
            <a:ext cx="7063186" cy="707886"/>
          </a:xfrm>
          <a:prstGeom prst="rect">
            <a:avLst/>
          </a:prstGeom>
          <a:noFill/>
          <a:effectLst/>
        </p:spPr>
        <p:txBody>
          <a:bodyPr wrap="square" rtlCol="0">
            <a:spAutoFit/>
          </a:bodyPr>
          <a:lstStyle/>
          <a:p>
            <a:pPr algn="ctr"/>
            <a:r>
              <a:rPr lang="zh-CN" altLang="en-US" sz="4000" b="1" dirty="0" smtClean="0">
                <a:solidFill>
                  <a:srgbClr val="F7AE00"/>
                </a:solidFill>
                <a:latin typeface="方正卡通简体" panose="03000509000000000000" pitchFamily="65" charset="-122"/>
                <a:ea typeface="方正卡通简体" panose="03000509000000000000" pitchFamily="65" charset="-122"/>
              </a:rPr>
              <a:t>培育永不凋谢的花</a:t>
            </a:r>
            <a:r>
              <a:rPr lang="en-US" altLang="zh-CN" sz="4000" b="1" dirty="0">
                <a:solidFill>
                  <a:srgbClr val="F7AE00"/>
                </a:solidFill>
                <a:latin typeface="方正卡通简体" panose="03000509000000000000" pitchFamily="65" charset="-122"/>
                <a:ea typeface="方正卡通简体" panose="03000509000000000000" pitchFamily="65" charset="-122"/>
              </a:rPr>
              <a:t>……</a:t>
            </a:r>
            <a:endParaRPr lang="zh-CN" altLang="en-US" sz="3000" dirty="0">
              <a:solidFill>
                <a:srgbClr val="F7AE00"/>
              </a:solidFill>
              <a:latin typeface="方正卡通简体" panose="03000509000000000000" pitchFamily="65" charset="-122"/>
              <a:ea typeface="方正卡通简体" panose="03000509000000000000" pitchFamily="65" charset="-122"/>
            </a:endParaRPr>
          </a:p>
        </p:txBody>
      </p:sp>
      <p:sp>
        <p:nvSpPr>
          <p:cNvPr id="3" name="文本框 3"/>
          <p:cNvSpPr txBox="1"/>
          <p:nvPr/>
        </p:nvSpPr>
        <p:spPr>
          <a:xfrm>
            <a:off x="6383238" y="3139129"/>
            <a:ext cx="5099816" cy="400110"/>
          </a:xfrm>
          <a:prstGeom prst="rect">
            <a:avLst/>
          </a:prstGeom>
          <a:noFill/>
          <a:effectLst/>
        </p:spPr>
        <p:txBody>
          <a:bodyPr wrap="square" rtlCol="0">
            <a:spAutoFit/>
          </a:bodyPr>
          <a:lstStyle/>
          <a:p>
            <a:pPr algn="ctr"/>
            <a:r>
              <a:rPr lang="zh-CN" altLang="en-US" sz="2000" b="1" dirty="0">
                <a:solidFill>
                  <a:schemeClr val="accent6">
                    <a:lumMod val="75000"/>
                  </a:schemeClr>
                </a:solidFill>
                <a:latin typeface="方正卡通简体" panose="03000509000000000000" pitchFamily="65" charset="-122"/>
                <a:ea typeface="方正卡通简体" panose="03000509000000000000" pitchFamily="65" charset="-122"/>
              </a:rPr>
              <a:t>学校</a:t>
            </a:r>
            <a:r>
              <a:rPr lang="zh-CN" altLang="en-US" sz="2000" b="1" dirty="0" smtClean="0">
                <a:solidFill>
                  <a:schemeClr val="accent6">
                    <a:lumMod val="75000"/>
                  </a:schemeClr>
                </a:solidFill>
                <a:latin typeface="方正卡通简体" panose="03000509000000000000" pitchFamily="65" charset="-122"/>
                <a:ea typeface="方正卡通简体" panose="03000509000000000000" pitchFamily="65" charset="-122"/>
              </a:rPr>
              <a:t>：解放路</a:t>
            </a:r>
            <a:r>
              <a:rPr lang="zh-CN" altLang="en-US" sz="2000" dirty="0" smtClean="0">
                <a:solidFill>
                  <a:schemeClr val="tx1">
                    <a:lumMod val="95000"/>
                    <a:lumOff val="5000"/>
                  </a:schemeClr>
                </a:solidFill>
                <a:latin typeface="方正卡通简体" panose="03000509000000000000" pitchFamily="65" charset="-122"/>
                <a:ea typeface="方正卡通简体" panose="03000509000000000000" pitchFamily="65" charset="-122"/>
              </a:rPr>
              <a:t>小学   </a:t>
            </a:r>
            <a:r>
              <a:rPr lang="zh-CN" altLang="en-US" sz="2000" b="1" dirty="0">
                <a:solidFill>
                  <a:schemeClr val="accent6">
                    <a:lumMod val="75000"/>
                  </a:schemeClr>
                </a:solidFill>
                <a:latin typeface="方正卡通简体" panose="03000509000000000000" pitchFamily="65" charset="-122"/>
                <a:ea typeface="方正卡通简体" panose="03000509000000000000" pitchFamily="65" charset="-122"/>
              </a:rPr>
              <a:t>班级</a:t>
            </a:r>
            <a:r>
              <a:rPr lang="zh-CN" altLang="en-US" sz="2000" b="1" dirty="0" smtClean="0">
                <a:solidFill>
                  <a:schemeClr val="accent6">
                    <a:lumMod val="75000"/>
                  </a:schemeClr>
                </a:solidFill>
                <a:latin typeface="方正卡通简体" panose="03000509000000000000" pitchFamily="65" charset="-122"/>
                <a:ea typeface="方正卡通简体" panose="03000509000000000000" pitchFamily="65" charset="-122"/>
              </a:rPr>
              <a:t>：一年级</a:t>
            </a:r>
            <a:r>
              <a:rPr lang="zh-CN" altLang="en-US" sz="2000" dirty="0" smtClean="0">
                <a:solidFill>
                  <a:schemeClr val="tx1">
                    <a:lumMod val="95000"/>
                    <a:lumOff val="5000"/>
                  </a:schemeClr>
                </a:solidFill>
                <a:latin typeface="方正卡通简体" panose="03000509000000000000" pitchFamily="65" charset="-122"/>
                <a:ea typeface="方正卡通简体" panose="03000509000000000000" pitchFamily="65" charset="-122"/>
              </a:rPr>
              <a:t>（六班</a:t>
            </a:r>
            <a:r>
              <a:rPr lang="zh-CN" altLang="en-US" sz="2000" dirty="0">
                <a:solidFill>
                  <a:schemeClr val="tx1">
                    <a:lumMod val="95000"/>
                    <a:lumOff val="5000"/>
                  </a:schemeClr>
                </a:solidFill>
                <a:latin typeface="方正卡通简体" panose="03000509000000000000" pitchFamily="65" charset="-122"/>
                <a:ea typeface="方正卡通简体" panose="03000509000000000000" pitchFamily="65" charset="-122"/>
              </a:rPr>
              <a:t>）</a:t>
            </a:r>
            <a:endParaRPr lang="zh-CN" altLang="en-US" sz="2000" dirty="0">
              <a:solidFill>
                <a:schemeClr val="tx1">
                  <a:lumMod val="95000"/>
                  <a:lumOff val="5000"/>
                </a:schemeClr>
              </a:solidFill>
              <a:latin typeface="方正卡通简体" panose="03000509000000000000" pitchFamily="65" charset="-122"/>
              <a:ea typeface="方正卡通简体" panose="03000509000000000000" pitchFamily="65" charset="-122"/>
            </a:endParaRPr>
          </a:p>
        </p:txBody>
      </p:sp>
      <p:grpSp>
        <p:nvGrpSpPr>
          <p:cNvPr id="9" name="组合 8"/>
          <p:cNvGrpSpPr/>
          <p:nvPr/>
        </p:nvGrpSpPr>
        <p:grpSpPr>
          <a:xfrm>
            <a:off x="4418014" y="-440066"/>
            <a:ext cx="3354386" cy="1060754"/>
            <a:chOff x="4418014" y="-584082"/>
            <a:chExt cx="3354386" cy="1060754"/>
          </a:xfrm>
        </p:grpSpPr>
        <p:sp>
          <p:nvSpPr>
            <p:cNvPr id="10" name="圆角矩形 9"/>
            <p:cNvSpPr/>
            <p:nvPr/>
          </p:nvSpPr>
          <p:spPr>
            <a:xfrm>
              <a:off x="4418014" y="-584082"/>
              <a:ext cx="3354386" cy="1060754"/>
            </a:xfrm>
            <a:prstGeom prst="roundRect">
              <a:avLst>
                <a:gd name="adj" fmla="val 35202"/>
              </a:avLst>
            </a:prstGeom>
            <a:solidFill>
              <a:srgbClr val="52B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3"/>
            <p:cNvSpPr txBox="1"/>
            <p:nvPr/>
          </p:nvSpPr>
          <p:spPr>
            <a:xfrm>
              <a:off x="4557712" y="-231215"/>
              <a:ext cx="3074988" cy="707886"/>
            </a:xfrm>
            <a:prstGeom prst="rect">
              <a:avLst/>
            </a:prstGeom>
            <a:noFill/>
            <a:effectLst/>
          </p:spPr>
          <p:txBody>
            <a:bodyPr wrap="square" rtlCol="0">
              <a:spAutoFit/>
            </a:bodyPr>
            <a:lstStyle/>
            <a:p>
              <a:pPr algn="ctr"/>
              <a:r>
                <a:rPr lang="zh-CN" altLang="en-US" sz="4000" b="1" dirty="0" smtClean="0">
                  <a:solidFill>
                    <a:schemeClr val="bg1"/>
                  </a:solidFill>
                  <a:effectLst>
                    <a:innerShdw blurRad="63500" dist="50800" dir="13500000">
                      <a:prstClr val="black">
                        <a:alpha val="50000"/>
                      </a:prstClr>
                    </a:innerShdw>
                  </a:effectLst>
                  <a:latin typeface="方正卡通简体" panose="03000509000000000000" pitchFamily="65" charset="-122"/>
                  <a:ea typeface="方正卡通简体" panose="03000509000000000000" pitchFamily="65" charset="-122"/>
                </a:rPr>
                <a:t>主题设计二</a:t>
              </a:r>
              <a:endParaRPr lang="zh-CN" altLang="en-US" sz="4000" dirty="0">
                <a:solidFill>
                  <a:schemeClr val="bg1"/>
                </a:solidFill>
                <a:effectLst>
                  <a:innerShdw blurRad="63500" dist="50800" dir="13500000">
                    <a:prstClr val="black">
                      <a:alpha val="50000"/>
                    </a:prstClr>
                  </a:innerShdw>
                </a:effectLst>
                <a:latin typeface="方正卡通简体" panose="03000509000000000000" pitchFamily="65" charset="-122"/>
                <a:ea typeface="方正卡通简体" panose="03000509000000000000" pitchFamily="65" charset="-122"/>
              </a:endParaRPr>
            </a:p>
          </p:txBody>
        </p:sp>
      </p:grpSp>
      <p:sp>
        <p:nvSpPr>
          <p:cNvPr id="12" name="文本框 3"/>
          <p:cNvSpPr txBox="1"/>
          <p:nvPr/>
        </p:nvSpPr>
        <p:spPr>
          <a:xfrm>
            <a:off x="5623492" y="3543077"/>
            <a:ext cx="6619308" cy="600164"/>
          </a:xfrm>
          <a:prstGeom prst="rect">
            <a:avLst/>
          </a:prstGeom>
          <a:noFill/>
          <a:effectLst/>
        </p:spPr>
        <p:txBody>
          <a:bodyPr wrap="square" rtlCol="0">
            <a:spAutoFit/>
          </a:bodyPr>
          <a:lstStyle/>
          <a:p>
            <a:pPr algn="ctr"/>
            <a:r>
              <a:rPr lang="en-US" altLang="zh-CN" sz="110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100" dirty="0">
              <a:solidFill>
                <a:schemeClr val="tx1">
                  <a:lumMod val="65000"/>
                  <a:lumOff val="3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500"/>
                                        <p:tgtEl>
                                          <p:spTgt spid="4"/>
                                        </p:tgtEl>
                                      </p:cBhvr>
                                    </p:animEffect>
                                  </p:childTnLst>
                                </p:cTn>
                              </p:par>
                            </p:childTnLst>
                          </p:cTn>
                        </p:par>
                        <p:par>
                          <p:cTn id="15" fill="hold">
                            <p:stCondLst>
                              <p:cond delay="2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245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3"/>
                                        </p:tgtEl>
                                        <p:attrNameLst>
                                          <p:attrName>style.visibility</p:attrName>
                                        </p:attrNameLst>
                                      </p:cBhvr>
                                      <p:to>
                                        <p:strVal val="visible"/>
                                      </p:to>
                                    </p:set>
                                    <p:anim by="(-#ppt_w*2)" calcmode="lin" valueType="num">
                                      <p:cBhvr rctx="PPT">
                                        <p:cTn id="23" dur="500" autoRev="1" fill="hold">
                                          <p:stCondLst>
                                            <p:cond delay="0"/>
                                          </p:stCondLst>
                                        </p:cTn>
                                        <p:tgtEl>
                                          <p:spTgt spid="3"/>
                                        </p:tgtEl>
                                        <p:attrNameLst>
                                          <p:attrName>ppt_w</p:attrName>
                                        </p:attrNameLst>
                                      </p:cBhvr>
                                    </p:anim>
                                    <p:anim by="(#ppt_w*0.50)" calcmode="lin" valueType="num">
                                      <p:cBhvr>
                                        <p:cTn id="24" dur="500" decel="50000" autoRev="1" fill="hold">
                                          <p:stCondLst>
                                            <p:cond delay="0"/>
                                          </p:stCondLst>
                                        </p:cTn>
                                        <p:tgtEl>
                                          <p:spTgt spid="3"/>
                                        </p:tgtEl>
                                        <p:attrNameLst>
                                          <p:attrName>ppt_x</p:attrName>
                                        </p:attrNameLst>
                                      </p:cBhvr>
                                    </p:anim>
                                    <p:anim from="(-#ppt_h/2)" to="(#ppt_y)" calcmode="lin" valueType="num">
                                      <p:cBhvr>
                                        <p:cTn id="25" dur="1000" fill="hold">
                                          <p:stCondLst>
                                            <p:cond delay="0"/>
                                          </p:stCondLst>
                                        </p:cTn>
                                        <p:tgtEl>
                                          <p:spTgt spid="3"/>
                                        </p:tgtEl>
                                        <p:attrNameLst>
                                          <p:attrName>ppt_y</p:attrName>
                                        </p:attrNameLst>
                                      </p:cBhvr>
                                    </p:anim>
                                    <p:animRot by="21600000">
                                      <p:cBhvr>
                                        <p:cTn id="26" dur="1000" fill="hold">
                                          <p:stCondLst>
                                            <p:cond delay="0"/>
                                          </p:stCondLst>
                                        </p:cTn>
                                        <p:tgtEl>
                                          <p:spTgt spid="3"/>
                                        </p:tgtEl>
                                        <p:attrNameLst>
                                          <p:attrName>r</p:attrName>
                                        </p:attrNameLst>
                                      </p:cBhvr>
                                    </p:animRot>
                                  </p:childTnLst>
                                </p:cTn>
                              </p:par>
                            </p:childTnLst>
                          </p:cTn>
                        </p:par>
                        <p:par>
                          <p:cTn id="27" fill="hold">
                            <p:stCondLst>
                              <p:cond delay="5449"/>
                            </p:stCondLst>
                            <p:childTnLst>
                              <p:par>
                                <p:cTn id="28" presetID="47" presetClass="entr" presetSubtype="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6449"/>
                            </p:stCondLst>
                            <p:childTnLst>
                              <p:par>
                                <p:cTn id="34" presetID="18" presetClass="entr" presetSubtype="6"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strips(downRight)">
                                      <p:cBhvr>
                                        <p:cTn id="36" dur="1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593" y="-28386"/>
            <a:ext cx="12294394" cy="6870594"/>
          </a:xfrm>
          <a:prstGeom prst="rect">
            <a:avLst/>
          </a:prstGeom>
        </p:spPr>
      </p:pic>
      <p:sp>
        <p:nvSpPr>
          <p:cNvPr id="11" name="矩形 10"/>
          <p:cNvSpPr/>
          <p:nvPr/>
        </p:nvSpPr>
        <p:spPr>
          <a:xfrm rot="21359171">
            <a:off x="3833490" y="2001023"/>
            <a:ext cx="2984235" cy="201346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76200">
            <a:solidFill>
              <a:schemeClr val="bg1"/>
            </a:solidFill>
            <a:prstDash val="solid"/>
          </a:ln>
          <a:effectLst>
            <a:outerShdw blurRad="177800" dist="3556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27254" y="2569266"/>
            <a:ext cx="4983286" cy="2890437"/>
          </a:xfrm>
          <a:prstGeom prst="rect">
            <a:avLst/>
          </a:prstGeom>
        </p:spPr>
      </p:pic>
      <p:sp>
        <p:nvSpPr>
          <p:cNvPr id="6" name="矩形 5"/>
          <p:cNvSpPr/>
          <p:nvPr/>
        </p:nvSpPr>
        <p:spPr>
          <a:xfrm>
            <a:off x="694606" y="3007754"/>
            <a:ext cx="2984235" cy="201346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76200">
            <a:solidFill>
              <a:schemeClr val="bg1"/>
            </a:solidFill>
            <a:prstDash val="solid"/>
          </a:ln>
          <a:effectLst>
            <a:outerShdw blurRad="177800" dist="3556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7032" y="1548582"/>
            <a:ext cx="1267230" cy="1048603"/>
          </a:xfrm>
          <a:prstGeom prst="rect">
            <a:avLst/>
          </a:prstGeom>
        </p:spPr>
      </p:pic>
      <p:sp>
        <p:nvSpPr>
          <p:cNvPr id="8" name="TextBox 5"/>
          <p:cNvSpPr txBox="1"/>
          <p:nvPr/>
        </p:nvSpPr>
        <p:spPr>
          <a:xfrm>
            <a:off x="3575325" y="4875856"/>
            <a:ext cx="5500314" cy="830997"/>
          </a:xfrm>
          <a:prstGeom prst="rect">
            <a:avLst/>
          </a:prstGeom>
          <a:noFill/>
        </p:spPr>
        <p:txBody>
          <a:bodyPr wrap="square" rtlCol="0">
            <a:spAutoFit/>
          </a:bodyPr>
          <a:lstStyle/>
          <a:p>
            <a:r>
              <a:rPr lang="zh-CN" altLang="en-US" sz="2800" b="1" dirty="0" smtClean="0">
                <a:solidFill>
                  <a:schemeClr val="accent5">
                    <a:lumMod val="75000"/>
                  </a:schemeClr>
                </a:solidFill>
                <a:latin typeface="方正卡通简体" panose="03000509000000000000" pitchFamily="65" charset="-122"/>
                <a:ea typeface="方正卡通简体" panose="03000509000000000000" pitchFamily="65" charset="-122"/>
              </a:rPr>
              <a:t>用</a:t>
            </a:r>
            <a:r>
              <a:rPr lang="zh-CN" altLang="en-US" sz="4800" b="1" dirty="0" smtClean="0">
                <a:solidFill>
                  <a:schemeClr val="accent5">
                    <a:lumMod val="75000"/>
                  </a:schemeClr>
                </a:solidFill>
                <a:latin typeface="方正卡通简体" panose="03000509000000000000" pitchFamily="65" charset="-122"/>
                <a:ea typeface="方正卡通简体" panose="03000509000000000000" pitchFamily="65" charset="-122"/>
              </a:rPr>
              <a:t>汗水</a:t>
            </a:r>
            <a:r>
              <a:rPr lang="zh-CN" altLang="en-US" sz="2800" b="1" dirty="0" smtClean="0">
                <a:solidFill>
                  <a:schemeClr val="accent5">
                    <a:lumMod val="75000"/>
                  </a:schemeClr>
                </a:solidFill>
                <a:latin typeface="方正卡通简体" panose="03000509000000000000" pitchFamily="65" charset="-122"/>
                <a:ea typeface="方正卡通简体" panose="03000509000000000000" pitchFamily="65" charset="-122"/>
              </a:rPr>
              <a:t>浇灌，用</a:t>
            </a:r>
            <a:r>
              <a:rPr lang="zh-CN" altLang="en-US" sz="4800" b="1" dirty="0" smtClean="0">
                <a:solidFill>
                  <a:schemeClr val="accent5">
                    <a:lumMod val="75000"/>
                  </a:schemeClr>
                </a:solidFill>
                <a:latin typeface="方正卡通简体" panose="03000509000000000000" pitchFamily="65" charset="-122"/>
                <a:ea typeface="方正卡通简体" panose="03000509000000000000" pitchFamily="65" charset="-122"/>
              </a:rPr>
              <a:t>心血</a:t>
            </a:r>
            <a:r>
              <a:rPr lang="zh-CN" altLang="en-US" sz="2800" b="1" dirty="0" smtClean="0">
                <a:solidFill>
                  <a:schemeClr val="accent5">
                    <a:lumMod val="75000"/>
                  </a:schemeClr>
                </a:solidFill>
                <a:latin typeface="方正卡通简体" panose="03000509000000000000" pitchFamily="65" charset="-122"/>
                <a:ea typeface="方正卡通简体" panose="03000509000000000000" pitchFamily="65" charset="-122"/>
              </a:rPr>
              <a:t>滋润！</a:t>
            </a:r>
            <a:endParaRPr lang="zh-CN" altLang="en-US" sz="2800" b="1" dirty="0">
              <a:solidFill>
                <a:schemeClr val="accent5">
                  <a:lumMod val="75000"/>
                </a:schemeClr>
              </a:solidFill>
              <a:latin typeface="方正卡通简体" panose="03000509000000000000" pitchFamily="65" charset="-122"/>
              <a:ea typeface="方正卡通简体" panose="03000509000000000000" pitchFamily="65"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3700" fill="hold"/>
                                        <p:tgtEl>
                                          <p:spTgt spid="3"/>
                                        </p:tgtEl>
                                      </p:cBhvr>
                                      <p:by x="105000" y="105000"/>
                                    </p:animScale>
                                  </p:childTnLst>
                                </p:cTn>
                              </p:par>
                              <p:par>
                                <p:cTn id="7" presetID="52"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Scale>
                                      <p:cBhvr>
                                        <p:cTn id="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 dur="1000" decel="50000" fill="hold">
                                          <p:stCondLst>
                                            <p:cond delay="0"/>
                                          </p:stCondLst>
                                        </p:cTn>
                                        <p:tgtEl>
                                          <p:spTgt spid="6"/>
                                        </p:tgtEl>
                                        <p:attrNameLst>
                                          <p:attrName>ppt_x</p:attrName>
                                          <p:attrName>ppt_y</p:attrName>
                                        </p:attrNameLst>
                                      </p:cBhvr>
                                    </p:animMotion>
                                    <p:animEffect transition="in" filter="fade">
                                      <p:cBhvr>
                                        <p:cTn id="11" dur="1000"/>
                                        <p:tgtEl>
                                          <p:spTgt spid="6"/>
                                        </p:tgtEl>
                                      </p:cBhvr>
                                    </p:animEffect>
                                  </p:childTnLst>
                                </p:cTn>
                              </p:par>
                              <p:par>
                                <p:cTn id="12" presetID="52" presetClass="entr" presetSubtype="0" fill="hold" grpId="0" nodeType="withEffect">
                                  <p:stCondLst>
                                    <p:cond delay="250"/>
                                  </p:stCondLst>
                                  <p:childTnLst>
                                    <p:set>
                                      <p:cBhvr>
                                        <p:cTn id="13" dur="1" fill="hold">
                                          <p:stCondLst>
                                            <p:cond delay="0"/>
                                          </p:stCondLst>
                                        </p:cTn>
                                        <p:tgtEl>
                                          <p:spTgt spid="11"/>
                                        </p:tgtEl>
                                        <p:attrNameLst>
                                          <p:attrName>style.visibility</p:attrName>
                                        </p:attrNameLst>
                                      </p:cBhvr>
                                      <p:to>
                                        <p:strVal val="visible"/>
                                      </p:to>
                                    </p:set>
                                    <p:animScale>
                                      <p:cBhvr>
                                        <p:cTn id="1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1"/>
                                        </p:tgtEl>
                                        <p:attrNameLst>
                                          <p:attrName>ppt_x</p:attrName>
                                          <p:attrName>ppt_y</p:attrName>
                                        </p:attrNameLst>
                                      </p:cBhvr>
                                    </p:animMotion>
                                    <p:animEffect transition="in" filter="fade">
                                      <p:cBhvr>
                                        <p:cTn id="16" dur="1000"/>
                                        <p:tgtEl>
                                          <p:spTgt spid="11"/>
                                        </p:tgtEl>
                                      </p:cBhvr>
                                    </p:animEffect>
                                  </p:childTnLst>
                                </p:cTn>
                              </p:par>
                              <p:par>
                                <p:cTn id="17" presetID="2" presetClass="entr" presetSubtype="6"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2000" fill="hold"/>
                                        <p:tgtEl>
                                          <p:spTgt spid="2"/>
                                        </p:tgtEl>
                                        <p:attrNameLst>
                                          <p:attrName>ppt_x</p:attrName>
                                        </p:attrNameLst>
                                      </p:cBhvr>
                                      <p:tavLst>
                                        <p:tav tm="0">
                                          <p:val>
                                            <p:strVal val="1+#ppt_w/2"/>
                                          </p:val>
                                        </p:tav>
                                        <p:tav tm="100000">
                                          <p:val>
                                            <p:strVal val="#ppt_x"/>
                                          </p:val>
                                        </p:tav>
                                      </p:tavLst>
                                    </p:anim>
                                    <p:anim calcmode="lin" valueType="num">
                                      <p:cBhvr additive="base">
                                        <p:cTn id="20" dur="2000" fill="hold"/>
                                        <p:tgtEl>
                                          <p:spTgt spid="2"/>
                                        </p:tgtEl>
                                        <p:attrNameLst>
                                          <p:attrName>ppt_y</p:attrName>
                                        </p:attrNameLst>
                                      </p:cBhvr>
                                      <p:tavLst>
                                        <p:tav tm="0">
                                          <p:val>
                                            <p:strVal val="1+#ppt_h/2"/>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500"/>
                                        <p:tgtEl>
                                          <p:spTgt spid="7"/>
                                        </p:tgtEl>
                                      </p:cBhvr>
                                    </p:animEffect>
                                    <p:anim calcmode="lin" valueType="num">
                                      <p:cBhvr>
                                        <p:cTn id="24" dur="1500" fill="hold"/>
                                        <p:tgtEl>
                                          <p:spTgt spid="7"/>
                                        </p:tgtEl>
                                        <p:attrNameLst>
                                          <p:attrName>ppt_x</p:attrName>
                                        </p:attrNameLst>
                                      </p:cBhvr>
                                      <p:tavLst>
                                        <p:tav tm="0">
                                          <p:val>
                                            <p:strVal val="#ppt_x"/>
                                          </p:val>
                                        </p:tav>
                                        <p:tav tm="100000">
                                          <p:val>
                                            <p:strVal val="#ppt_x"/>
                                          </p:val>
                                        </p:tav>
                                      </p:tavLst>
                                    </p:anim>
                                    <p:anim calcmode="lin" valueType="num">
                                      <p:cBhvr>
                                        <p:cTn id="25" dur="1500" fill="hold"/>
                                        <p:tgtEl>
                                          <p:spTgt spid="7"/>
                                        </p:tgtEl>
                                        <p:attrNameLst>
                                          <p:attrName>ppt_y</p:attrName>
                                        </p:attrNameLst>
                                      </p:cBhvr>
                                      <p:tavLst>
                                        <p:tav tm="0">
                                          <p:val>
                                            <p:strVal val="#ppt_y+.1"/>
                                          </p:val>
                                        </p:tav>
                                        <p:tav tm="100000">
                                          <p:val>
                                            <p:strVal val="#ppt_y"/>
                                          </p:val>
                                        </p:tav>
                                      </p:tavLst>
                                    </p:anim>
                                  </p:childTnLst>
                                </p:cTn>
                              </p:par>
                              <p:par>
                                <p:cTn id="26" presetID="41" presetClass="entr" presetSubtype="0" fill="hold" grpId="0" nodeType="withEffect">
                                  <p:stCondLst>
                                    <p:cond delay="1500"/>
                                  </p:stCondLst>
                                  <p:iterate type="lt">
                                    <p:tmPct val="10000"/>
                                  </p:iterate>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9" dur="1000" fill="hold"/>
                                        <p:tgtEl>
                                          <p:spTgt spid="8"/>
                                        </p:tgtEl>
                                        <p:attrNameLst>
                                          <p:attrName>ppt_y</p:attrName>
                                        </p:attrNameLst>
                                      </p:cBhvr>
                                      <p:tavLst>
                                        <p:tav tm="0">
                                          <p:val>
                                            <p:strVal val="#ppt_y"/>
                                          </p:val>
                                        </p:tav>
                                        <p:tav tm="100000">
                                          <p:val>
                                            <p:strVal val="#ppt_y"/>
                                          </p:val>
                                        </p:tav>
                                      </p:tavLst>
                                    </p:anim>
                                    <p:anim calcmode="lin" valueType="num">
                                      <p:cBhvr>
                                        <p:cTn id="30" dur="10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1" dur="10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2" dur="10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446"/>
            <a:ext cx="12190413" cy="6857107"/>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6574" y="2599698"/>
            <a:ext cx="4093110" cy="4258302"/>
          </a:xfrm>
          <a:prstGeom prst="rect">
            <a:avLst/>
          </a:prstGeom>
        </p:spPr>
      </p:pic>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222999" y="1484481"/>
            <a:ext cx="2926562" cy="2375018"/>
          </a:xfrm>
          <a:prstGeom prst="rect">
            <a:avLst/>
          </a:prstGeom>
          <a:solidFill>
            <a:srgbClr val="FFFFFF">
              <a:shade val="85000"/>
            </a:srgbClr>
          </a:solidFill>
          <a:ln w="114300" cap="sq">
            <a:solidFill>
              <a:srgbClr val="FFFFFF"/>
            </a:solidFill>
            <a:miter lim="800000"/>
            <a:headEnd/>
            <a:tailEnd/>
          </a:ln>
          <a:effectLst>
            <a:outerShdw blurRad="55000" dist="18000" dir="5400000" algn="tl" rotWithShape="0">
              <a:srgbClr val="000000">
                <a:alpha val="40000"/>
              </a:srgbClr>
            </a:outerShdw>
          </a:effectLst>
          <a:scene3d>
            <a:camera prst="perspectiveContrastingRightFacing"/>
            <a:lightRig rig="twoPt" dir="t">
              <a:rot lat="0" lon="0" rev="7200000"/>
            </a:lightRig>
          </a:scene3d>
          <a:sp3d>
            <a:bevelT w="25400" h="19050"/>
            <a:contourClr>
              <a:srgbClr val="FFFFFF"/>
            </a:contourClr>
          </a:sp3d>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613151">
            <a:off x="7074994" y="1269511"/>
            <a:ext cx="2586183" cy="1724984"/>
          </a:xfrm>
          <a:prstGeom prst="rect">
            <a:avLst/>
          </a:prstGeom>
          <a:solidFill>
            <a:srgbClr val="FFFFFF">
              <a:shade val="85000"/>
            </a:srgbClr>
          </a:solidFill>
          <a:ln w="1143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7672477" y="2851363"/>
            <a:ext cx="2992264" cy="201627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2743" y="1692388"/>
            <a:ext cx="1434936" cy="136855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22798" y="3933056"/>
            <a:ext cx="2806875" cy="136855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2000" fill="hold"/>
                                        <p:tgtEl>
                                          <p:spTgt spid="8"/>
                                        </p:tgtEl>
                                        <p:attrNameLst>
                                          <p:attrName>ppt_w</p:attrName>
                                        </p:attrNameLst>
                                      </p:cBhvr>
                                      <p:tavLst>
                                        <p:tav tm="0">
                                          <p:val>
                                            <p:fltVal val="0"/>
                                          </p:val>
                                        </p:tav>
                                        <p:tav tm="100000">
                                          <p:val>
                                            <p:strVal val="#ppt_w"/>
                                          </p:val>
                                        </p:tav>
                                      </p:tavLst>
                                    </p:anim>
                                    <p:anim calcmode="lin" valueType="num">
                                      <p:cBhvr>
                                        <p:cTn id="14" dur="2000" fill="hold"/>
                                        <p:tgtEl>
                                          <p:spTgt spid="8"/>
                                        </p:tgtEl>
                                        <p:attrNameLst>
                                          <p:attrName>ppt_h</p:attrName>
                                        </p:attrNameLst>
                                      </p:cBhvr>
                                      <p:tavLst>
                                        <p:tav tm="0">
                                          <p:val>
                                            <p:fltVal val="0"/>
                                          </p:val>
                                        </p:tav>
                                        <p:tav tm="100000">
                                          <p:val>
                                            <p:strVal val="#ppt_h"/>
                                          </p:val>
                                        </p:tav>
                                      </p:tavLst>
                                    </p:anim>
                                    <p:animEffect transition="in" filter="fade">
                                      <p:cBhvr>
                                        <p:cTn id="15" dur="2000"/>
                                        <p:tgtEl>
                                          <p:spTgt spid="8"/>
                                        </p:tgtEl>
                                      </p:cBhvr>
                                    </p:animEffect>
                                  </p:childTnLst>
                                </p:cTn>
                              </p:par>
                              <p:par>
                                <p:cTn id="16" presetID="53" presetClass="entr" presetSubtype="16"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2000" fill="hold"/>
                                        <p:tgtEl>
                                          <p:spTgt spid="9"/>
                                        </p:tgtEl>
                                        <p:attrNameLst>
                                          <p:attrName>ppt_w</p:attrName>
                                        </p:attrNameLst>
                                      </p:cBhvr>
                                      <p:tavLst>
                                        <p:tav tm="0">
                                          <p:val>
                                            <p:fltVal val="0"/>
                                          </p:val>
                                        </p:tav>
                                        <p:tav tm="100000">
                                          <p:val>
                                            <p:strVal val="#ppt_w"/>
                                          </p:val>
                                        </p:tav>
                                      </p:tavLst>
                                    </p:anim>
                                    <p:anim calcmode="lin" valueType="num">
                                      <p:cBhvr>
                                        <p:cTn id="19" dur="2000" fill="hold"/>
                                        <p:tgtEl>
                                          <p:spTgt spid="9"/>
                                        </p:tgtEl>
                                        <p:attrNameLst>
                                          <p:attrName>ppt_h</p:attrName>
                                        </p:attrNameLst>
                                      </p:cBhvr>
                                      <p:tavLst>
                                        <p:tav tm="0">
                                          <p:val>
                                            <p:fltVal val="0"/>
                                          </p:val>
                                        </p:tav>
                                        <p:tav tm="100000">
                                          <p:val>
                                            <p:strVal val="#ppt_h"/>
                                          </p:val>
                                        </p:tav>
                                      </p:tavLst>
                                    </p:anim>
                                    <p:animEffect transition="in" filter="fade">
                                      <p:cBhvr>
                                        <p:cTn id="20" dur="2000"/>
                                        <p:tgtEl>
                                          <p:spTgt spid="9"/>
                                        </p:tgtEl>
                                      </p:cBhvr>
                                    </p:animEffect>
                                  </p:childTnLst>
                                </p:cTn>
                              </p:par>
                              <p:par>
                                <p:cTn id="21" presetID="5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2000" fill="hold"/>
                                        <p:tgtEl>
                                          <p:spTgt spid="10"/>
                                        </p:tgtEl>
                                        <p:attrNameLst>
                                          <p:attrName>ppt_w</p:attrName>
                                        </p:attrNameLst>
                                      </p:cBhvr>
                                      <p:tavLst>
                                        <p:tav tm="0">
                                          <p:val>
                                            <p:fltVal val="0"/>
                                          </p:val>
                                        </p:tav>
                                        <p:tav tm="100000">
                                          <p:val>
                                            <p:strVal val="#ppt_w"/>
                                          </p:val>
                                        </p:tav>
                                      </p:tavLst>
                                    </p:anim>
                                    <p:anim calcmode="lin" valueType="num">
                                      <p:cBhvr>
                                        <p:cTn id="24" dur="2000" fill="hold"/>
                                        <p:tgtEl>
                                          <p:spTgt spid="10"/>
                                        </p:tgtEl>
                                        <p:attrNameLst>
                                          <p:attrName>ppt_h</p:attrName>
                                        </p:attrNameLst>
                                      </p:cBhvr>
                                      <p:tavLst>
                                        <p:tav tm="0">
                                          <p:val>
                                            <p:fltVal val="0"/>
                                          </p:val>
                                        </p:tav>
                                        <p:tav tm="100000">
                                          <p:val>
                                            <p:strVal val="#ppt_h"/>
                                          </p:val>
                                        </p:tav>
                                      </p:tavLst>
                                    </p:anim>
                                    <p:animEffect transition="in" filter="fade">
                                      <p:cBhvr>
                                        <p:cTn id="25" dur="2000"/>
                                        <p:tgtEl>
                                          <p:spTgt spid="10"/>
                                        </p:tgtEl>
                                      </p:cBhvr>
                                    </p:animEffect>
                                  </p:childTnLst>
                                </p:cTn>
                              </p:par>
                              <p:par>
                                <p:cTn id="26" presetID="42" presetClass="path" presetSubtype="0" accel="50000" decel="50000" fill="hold" nodeType="withEffect">
                                  <p:stCondLst>
                                    <p:cond delay="0"/>
                                  </p:stCondLst>
                                  <p:childTnLst>
                                    <p:animMotion origin="layout" path="M -0.18479 0.23264 L 3.01211E-6 -3.33333E-6 " pathEditMode="relative" rAng="0" ptsTypes="AA">
                                      <p:cBhvr>
                                        <p:cTn id="27" dur="2000" fill="hold"/>
                                        <p:tgtEl>
                                          <p:spTgt spid="8"/>
                                        </p:tgtEl>
                                        <p:attrNameLst>
                                          <p:attrName>ppt_x</p:attrName>
                                          <p:attrName>ppt_y</p:attrName>
                                        </p:attrNameLst>
                                      </p:cBhvr>
                                      <p:rCtr x="9233" y="-11644"/>
                                    </p:animMotion>
                                  </p:childTnLst>
                                </p:cTn>
                              </p:par>
                              <p:par>
                                <p:cTn id="28" presetID="42" presetClass="path" presetSubtype="0" accel="50000" decel="50000" fill="hold" nodeType="withEffect">
                                  <p:stCondLst>
                                    <p:cond delay="0"/>
                                  </p:stCondLst>
                                  <p:childTnLst>
                                    <p:animMotion origin="layout" path="M -0.35773 0.37917 L 2.49772E-6 3.7037E-7 " pathEditMode="relative" rAng="0" ptsTypes="AA">
                                      <p:cBhvr>
                                        <p:cTn id="29" dur="2000" fill="hold"/>
                                        <p:tgtEl>
                                          <p:spTgt spid="9"/>
                                        </p:tgtEl>
                                        <p:attrNameLst>
                                          <p:attrName>ppt_x</p:attrName>
                                          <p:attrName>ppt_y</p:attrName>
                                        </p:attrNameLst>
                                      </p:cBhvr>
                                      <p:rCtr x="17880" y="-18958"/>
                                    </p:animMotion>
                                  </p:childTnLst>
                                </p:cTn>
                              </p:par>
                              <p:par>
                                <p:cTn id="30" presetID="42" presetClass="path" presetSubtype="0" accel="50000" decel="50000" fill="hold" nodeType="withEffect">
                                  <p:stCondLst>
                                    <p:cond delay="0"/>
                                  </p:stCondLst>
                                  <p:childTnLst>
                                    <p:animMotion origin="layout" path="M -0.45253 0.17384 L -1.04831E-6 -1.48148E-6 " pathEditMode="relative" rAng="0" ptsTypes="AA">
                                      <p:cBhvr>
                                        <p:cTn id="31" dur="2000" fill="hold"/>
                                        <p:tgtEl>
                                          <p:spTgt spid="10"/>
                                        </p:tgtEl>
                                        <p:attrNameLst>
                                          <p:attrName>ppt_x</p:attrName>
                                          <p:attrName>ppt_y</p:attrName>
                                        </p:attrNameLst>
                                      </p:cBhvr>
                                      <p:rCtr x="22620" y="-8704"/>
                                    </p:animMotion>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2000" fill="hold"/>
                                        <p:tgtEl>
                                          <p:spTgt spid="3"/>
                                        </p:tgtEl>
                                        <p:attrNameLst>
                                          <p:attrName>ppt_w</p:attrName>
                                        </p:attrNameLst>
                                      </p:cBhvr>
                                      <p:tavLst>
                                        <p:tav tm="0">
                                          <p:val>
                                            <p:fltVal val="0"/>
                                          </p:val>
                                        </p:tav>
                                        <p:tav tm="100000">
                                          <p:val>
                                            <p:strVal val="#ppt_w"/>
                                          </p:val>
                                        </p:tav>
                                      </p:tavLst>
                                    </p:anim>
                                    <p:anim calcmode="lin" valueType="num">
                                      <p:cBhvr>
                                        <p:cTn id="36" dur="2000" fill="hold"/>
                                        <p:tgtEl>
                                          <p:spTgt spid="3"/>
                                        </p:tgtEl>
                                        <p:attrNameLst>
                                          <p:attrName>ppt_h</p:attrName>
                                        </p:attrNameLst>
                                      </p:cBhvr>
                                      <p:tavLst>
                                        <p:tav tm="0">
                                          <p:val>
                                            <p:fltVal val="0"/>
                                          </p:val>
                                        </p:tav>
                                        <p:tav tm="100000">
                                          <p:val>
                                            <p:strVal val="#ppt_h"/>
                                          </p:val>
                                        </p:tav>
                                      </p:tavLst>
                                    </p:anim>
                                    <p:animEffect transition="in" filter="fade">
                                      <p:cBhvr>
                                        <p:cTn id="37" dur="2000"/>
                                        <p:tgtEl>
                                          <p:spTgt spid="3"/>
                                        </p:tgtEl>
                                      </p:cBhvr>
                                    </p:animEffect>
                                  </p:childTnLst>
                                </p:cTn>
                              </p:par>
                              <p:par>
                                <p:cTn id="38" presetID="42" presetClass="path" presetSubtype="0" accel="50000" decel="50000" fill="hold" nodeType="withEffect">
                                  <p:stCondLst>
                                    <p:cond delay="0"/>
                                  </p:stCondLst>
                                  <p:childTnLst>
                                    <p:animMotion origin="layout" path="M -2.9483E-6 3.7037E-7 L 0.07137 -0.06829 " pathEditMode="relative" rAng="0" ptsTypes="AA">
                                      <p:cBhvr>
                                        <p:cTn id="39" dur="2000" fill="hold"/>
                                        <p:tgtEl>
                                          <p:spTgt spid="3"/>
                                        </p:tgtEl>
                                        <p:attrNameLst>
                                          <p:attrName>ppt_x</p:attrName>
                                          <p:attrName>ppt_y</p:attrName>
                                        </p:attrNameLst>
                                      </p:cBhvr>
                                      <p:rCtr x="3568" y="-3426"/>
                                    </p:animMotion>
                                  </p:childTnLst>
                                </p:cTn>
                              </p:par>
                              <p:par>
                                <p:cTn id="40" presetID="22" presetClass="entr" presetSubtype="4"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446"/>
            <a:ext cx="12191209" cy="6857554"/>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51590" y="3601510"/>
            <a:ext cx="1398394" cy="1774708"/>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9726" y="1366242"/>
            <a:ext cx="660073" cy="594414"/>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7887" y="1375248"/>
            <a:ext cx="702088" cy="576402"/>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11447" y="1393419"/>
            <a:ext cx="720080" cy="540060"/>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1514" y="1375248"/>
            <a:ext cx="702088" cy="576402"/>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9056" y="2062828"/>
            <a:ext cx="720080" cy="561051"/>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6" name="图片 15"/>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7200"/>
                    </a14:imgEffect>
                  </a14:imgLayer>
                </a14:imgProps>
              </a:ext>
              <a:ext uri="{28A0092B-C50C-407E-A947-70E740481C1C}">
                <a14:useLocalDpi xmlns:a14="http://schemas.microsoft.com/office/drawing/2010/main" val="0"/>
              </a:ext>
            </a:extLst>
          </a:blip>
          <a:stretch>
            <a:fillRect/>
          </a:stretch>
        </p:blipFill>
        <p:spPr>
          <a:xfrm>
            <a:off x="1179720" y="2055152"/>
            <a:ext cx="720080" cy="576402"/>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02518" y="2062828"/>
            <a:ext cx="720080" cy="561051"/>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8" name="图片 17"/>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8800"/>
                    </a14:imgEffect>
                  </a14:imgLayer>
                </a14:imgProps>
              </a:ext>
              <a:ext uri="{28A0092B-C50C-407E-A947-70E740481C1C}">
                <a14:useLocalDpi xmlns:a14="http://schemas.microsoft.com/office/drawing/2010/main" val="0"/>
              </a:ext>
            </a:extLst>
          </a:blip>
          <a:stretch>
            <a:fillRect/>
          </a:stretch>
        </p:blipFill>
        <p:spPr>
          <a:xfrm>
            <a:off x="5196293" y="2083971"/>
            <a:ext cx="720080" cy="518762"/>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19" name="图片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3458" y="2760826"/>
            <a:ext cx="691276" cy="518457"/>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79720" y="2739532"/>
            <a:ext cx="720080" cy="561051"/>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2524" y="2722849"/>
            <a:ext cx="660073" cy="594414"/>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6293" y="2750025"/>
            <a:ext cx="720080" cy="540060"/>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3" name="图片 2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648851" y="3434913"/>
            <a:ext cx="720080" cy="540376"/>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62635" y="3416901"/>
            <a:ext cx="702088" cy="576402"/>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5" name="图片 24"/>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8800"/>
                    </a14:imgEffect>
                  </a14:imgLayer>
                </a14:imgProps>
              </a:ext>
              <a:ext uri="{28A0092B-C50C-407E-A947-70E740481C1C}">
                <a14:useLocalDpi xmlns:a14="http://schemas.microsoft.com/office/drawing/2010/main" val="0"/>
              </a:ext>
            </a:extLst>
          </a:blip>
          <a:stretch>
            <a:fillRect/>
          </a:stretch>
        </p:blipFill>
        <p:spPr>
          <a:xfrm>
            <a:off x="3252077" y="3445720"/>
            <a:ext cx="720080" cy="518762"/>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6" name="图片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042478" y="3434913"/>
            <a:ext cx="720080" cy="540376"/>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7" name="图片 26"/>
          <p:cNvPicPr>
            <a:picLocks noChangeAspect="1"/>
          </p:cNvPicPr>
          <p:nvPr/>
        </p:nvPicPr>
        <p:blipFill>
          <a:blip r:embed="rId13" cstate="print">
            <a:extLst>
              <a:ext uri="{BEBA8EAE-BF5A-486C-A8C5-ECC9F3942E4B}">
                <a14:imgProps xmlns:a14="http://schemas.microsoft.com/office/drawing/2010/main">
                  <a14:imgLayer r:embed="rId14">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008891" y="4133282"/>
            <a:ext cx="720080" cy="518762"/>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3679" y="4122633"/>
            <a:ext cx="720080" cy="540060"/>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2123" y="4095457"/>
            <a:ext cx="660073" cy="594414"/>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2675" y="4778652"/>
            <a:ext cx="702088" cy="576402"/>
          </a:xfrm>
          <a:prstGeom prst="roundRect">
            <a:avLst>
              <a:gd name="adj" fmla="val 8594"/>
            </a:avLst>
          </a:prstGeom>
          <a:solidFill>
            <a:srgbClr val="FFFFFF">
              <a:shade val="85000"/>
            </a:srgbClr>
          </a:solidFill>
          <a:ln>
            <a:noFill/>
          </a:ln>
          <a:effectLst>
            <a:outerShdw blurRad="50800" dist="38100" dir="5400000" algn="t" rotWithShape="0">
              <a:prstClr val="black">
                <a:alpha val="40000"/>
              </a:prstClr>
            </a:outerShdw>
            <a:reflection blurRad="12700" stA="38000" endPos="28000" dist="5000" dir="5400000" sy="-100000" algn="bl" rotWithShape="0"/>
          </a:effectLst>
        </p:spPr>
      </p:pic>
      <p:pic>
        <p:nvPicPr>
          <p:cNvPr id="31" name="图片 30"/>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41819" y="2089276"/>
            <a:ext cx="1272748" cy="1186251"/>
          </a:xfrm>
          <a:prstGeom prst="rect">
            <a:avLst/>
          </a:prstGeom>
        </p:spPr>
      </p:pic>
      <p:grpSp>
        <p:nvGrpSpPr>
          <p:cNvPr id="32" name="Group 550"/>
          <p:cNvGrpSpPr/>
          <p:nvPr/>
        </p:nvGrpSpPr>
        <p:grpSpPr bwMode="auto">
          <a:xfrm>
            <a:off x="1674363" y="1883924"/>
            <a:ext cx="1148312" cy="1147012"/>
            <a:chOff x="295" y="3475"/>
            <a:chExt cx="1407" cy="1407"/>
          </a:xfrm>
        </p:grpSpPr>
        <p:sp>
          <p:nvSpPr>
            <p:cNvPr id="3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1800"/>
            </a:p>
          </p:txBody>
        </p:sp>
        <p:grpSp>
          <p:nvGrpSpPr>
            <p:cNvPr id="34" name="Group 552"/>
            <p:cNvGrpSpPr/>
            <p:nvPr/>
          </p:nvGrpSpPr>
          <p:grpSpPr bwMode="auto">
            <a:xfrm>
              <a:off x="475" y="3657"/>
              <a:ext cx="1056" cy="1055"/>
              <a:chOff x="-6059" y="-2209"/>
              <a:chExt cx="2219" cy="2219"/>
            </a:xfrm>
          </p:grpSpPr>
          <p:sp>
            <p:nvSpPr>
              <p:cNvPr id="35"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ln>
            </p:spPr>
            <p:txBody>
              <a:bodyPr wrap="none" anchor="ctr"/>
              <a:lstStyle/>
              <a:p>
                <a:endParaRPr lang="zh-CN" altLang="en-US" sz="1800">
                  <a:ea typeface="微软雅黑" panose="020B0503020204020204" pitchFamily="34" charset="-122"/>
                </a:endParaRPr>
              </a:p>
            </p:txBody>
          </p:sp>
          <p:grpSp>
            <p:nvGrpSpPr>
              <p:cNvPr id="36" name="Group 554"/>
              <p:cNvGrpSpPr/>
              <p:nvPr/>
            </p:nvGrpSpPr>
            <p:grpSpPr bwMode="auto">
              <a:xfrm>
                <a:off x="-6059" y="-2209"/>
                <a:ext cx="2219" cy="2219"/>
                <a:chOff x="-4063" y="-880"/>
                <a:chExt cx="2219" cy="2219"/>
              </a:xfrm>
            </p:grpSpPr>
            <p:grpSp>
              <p:nvGrpSpPr>
                <p:cNvPr id="37" name="Group 555"/>
                <p:cNvGrpSpPr/>
                <p:nvPr/>
              </p:nvGrpSpPr>
              <p:grpSpPr bwMode="auto">
                <a:xfrm>
                  <a:off x="-4063" y="-880"/>
                  <a:ext cx="2219" cy="2219"/>
                  <a:chOff x="-3927" y="-789"/>
                  <a:chExt cx="2219" cy="2219"/>
                </a:xfrm>
              </p:grpSpPr>
              <p:grpSp>
                <p:nvGrpSpPr>
                  <p:cNvPr id="53" name="Group 556"/>
                  <p:cNvGrpSpPr>
                    <a:grpSpLocks noChangeAspect="1"/>
                  </p:cNvGrpSpPr>
                  <p:nvPr/>
                </p:nvGrpSpPr>
                <p:grpSpPr bwMode="auto">
                  <a:xfrm>
                    <a:off x="-3927" y="-788"/>
                    <a:ext cx="2219" cy="2202"/>
                    <a:chOff x="168" y="696"/>
                    <a:chExt cx="1429" cy="1429"/>
                  </a:xfrm>
                </p:grpSpPr>
                <p:grpSp>
                  <p:nvGrpSpPr>
                    <p:cNvPr id="61" name="Group 557"/>
                    <p:cNvGrpSpPr>
                      <a:grpSpLocks noChangeAspect="1"/>
                    </p:cNvGrpSpPr>
                    <p:nvPr/>
                  </p:nvGrpSpPr>
                  <p:grpSpPr bwMode="auto">
                    <a:xfrm>
                      <a:off x="854" y="696"/>
                      <a:ext cx="56" cy="1429"/>
                      <a:chOff x="845" y="696"/>
                      <a:chExt cx="56" cy="1429"/>
                    </a:xfrm>
                  </p:grpSpPr>
                  <p:sp>
                    <p:nvSpPr>
                      <p:cNvPr id="65"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66"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62" name="Group 560"/>
                    <p:cNvGrpSpPr>
                      <a:grpSpLocks noChangeAspect="1"/>
                    </p:cNvGrpSpPr>
                    <p:nvPr/>
                  </p:nvGrpSpPr>
                  <p:grpSpPr bwMode="auto">
                    <a:xfrm rot="5400000">
                      <a:off x="855" y="696"/>
                      <a:ext cx="56" cy="1429"/>
                      <a:chOff x="845" y="696"/>
                      <a:chExt cx="56" cy="1429"/>
                    </a:xfrm>
                  </p:grpSpPr>
                  <p:sp>
                    <p:nvSpPr>
                      <p:cNvPr id="63"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64"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54" name="Group 563"/>
                  <p:cNvGrpSpPr>
                    <a:grpSpLocks noChangeAspect="1"/>
                  </p:cNvGrpSpPr>
                  <p:nvPr/>
                </p:nvGrpSpPr>
                <p:grpSpPr bwMode="auto">
                  <a:xfrm rot="2700000">
                    <a:off x="-3928" y="-780"/>
                    <a:ext cx="2219" cy="2202"/>
                    <a:chOff x="168" y="696"/>
                    <a:chExt cx="1429" cy="1429"/>
                  </a:xfrm>
                </p:grpSpPr>
                <p:grpSp>
                  <p:nvGrpSpPr>
                    <p:cNvPr id="55" name="Group 564"/>
                    <p:cNvGrpSpPr>
                      <a:grpSpLocks noChangeAspect="1"/>
                    </p:cNvGrpSpPr>
                    <p:nvPr/>
                  </p:nvGrpSpPr>
                  <p:grpSpPr bwMode="auto">
                    <a:xfrm>
                      <a:off x="854" y="696"/>
                      <a:ext cx="56" cy="1429"/>
                      <a:chOff x="845" y="696"/>
                      <a:chExt cx="56" cy="1429"/>
                    </a:xfrm>
                  </p:grpSpPr>
                  <p:sp>
                    <p:nvSpPr>
                      <p:cNvPr id="5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6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56" name="Group 567"/>
                    <p:cNvGrpSpPr>
                      <a:grpSpLocks noChangeAspect="1"/>
                    </p:cNvGrpSpPr>
                    <p:nvPr/>
                  </p:nvGrpSpPr>
                  <p:grpSpPr bwMode="auto">
                    <a:xfrm rot="5400000">
                      <a:off x="855" y="696"/>
                      <a:ext cx="56" cy="1429"/>
                      <a:chOff x="845" y="696"/>
                      <a:chExt cx="56" cy="1429"/>
                    </a:xfrm>
                  </p:grpSpPr>
                  <p:sp>
                    <p:nvSpPr>
                      <p:cNvPr id="5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5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nvGrpSpPr>
                <p:cNvPr id="38" name="Group 570"/>
                <p:cNvGrpSpPr/>
                <p:nvPr/>
              </p:nvGrpSpPr>
              <p:grpSpPr bwMode="auto">
                <a:xfrm rot="1320000">
                  <a:off x="-3747" y="-523"/>
                  <a:ext cx="1555" cy="1554"/>
                  <a:chOff x="-3927" y="-789"/>
                  <a:chExt cx="2219" cy="2219"/>
                </a:xfrm>
              </p:grpSpPr>
              <p:grpSp>
                <p:nvGrpSpPr>
                  <p:cNvPr id="39" name="Group 571"/>
                  <p:cNvGrpSpPr>
                    <a:grpSpLocks noChangeAspect="1"/>
                  </p:cNvGrpSpPr>
                  <p:nvPr/>
                </p:nvGrpSpPr>
                <p:grpSpPr bwMode="auto">
                  <a:xfrm>
                    <a:off x="-3927" y="-788"/>
                    <a:ext cx="2219" cy="2202"/>
                    <a:chOff x="168" y="696"/>
                    <a:chExt cx="1429" cy="1429"/>
                  </a:xfrm>
                </p:grpSpPr>
                <p:grpSp>
                  <p:nvGrpSpPr>
                    <p:cNvPr id="47" name="Group 572"/>
                    <p:cNvGrpSpPr>
                      <a:grpSpLocks noChangeAspect="1"/>
                    </p:cNvGrpSpPr>
                    <p:nvPr/>
                  </p:nvGrpSpPr>
                  <p:grpSpPr bwMode="auto">
                    <a:xfrm>
                      <a:off x="854" y="696"/>
                      <a:ext cx="56" cy="1429"/>
                      <a:chOff x="845" y="696"/>
                      <a:chExt cx="56" cy="1429"/>
                    </a:xfrm>
                  </p:grpSpPr>
                  <p:sp>
                    <p:nvSpPr>
                      <p:cNvPr id="5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5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48" name="Group 575"/>
                    <p:cNvGrpSpPr>
                      <a:grpSpLocks noChangeAspect="1"/>
                    </p:cNvGrpSpPr>
                    <p:nvPr/>
                  </p:nvGrpSpPr>
                  <p:grpSpPr bwMode="auto">
                    <a:xfrm rot="5400000">
                      <a:off x="855" y="696"/>
                      <a:ext cx="56" cy="1429"/>
                      <a:chOff x="845" y="696"/>
                      <a:chExt cx="56" cy="1429"/>
                    </a:xfrm>
                  </p:grpSpPr>
                  <p:sp>
                    <p:nvSpPr>
                      <p:cNvPr id="4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5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40" name="Group 578"/>
                  <p:cNvGrpSpPr>
                    <a:grpSpLocks noChangeAspect="1"/>
                  </p:cNvGrpSpPr>
                  <p:nvPr/>
                </p:nvGrpSpPr>
                <p:grpSpPr bwMode="auto">
                  <a:xfrm rot="2700000">
                    <a:off x="-3928" y="-780"/>
                    <a:ext cx="2219" cy="2202"/>
                    <a:chOff x="168" y="696"/>
                    <a:chExt cx="1429" cy="1429"/>
                  </a:xfrm>
                </p:grpSpPr>
                <p:grpSp>
                  <p:nvGrpSpPr>
                    <p:cNvPr id="41" name="Group 579"/>
                    <p:cNvGrpSpPr>
                      <a:grpSpLocks noChangeAspect="1"/>
                    </p:cNvGrpSpPr>
                    <p:nvPr/>
                  </p:nvGrpSpPr>
                  <p:grpSpPr bwMode="auto">
                    <a:xfrm>
                      <a:off x="854" y="696"/>
                      <a:ext cx="56" cy="1429"/>
                      <a:chOff x="845" y="696"/>
                      <a:chExt cx="56" cy="1429"/>
                    </a:xfrm>
                  </p:grpSpPr>
                  <p:sp>
                    <p:nvSpPr>
                      <p:cNvPr id="4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4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42" name="Group 582"/>
                    <p:cNvGrpSpPr>
                      <a:grpSpLocks noChangeAspect="1"/>
                    </p:cNvGrpSpPr>
                    <p:nvPr/>
                  </p:nvGrpSpPr>
                  <p:grpSpPr bwMode="auto">
                    <a:xfrm rot="5400000">
                      <a:off x="855" y="696"/>
                      <a:ext cx="56" cy="1429"/>
                      <a:chOff x="845" y="696"/>
                      <a:chExt cx="56" cy="1429"/>
                    </a:xfrm>
                  </p:grpSpPr>
                  <p:sp>
                    <p:nvSpPr>
                      <p:cNvPr id="4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4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grpSp>
      </p:grpSp>
      <p:grpSp>
        <p:nvGrpSpPr>
          <p:cNvPr id="67" name="Group 550"/>
          <p:cNvGrpSpPr/>
          <p:nvPr/>
        </p:nvGrpSpPr>
        <p:grpSpPr bwMode="auto">
          <a:xfrm>
            <a:off x="3263678" y="3158311"/>
            <a:ext cx="1148312" cy="1147012"/>
            <a:chOff x="295" y="3475"/>
            <a:chExt cx="1407" cy="1407"/>
          </a:xfrm>
        </p:grpSpPr>
        <p:sp>
          <p:nvSpPr>
            <p:cNvPr id="6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1800"/>
            </a:p>
          </p:txBody>
        </p:sp>
        <p:grpSp>
          <p:nvGrpSpPr>
            <p:cNvPr id="69" name="Group 552"/>
            <p:cNvGrpSpPr/>
            <p:nvPr/>
          </p:nvGrpSpPr>
          <p:grpSpPr bwMode="auto">
            <a:xfrm>
              <a:off x="475" y="3657"/>
              <a:ext cx="1056" cy="1055"/>
              <a:chOff x="-6059" y="-2209"/>
              <a:chExt cx="2219" cy="2219"/>
            </a:xfrm>
          </p:grpSpPr>
          <p:sp>
            <p:nvSpPr>
              <p:cNvPr id="70"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ln>
            </p:spPr>
            <p:txBody>
              <a:bodyPr wrap="none" anchor="ctr"/>
              <a:lstStyle/>
              <a:p>
                <a:endParaRPr lang="zh-CN" altLang="en-US" sz="1800">
                  <a:ea typeface="微软雅黑" panose="020B0503020204020204" pitchFamily="34" charset="-122"/>
                </a:endParaRPr>
              </a:p>
            </p:txBody>
          </p:sp>
          <p:grpSp>
            <p:nvGrpSpPr>
              <p:cNvPr id="71" name="Group 554"/>
              <p:cNvGrpSpPr/>
              <p:nvPr/>
            </p:nvGrpSpPr>
            <p:grpSpPr bwMode="auto">
              <a:xfrm>
                <a:off x="-6059" y="-2209"/>
                <a:ext cx="2219" cy="2219"/>
                <a:chOff x="-4063" y="-880"/>
                <a:chExt cx="2219" cy="2219"/>
              </a:xfrm>
            </p:grpSpPr>
            <p:grpSp>
              <p:nvGrpSpPr>
                <p:cNvPr id="72" name="Group 555"/>
                <p:cNvGrpSpPr/>
                <p:nvPr/>
              </p:nvGrpSpPr>
              <p:grpSpPr bwMode="auto">
                <a:xfrm>
                  <a:off x="-4063" y="-880"/>
                  <a:ext cx="2219" cy="2219"/>
                  <a:chOff x="-3927" y="-789"/>
                  <a:chExt cx="2219" cy="2219"/>
                </a:xfrm>
              </p:grpSpPr>
              <p:grpSp>
                <p:nvGrpSpPr>
                  <p:cNvPr id="88" name="Group 556"/>
                  <p:cNvGrpSpPr>
                    <a:grpSpLocks noChangeAspect="1"/>
                  </p:cNvGrpSpPr>
                  <p:nvPr/>
                </p:nvGrpSpPr>
                <p:grpSpPr bwMode="auto">
                  <a:xfrm>
                    <a:off x="-3927" y="-788"/>
                    <a:ext cx="2219" cy="2202"/>
                    <a:chOff x="168" y="696"/>
                    <a:chExt cx="1429" cy="1429"/>
                  </a:xfrm>
                </p:grpSpPr>
                <p:grpSp>
                  <p:nvGrpSpPr>
                    <p:cNvPr id="96" name="Group 557"/>
                    <p:cNvGrpSpPr>
                      <a:grpSpLocks noChangeAspect="1"/>
                    </p:cNvGrpSpPr>
                    <p:nvPr/>
                  </p:nvGrpSpPr>
                  <p:grpSpPr bwMode="auto">
                    <a:xfrm>
                      <a:off x="854" y="696"/>
                      <a:ext cx="56" cy="1429"/>
                      <a:chOff x="845" y="696"/>
                      <a:chExt cx="56" cy="1429"/>
                    </a:xfrm>
                  </p:grpSpPr>
                  <p:sp>
                    <p:nvSpPr>
                      <p:cNvPr id="10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0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97" name="Group 560"/>
                    <p:cNvGrpSpPr>
                      <a:grpSpLocks noChangeAspect="1"/>
                    </p:cNvGrpSpPr>
                    <p:nvPr/>
                  </p:nvGrpSpPr>
                  <p:grpSpPr bwMode="auto">
                    <a:xfrm rot="5400000">
                      <a:off x="855" y="696"/>
                      <a:ext cx="56" cy="1429"/>
                      <a:chOff x="845" y="696"/>
                      <a:chExt cx="56" cy="1429"/>
                    </a:xfrm>
                  </p:grpSpPr>
                  <p:sp>
                    <p:nvSpPr>
                      <p:cNvPr id="9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9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89" name="Group 563"/>
                  <p:cNvGrpSpPr>
                    <a:grpSpLocks noChangeAspect="1"/>
                  </p:cNvGrpSpPr>
                  <p:nvPr/>
                </p:nvGrpSpPr>
                <p:grpSpPr bwMode="auto">
                  <a:xfrm rot="2700000">
                    <a:off x="-3928" y="-780"/>
                    <a:ext cx="2219" cy="2202"/>
                    <a:chOff x="168" y="696"/>
                    <a:chExt cx="1429" cy="1429"/>
                  </a:xfrm>
                </p:grpSpPr>
                <p:grpSp>
                  <p:nvGrpSpPr>
                    <p:cNvPr id="90" name="Group 564"/>
                    <p:cNvGrpSpPr>
                      <a:grpSpLocks noChangeAspect="1"/>
                    </p:cNvGrpSpPr>
                    <p:nvPr/>
                  </p:nvGrpSpPr>
                  <p:grpSpPr bwMode="auto">
                    <a:xfrm>
                      <a:off x="854" y="696"/>
                      <a:ext cx="56" cy="1429"/>
                      <a:chOff x="845" y="696"/>
                      <a:chExt cx="56" cy="1429"/>
                    </a:xfrm>
                  </p:grpSpPr>
                  <p:sp>
                    <p:nvSpPr>
                      <p:cNvPr id="9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9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91" name="Group 567"/>
                    <p:cNvGrpSpPr>
                      <a:grpSpLocks noChangeAspect="1"/>
                    </p:cNvGrpSpPr>
                    <p:nvPr/>
                  </p:nvGrpSpPr>
                  <p:grpSpPr bwMode="auto">
                    <a:xfrm rot="5400000">
                      <a:off x="855" y="696"/>
                      <a:ext cx="56" cy="1429"/>
                      <a:chOff x="845" y="696"/>
                      <a:chExt cx="56" cy="1429"/>
                    </a:xfrm>
                  </p:grpSpPr>
                  <p:sp>
                    <p:nvSpPr>
                      <p:cNvPr id="9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9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nvGrpSpPr>
                <p:cNvPr id="73" name="Group 570"/>
                <p:cNvGrpSpPr/>
                <p:nvPr/>
              </p:nvGrpSpPr>
              <p:grpSpPr bwMode="auto">
                <a:xfrm rot="1320000">
                  <a:off x="-3747" y="-523"/>
                  <a:ext cx="1555" cy="1554"/>
                  <a:chOff x="-3927" y="-789"/>
                  <a:chExt cx="2219" cy="2219"/>
                </a:xfrm>
              </p:grpSpPr>
              <p:grpSp>
                <p:nvGrpSpPr>
                  <p:cNvPr id="74" name="Group 571"/>
                  <p:cNvGrpSpPr>
                    <a:grpSpLocks noChangeAspect="1"/>
                  </p:cNvGrpSpPr>
                  <p:nvPr/>
                </p:nvGrpSpPr>
                <p:grpSpPr bwMode="auto">
                  <a:xfrm>
                    <a:off x="-3927" y="-788"/>
                    <a:ext cx="2219" cy="2202"/>
                    <a:chOff x="168" y="696"/>
                    <a:chExt cx="1429" cy="1429"/>
                  </a:xfrm>
                </p:grpSpPr>
                <p:grpSp>
                  <p:nvGrpSpPr>
                    <p:cNvPr id="82" name="Group 572"/>
                    <p:cNvGrpSpPr>
                      <a:grpSpLocks noChangeAspect="1"/>
                    </p:cNvGrpSpPr>
                    <p:nvPr/>
                  </p:nvGrpSpPr>
                  <p:grpSpPr bwMode="auto">
                    <a:xfrm>
                      <a:off x="854" y="696"/>
                      <a:ext cx="56" cy="1429"/>
                      <a:chOff x="845" y="696"/>
                      <a:chExt cx="56" cy="1429"/>
                    </a:xfrm>
                  </p:grpSpPr>
                  <p:sp>
                    <p:nvSpPr>
                      <p:cNvPr id="8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8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83" name="Group 575"/>
                    <p:cNvGrpSpPr>
                      <a:grpSpLocks noChangeAspect="1"/>
                    </p:cNvGrpSpPr>
                    <p:nvPr/>
                  </p:nvGrpSpPr>
                  <p:grpSpPr bwMode="auto">
                    <a:xfrm rot="5400000">
                      <a:off x="855" y="696"/>
                      <a:ext cx="56" cy="1429"/>
                      <a:chOff x="845" y="696"/>
                      <a:chExt cx="56" cy="1429"/>
                    </a:xfrm>
                  </p:grpSpPr>
                  <p:sp>
                    <p:nvSpPr>
                      <p:cNvPr id="8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8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75" name="Group 578"/>
                  <p:cNvGrpSpPr>
                    <a:grpSpLocks noChangeAspect="1"/>
                  </p:cNvGrpSpPr>
                  <p:nvPr/>
                </p:nvGrpSpPr>
                <p:grpSpPr bwMode="auto">
                  <a:xfrm rot="2700000">
                    <a:off x="-3928" y="-780"/>
                    <a:ext cx="2219" cy="2202"/>
                    <a:chOff x="168" y="696"/>
                    <a:chExt cx="1429" cy="1429"/>
                  </a:xfrm>
                </p:grpSpPr>
                <p:grpSp>
                  <p:nvGrpSpPr>
                    <p:cNvPr id="76" name="Group 579"/>
                    <p:cNvGrpSpPr>
                      <a:grpSpLocks noChangeAspect="1"/>
                    </p:cNvGrpSpPr>
                    <p:nvPr/>
                  </p:nvGrpSpPr>
                  <p:grpSpPr bwMode="auto">
                    <a:xfrm>
                      <a:off x="854" y="696"/>
                      <a:ext cx="56" cy="1429"/>
                      <a:chOff x="845" y="696"/>
                      <a:chExt cx="56" cy="1429"/>
                    </a:xfrm>
                  </p:grpSpPr>
                  <p:sp>
                    <p:nvSpPr>
                      <p:cNvPr id="8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8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77" name="Group 582"/>
                    <p:cNvGrpSpPr>
                      <a:grpSpLocks noChangeAspect="1"/>
                    </p:cNvGrpSpPr>
                    <p:nvPr/>
                  </p:nvGrpSpPr>
                  <p:grpSpPr bwMode="auto">
                    <a:xfrm rot="5400000">
                      <a:off x="855" y="696"/>
                      <a:ext cx="56" cy="1429"/>
                      <a:chOff x="845" y="696"/>
                      <a:chExt cx="56" cy="1429"/>
                    </a:xfrm>
                  </p:grpSpPr>
                  <p:sp>
                    <p:nvSpPr>
                      <p:cNvPr id="7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7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grpSp>
      </p:grpSp>
      <p:grpSp>
        <p:nvGrpSpPr>
          <p:cNvPr id="102" name="Group 550"/>
          <p:cNvGrpSpPr/>
          <p:nvPr/>
        </p:nvGrpSpPr>
        <p:grpSpPr bwMode="auto">
          <a:xfrm>
            <a:off x="4309656" y="2442692"/>
            <a:ext cx="1148312" cy="1147012"/>
            <a:chOff x="295" y="3475"/>
            <a:chExt cx="1407" cy="1407"/>
          </a:xfrm>
        </p:grpSpPr>
        <p:sp>
          <p:nvSpPr>
            <p:cNvPr id="10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1800"/>
            </a:p>
          </p:txBody>
        </p:sp>
        <p:grpSp>
          <p:nvGrpSpPr>
            <p:cNvPr id="104" name="Group 552"/>
            <p:cNvGrpSpPr/>
            <p:nvPr/>
          </p:nvGrpSpPr>
          <p:grpSpPr bwMode="auto">
            <a:xfrm>
              <a:off x="475" y="3657"/>
              <a:ext cx="1056" cy="1055"/>
              <a:chOff x="-6059" y="-2209"/>
              <a:chExt cx="2219" cy="2219"/>
            </a:xfrm>
          </p:grpSpPr>
          <p:sp>
            <p:nvSpPr>
              <p:cNvPr id="105"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ln>
            </p:spPr>
            <p:txBody>
              <a:bodyPr wrap="none" anchor="ctr"/>
              <a:lstStyle/>
              <a:p>
                <a:endParaRPr lang="zh-CN" altLang="en-US" sz="1800">
                  <a:ea typeface="微软雅黑" panose="020B0503020204020204" pitchFamily="34" charset="-122"/>
                </a:endParaRPr>
              </a:p>
            </p:txBody>
          </p:sp>
          <p:grpSp>
            <p:nvGrpSpPr>
              <p:cNvPr id="106" name="Group 554"/>
              <p:cNvGrpSpPr/>
              <p:nvPr/>
            </p:nvGrpSpPr>
            <p:grpSpPr bwMode="auto">
              <a:xfrm>
                <a:off x="-6059" y="-2209"/>
                <a:ext cx="2219" cy="2219"/>
                <a:chOff x="-4063" y="-880"/>
                <a:chExt cx="2219" cy="2219"/>
              </a:xfrm>
            </p:grpSpPr>
            <p:grpSp>
              <p:nvGrpSpPr>
                <p:cNvPr id="107" name="Group 555"/>
                <p:cNvGrpSpPr/>
                <p:nvPr/>
              </p:nvGrpSpPr>
              <p:grpSpPr bwMode="auto">
                <a:xfrm>
                  <a:off x="-4063" y="-880"/>
                  <a:ext cx="2219" cy="2219"/>
                  <a:chOff x="-3927" y="-789"/>
                  <a:chExt cx="2219" cy="2219"/>
                </a:xfrm>
              </p:grpSpPr>
              <p:grpSp>
                <p:nvGrpSpPr>
                  <p:cNvPr id="123" name="Group 556"/>
                  <p:cNvGrpSpPr>
                    <a:grpSpLocks noChangeAspect="1"/>
                  </p:cNvGrpSpPr>
                  <p:nvPr/>
                </p:nvGrpSpPr>
                <p:grpSpPr bwMode="auto">
                  <a:xfrm>
                    <a:off x="-3927" y="-788"/>
                    <a:ext cx="2219" cy="2202"/>
                    <a:chOff x="168" y="696"/>
                    <a:chExt cx="1429" cy="1429"/>
                  </a:xfrm>
                </p:grpSpPr>
                <p:grpSp>
                  <p:nvGrpSpPr>
                    <p:cNvPr id="131" name="Group 557"/>
                    <p:cNvGrpSpPr>
                      <a:grpSpLocks noChangeAspect="1"/>
                    </p:cNvGrpSpPr>
                    <p:nvPr/>
                  </p:nvGrpSpPr>
                  <p:grpSpPr bwMode="auto">
                    <a:xfrm>
                      <a:off x="854" y="696"/>
                      <a:ext cx="56" cy="1429"/>
                      <a:chOff x="845" y="696"/>
                      <a:chExt cx="56" cy="1429"/>
                    </a:xfrm>
                  </p:grpSpPr>
                  <p:sp>
                    <p:nvSpPr>
                      <p:cNvPr id="135"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36"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32" name="Group 560"/>
                    <p:cNvGrpSpPr>
                      <a:grpSpLocks noChangeAspect="1"/>
                    </p:cNvGrpSpPr>
                    <p:nvPr/>
                  </p:nvGrpSpPr>
                  <p:grpSpPr bwMode="auto">
                    <a:xfrm rot="5400000">
                      <a:off x="855" y="696"/>
                      <a:ext cx="56" cy="1429"/>
                      <a:chOff x="845" y="696"/>
                      <a:chExt cx="56" cy="1429"/>
                    </a:xfrm>
                  </p:grpSpPr>
                  <p:sp>
                    <p:nvSpPr>
                      <p:cNvPr id="133"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34"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124" name="Group 563"/>
                  <p:cNvGrpSpPr>
                    <a:grpSpLocks noChangeAspect="1"/>
                  </p:cNvGrpSpPr>
                  <p:nvPr/>
                </p:nvGrpSpPr>
                <p:grpSpPr bwMode="auto">
                  <a:xfrm rot="2700000">
                    <a:off x="-3928" y="-780"/>
                    <a:ext cx="2219" cy="2202"/>
                    <a:chOff x="168" y="696"/>
                    <a:chExt cx="1429" cy="1429"/>
                  </a:xfrm>
                </p:grpSpPr>
                <p:grpSp>
                  <p:nvGrpSpPr>
                    <p:cNvPr id="125" name="Group 564"/>
                    <p:cNvGrpSpPr>
                      <a:grpSpLocks noChangeAspect="1"/>
                    </p:cNvGrpSpPr>
                    <p:nvPr/>
                  </p:nvGrpSpPr>
                  <p:grpSpPr bwMode="auto">
                    <a:xfrm>
                      <a:off x="854" y="696"/>
                      <a:ext cx="56" cy="1429"/>
                      <a:chOff x="845" y="696"/>
                      <a:chExt cx="56" cy="1429"/>
                    </a:xfrm>
                  </p:grpSpPr>
                  <p:sp>
                    <p:nvSpPr>
                      <p:cNvPr id="12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3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26" name="Group 567"/>
                    <p:cNvGrpSpPr>
                      <a:grpSpLocks noChangeAspect="1"/>
                    </p:cNvGrpSpPr>
                    <p:nvPr/>
                  </p:nvGrpSpPr>
                  <p:grpSpPr bwMode="auto">
                    <a:xfrm rot="5400000">
                      <a:off x="855" y="696"/>
                      <a:ext cx="56" cy="1429"/>
                      <a:chOff x="845" y="696"/>
                      <a:chExt cx="56" cy="1429"/>
                    </a:xfrm>
                  </p:grpSpPr>
                  <p:sp>
                    <p:nvSpPr>
                      <p:cNvPr id="12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2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nvGrpSpPr>
                <p:cNvPr id="108" name="Group 570"/>
                <p:cNvGrpSpPr/>
                <p:nvPr/>
              </p:nvGrpSpPr>
              <p:grpSpPr bwMode="auto">
                <a:xfrm rot="1320000">
                  <a:off x="-3747" y="-523"/>
                  <a:ext cx="1555" cy="1554"/>
                  <a:chOff x="-3927" y="-789"/>
                  <a:chExt cx="2219" cy="2219"/>
                </a:xfrm>
              </p:grpSpPr>
              <p:grpSp>
                <p:nvGrpSpPr>
                  <p:cNvPr id="109" name="Group 571"/>
                  <p:cNvGrpSpPr>
                    <a:grpSpLocks noChangeAspect="1"/>
                  </p:cNvGrpSpPr>
                  <p:nvPr/>
                </p:nvGrpSpPr>
                <p:grpSpPr bwMode="auto">
                  <a:xfrm>
                    <a:off x="-3927" y="-788"/>
                    <a:ext cx="2219" cy="2202"/>
                    <a:chOff x="168" y="696"/>
                    <a:chExt cx="1429" cy="1429"/>
                  </a:xfrm>
                </p:grpSpPr>
                <p:grpSp>
                  <p:nvGrpSpPr>
                    <p:cNvPr id="117" name="Group 572"/>
                    <p:cNvGrpSpPr>
                      <a:grpSpLocks noChangeAspect="1"/>
                    </p:cNvGrpSpPr>
                    <p:nvPr/>
                  </p:nvGrpSpPr>
                  <p:grpSpPr bwMode="auto">
                    <a:xfrm>
                      <a:off x="854" y="696"/>
                      <a:ext cx="56" cy="1429"/>
                      <a:chOff x="845" y="696"/>
                      <a:chExt cx="56" cy="1429"/>
                    </a:xfrm>
                  </p:grpSpPr>
                  <p:sp>
                    <p:nvSpPr>
                      <p:cNvPr id="12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2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18" name="Group 575"/>
                    <p:cNvGrpSpPr>
                      <a:grpSpLocks noChangeAspect="1"/>
                    </p:cNvGrpSpPr>
                    <p:nvPr/>
                  </p:nvGrpSpPr>
                  <p:grpSpPr bwMode="auto">
                    <a:xfrm rot="5400000">
                      <a:off x="855" y="696"/>
                      <a:ext cx="56" cy="1429"/>
                      <a:chOff x="845" y="696"/>
                      <a:chExt cx="56" cy="1429"/>
                    </a:xfrm>
                  </p:grpSpPr>
                  <p:sp>
                    <p:nvSpPr>
                      <p:cNvPr id="11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2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110" name="Group 578"/>
                  <p:cNvGrpSpPr>
                    <a:grpSpLocks noChangeAspect="1"/>
                  </p:cNvGrpSpPr>
                  <p:nvPr/>
                </p:nvGrpSpPr>
                <p:grpSpPr bwMode="auto">
                  <a:xfrm rot="2700000">
                    <a:off x="-3928" y="-780"/>
                    <a:ext cx="2219" cy="2202"/>
                    <a:chOff x="168" y="696"/>
                    <a:chExt cx="1429" cy="1429"/>
                  </a:xfrm>
                </p:grpSpPr>
                <p:grpSp>
                  <p:nvGrpSpPr>
                    <p:cNvPr id="111" name="Group 579"/>
                    <p:cNvGrpSpPr>
                      <a:grpSpLocks noChangeAspect="1"/>
                    </p:cNvGrpSpPr>
                    <p:nvPr/>
                  </p:nvGrpSpPr>
                  <p:grpSpPr bwMode="auto">
                    <a:xfrm>
                      <a:off x="854" y="696"/>
                      <a:ext cx="56" cy="1429"/>
                      <a:chOff x="845" y="696"/>
                      <a:chExt cx="56" cy="1429"/>
                    </a:xfrm>
                  </p:grpSpPr>
                  <p:sp>
                    <p:nvSpPr>
                      <p:cNvPr id="11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1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12" name="Group 582"/>
                    <p:cNvGrpSpPr>
                      <a:grpSpLocks noChangeAspect="1"/>
                    </p:cNvGrpSpPr>
                    <p:nvPr/>
                  </p:nvGrpSpPr>
                  <p:grpSpPr bwMode="auto">
                    <a:xfrm rot="5400000">
                      <a:off x="855" y="696"/>
                      <a:ext cx="56" cy="1429"/>
                      <a:chOff x="845" y="696"/>
                      <a:chExt cx="56" cy="1429"/>
                    </a:xfrm>
                  </p:grpSpPr>
                  <p:sp>
                    <p:nvSpPr>
                      <p:cNvPr id="11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1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grpSp>
      </p:grpSp>
      <p:grpSp>
        <p:nvGrpSpPr>
          <p:cNvPr id="137" name="Group 550"/>
          <p:cNvGrpSpPr/>
          <p:nvPr/>
        </p:nvGrpSpPr>
        <p:grpSpPr bwMode="auto">
          <a:xfrm>
            <a:off x="2600202" y="3211642"/>
            <a:ext cx="685914" cy="685138"/>
            <a:chOff x="295" y="3475"/>
            <a:chExt cx="1407" cy="1407"/>
          </a:xfrm>
        </p:grpSpPr>
        <p:sp>
          <p:nvSpPr>
            <p:cNvPr id="13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1800"/>
            </a:p>
          </p:txBody>
        </p:sp>
        <p:grpSp>
          <p:nvGrpSpPr>
            <p:cNvPr id="139" name="Group 552"/>
            <p:cNvGrpSpPr/>
            <p:nvPr/>
          </p:nvGrpSpPr>
          <p:grpSpPr bwMode="auto">
            <a:xfrm>
              <a:off x="475" y="3657"/>
              <a:ext cx="1056" cy="1055"/>
              <a:chOff x="-6059" y="-2209"/>
              <a:chExt cx="2219" cy="2219"/>
            </a:xfrm>
          </p:grpSpPr>
          <p:sp>
            <p:nvSpPr>
              <p:cNvPr id="140"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ln>
            </p:spPr>
            <p:txBody>
              <a:bodyPr wrap="none" anchor="ctr"/>
              <a:lstStyle/>
              <a:p>
                <a:endParaRPr lang="zh-CN" altLang="en-US" sz="1800">
                  <a:ea typeface="微软雅黑" panose="020B0503020204020204" pitchFamily="34" charset="-122"/>
                </a:endParaRPr>
              </a:p>
            </p:txBody>
          </p:sp>
          <p:grpSp>
            <p:nvGrpSpPr>
              <p:cNvPr id="141" name="Group 554"/>
              <p:cNvGrpSpPr/>
              <p:nvPr/>
            </p:nvGrpSpPr>
            <p:grpSpPr bwMode="auto">
              <a:xfrm>
                <a:off x="-6059" y="-2209"/>
                <a:ext cx="2219" cy="2219"/>
                <a:chOff x="-4063" y="-880"/>
                <a:chExt cx="2219" cy="2219"/>
              </a:xfrm>
            </p:grpSpPr>
            <p:grpSp>
              <p:nvGrpSpPr>
                <p:cNvPr id="142" name="Group 555"/>
                <p:cNvGrpSpPr/>
                <p:nvPr/>
              </p:nvGrpSpPr>
              <p:grpSpPr bwMode="auto">
                <a:xfrm>
                  <a:off x="-4063" y="-880"/>
                  <a:ext cx="2219" cy="2219"/>
                  <a:chOff x="-3927" y="-789"/>
                  <a:chExt cx="2219" cy="2219"/>
                </a:xfrm>
              </p:grpSpPr>
              <p:grpSp>
                <p:nvGrpSpPr>
                  <p:cNvPr id="158" name="Group 556"/>
                  <p:cNvGrpSpPr>
                    <a:grpSpLocks noChangeAspect="1"/>
                  </p:cNvGrpSpPr>
                  <p:nvPr/>
                </p:nvGrpSpPr>
                <p:grpSpPr bwMode="auto">
                  <a:xfrm>
                    <a:off x="-3927" y="-788"/>
                    <a:ext cx="2219" cy="2202"/>
                    <a:chOff x="168" y="696"/>
                    <a:chExt cx="1429" cy="1429"/>
                  </a:xfrm>
                </p:grpSpPr>
                <p:grpSp>
                  <p:nvGrpSpPr>
                    <p:cNvPr id="166" name="Group 557"/>
                    <p:cNvGrpSpPr>
                      <a:grpSpLocks noChangeAspect="1"/>
                    </p:cNvGrpSpPr>
                    <p:nvPr/>
                  </p:nvGrpSpPr>
                  <p:grpSpPr bwMode="auto">
                    <a:xfrm>
                      <a:off x="854" y="696"/>
                      <a:ext cx="56" cy="1429"/>
                      <a:chOff x="845" y="696"/>
                      <a:chExt cx="56" cy="1429"/>
                    </a:xfrm>
                  </p:grpSpPr>
                  <p:sp>
                    <p:nvSpPr>
                      <p:cNvPr id="17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7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67" name="Group 560"/>
                    <p:cNvGrpSpPr>
                      <a:grpSpLocks noChangeAspect="1"/>
                    </p:cNvGrpSpPr>
                    <p:nvPr/>
                  </p:nvGrpSpPr>
                  <p:grpSpPr bwMode="auto">
                    <a:xfrm rot="5400000">
                      <a:off x="855" y="696"/>
                      <a:ext cx="56" cy="1429"/>
                      <a:chOff x="845" y="696"/>
                      <a:chExt cx="56" cy="1429"/>
                    </a:xfrm>
                  </p:grpSpPr>
                  <p:sp>
                    <p:nvSpPr>
                      <p:cNvPr id="16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6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159" name="Group 563"/>
                  <p:cNvGrpSpPr>
                    <a:grpSpLocks noChangeAspect="1"/>
                  </p:cNvGrpSpPr>
                  <p:nvPr/>
                </p:nvGrpSpPr>
                <p:grpSpPr bwMode="auto">
                  <a:xfrm rot="2700000">
                    <a:off x="-3928" y="-780"/>
                    <a:ext cx="2219" cy="2202"/>
                    <a:chOff x="168" y="696"/>
                    <a:chExt cx="1429" cy="1429"/>
                  </a:xfrm>
                </p:grpSpPr>
                <p:grpSp>
                  <p:nvGrpSpPr>
                    <p:cNvPr id="160" name="Group 564"/>
                    <p:cNvGrpSpPr>
                      <a:grpSpLocks noChangeAspect="1"/>
                    </p:cNvGrpSpPr>
                    <p:nvPr/>
                  </p:nvGrpSpPr>
                  <p:grpSpPr bwMode="auto">
                    <a:xfrm>
                      <a:off x="854" y="696"/>
                      <a:ext cx="56" cy="1429"/>
                      <a:chOff x="845" y="696"/>
                      <a:chExt cx="56" cy="1429"/>
                    </a:xfrm>
                  </p:grpSpPr>
                  <p:sp>
                    <p:nvSpPr>
                      <p:cNvPr id="16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6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61" name="Group 567"/>
                    <p:cNvGrpSpPr>
                      <a:grpSpLocks noChangeAspect="1"/>
                    </p:cNvGrpSpPr>
                    <p:nvPr/>
                  </p:nvGrpSpPr>
                  <p:grpSpPr bwMode="auto">
                    <a:xfrm rot="5400000">
                      <a:off x="855" y="696"/>
                      <a:ext cx="56" cy="1429"/>
                      <a:chOff x="845" y="696"/>
                      <a:chExt cx="56" cy="1429"/>
                    </a:xfrm>
                  </p:grpSpPr>
                  <p:sp>
                    <p:nvSpPr>
                      <p:cNvPr id="16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6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nvGrpSpPr>
                <p:cNvPr id="143" name="Group 570"/>
                <p:cNvGrpSpPr/>
                <p:nvPr/>
              </p:nvGrpSpPr>
              <p:grpSpPr bwMode="auto">
                <a:xfrm rot="1320000">
                  <a:off x="-3747" y="-523"/>
                  <a:ext cx="1555" cy="1554"/>
                  <a:chOff x="-3927" y="-789"/>
                  <a:chExt cx="2219" cy="2219"/>
                </a:xfrm>
              </p:grpSpPr>
              <p:grpSp>
                <p:nvGrpSpPr>
                  <p:cNvPr id="144" name="Group 571"/>
                  <p:cNvGrpSpPr>
                    <a:grpSpLocks noChangeAspect="1"/>
                  </p:cNvGrpSpPr>
                  <p:nvPr/>
                </p:nvGrpSpPr>
                <p:grpSpPr bwMode="auto">
                  <a:xfrm>
                    <a:off x="-3927" y="-788"/>
                    <a:ext cx="2219" cy="2202"/>
                    <a:chOff x="168" y="696"/>
                    <a:chExt cx="1429" cy="1429"/>
                  </a:xfrm>
                </p:grpSpPr>
                <p:grpSp>
                  <p:nvGrpSpPr>
                    <p:cNvPr id="152" name="Group 572"/>
                    <p:cNvGrpSpPr>
                      <a:grpSpLocks noChangeAspect="1"/>
                    </p:cNvGrpSpPr>
                    <p:nvPr/>
                  </p:nvGrpSpPr>
                  <p:grpSpPr bwMode="auto">
                    <a:xfrm>
                      <a:off x="854" y="696"/>
                      <a:ext cx="56" cy="1429"/>
                      <a:chOff x="845" y="696"/>
                      <a:chExt cx="56" cy="1429"/>
                    </a:xfrm>
                  </p:grpSpPr>
                  <p:sp>
                    <p:nvSpPr>
                      <p:cNvPr id="15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5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53" name="Group 575"/>
                    <p:cNvGrpSpPr>
                      <a:grpSpLocks noChangeAspect="1"/>
                    </p:cNvGrpSpPr>
                    <p:nvPr/>
                  </p:nvGrpSpPr>
                  <p:grpSpPr bwMode="auto">
                    <a:xfrm rot="5400000">
                      <a:off x="855" y="696"/>
                      <a:ext cx="56" cy="1429"/>
                      <a:chOff x="845" y="696"/>
                      <a:chExt cx="56" cy="1429"/>
                    </a:xfrm>
                  </p:grpSpPr>
                  <p:sp>
                    <p:nvSpPr>
                      <p:cNvPr id="15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5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145" name="Group 578"/>
                  <p:cNvGrpSpPr>
                    <a:grpSpLocks noChangeAspect="1"/>
                  </p:cNvGrpSpPr>
                  <p:nvPr/>
                </p:nvGrpSpPr>
                <p:grpSpPr bwMode="auto">
                  <a:xfrm rot="2700000">
                    <a:off x="-3928" y="-780"/>
                    <a:ext cx="2219" cy="2202"/>
                    <a:chOff x="168" y="696"/>
                    <a:chExt cx="1429" cy="1429"/>
                  </a:xfrm>
                </p:grpSpPr>
                <p:grpSp>
                  <p:nvGrpSpPr>
                    <p:cNvPr id="146" name="Group 579"/>
                    <p:cNvGrpSpPr>
                      <a:grpSpLocks noChangeAspect="1"/>
                    </p:cNvGrpSpPr>
                    <p:nvPr/>
                  </p:nvGrpSpPr>
                  <p:grpSpPr bwMode="auto">
                    <a:xfrm>
                      <a:off x="854" y="696"/>
                      <a:ext cx="56" cy="1429"/>
                      <a:chOff x="845" y="696"/>
                      <a:chExt cx="56" cy="1429"/>
                    </a:xfrm>
                  </p:grpSpPr>
                  <p:sp>
                    <p:nvSpPr>
                      <p:cNvPr id="15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5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47" name="Group 582"/>
                    <p:cNvGrpSpPr>
                      <a:grpSpLocks noChangeAspect="1"/>
                    </p:cNvGrpSpPr>
                    <p:nvPr/>
                  </p:nvGrpSpPr>
                  <p:grpSpPr bwMode="auto">
                    <a:xfrm rot="5400000">
                      <a:off x="855" y="696"/>
                      <a:ext cx="56" cy="1429"/>
                      <a:chOff x="845" y="696"/>
                      <a:chExt cx="56" cy="1429"/>
                    </a:xfrm>
                  </p:grpSpPr>
                  <p:sp>
                    <p:nvSpPr>
                      <p:cNvPr id="14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4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grpSp>
      </p:grpSp>
      <p:grpSp>
        <p:nvGrpSpPr>
          <p:cNvPr id="172" name="Group 550"/>
          <p:cNvGrpSpPr/>
          <p:nvPr/>
        </p:nvGrpSpPr>
        <p:grpSpPr bwMode="auto">
          <a:xfrm>
            <a:off x="3972464" y="2421127"/>
            <a:ext cx="570952" cy="570306"/>
            <a:chOff x="295" y="3475"/>
            <a:chExt cx="1407" cy="1407"/>
          </a:xfrm>
        </p:grpSpPr>
        <p:sp>
          <p:nvSpPr>
            <p:cNvPr id="17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1800"/>
            </a:p>
          </p:txBody>
        </p:sp>
        <p:grpSp>
          <p:nvGrpSpPr>
            <p:cNvPr id="174" name="Group 552"/>
            <p:cNvGrpSpPr/>
            <p:nvPr/>
          </p:nvGrpSpPr>
          <p:grpSpPr bwMode="auto">
            <a:xfrm>
              <a:off x="475" y="3657"/>
              <a:ext cx="1056" cy="1055"/>
              <a:chOff x="-6059" y="-2209"/>
              <a:chExt cx="2219" cy="2219"/>
            </a:xfrm>
          </p:grpSpPr>
          <p:sp>
            <p:nvSpPr>
              <p:cNvPr id="175"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ln>
            </p:spPr>
            <p:txBody>
              <a:bodyPr wrap="none" anchor="ctr"/>
              <a:lstStyle/>
              <a:p>
                <a:endParaRPr lang="zh-CN" altLang="en-US" sz="1800">
                  <a:ea typeface="微软雅黑" panose="020B0503020204020204" pitchFamily="34" charset="-122"/>
                </a:endParaRPr>
              </a:p>
            </p:txBody>
          </p:sp>
          <p:grpSp>
            <p:nvGrpSpPr>
              <p:cNvPr id="176" name="Group 554"/>
              <p:cNvGrpSpPr/>
              <p:nvPr/>
            </p:nvGrpSpPr>
            <p:grpSpPr bwMode="auto">
              <a:xfrm>
                <a:off x="-6059" y="-2209"/>
                <a:ext cx="2219" cy="2219"/>
                <a:chOff x="-4063" y="-880"/>
                <a:chExt cx="2219" cy="2219"/>
              </a:xfrm>
            </p:grpSpPr>
            <p:grpSp>
              <p:nvGrpSpPr>
                <p:cNvPr id="177" name="Group 555"/>
                <p:cNvGrpSpPr/>
                <p:nvPr/>
              </p:nvGrpSpPr>
              <p:grpSpPr bwMode="auto">
                <a:xfrm>
                  <a:off x="-4063" y="-880"/>
                  <a:ext cx="2219" cy="2219"/>
                  <a:chOff x="-3927" y="-789"/>
                  <a:chExt cx="2219" cy="2219"/>
                </a:xfrm>
              </p:grpSpPr>
              <p:grpSp>
                <p:nvGrpSpPr>
                  <p:cNvPr id="193" name="Group 556"/>
                  <p:cNvGrpSpPr>
                    <a:grpSpLocks noChangeAspect="1"/>
                  </p:cNvGrpSpPr>
                  <p:nvPr/>
                </p:nvGrpSpPr>
                <p:grpSpPr bwMode="auto">
                  <a:xfrm>
                    <a:off x="-3927" y="-788"/>
                    <a:ext cx="2219" cy="2202"/>
                    <a:chOff x="168" y="696"/>
                    <a:chExt cx="1429" cy="1429"/>
                  </a:xfrm>
                </p:grpSpPr>
                <p:grpSp>
                  <p:nvGrpSpPr>
                    <p:cNvPr id="201" name="Group 557"/>
                    <p:cNvGrpSpPr>
                      <a:grpSpLocks noChangeAspect="1"/>
                    </p:cNvGrpSpPr>
                    <p:nvPr/>
                  </p:nvGrpSpPr>
                  <p:grpSpPr bwMode="auto">
                    <a:xfrm>
                      <a:off x="854" y="696"/>
                      <a:ext cx="56" cy="1429"/>
                      <a:chOff x="845" y="696"/>
                      <a:chExt cx="56" cy="1429"/>
                    </a:xfrm>
                  </p:grpSpPr>
                  <p:sp>
                    <p:nvSpPr>
                      <p:cNvPr id="205"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06"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202" name="Group 560"/>
                    <p:cNvGrpSpPr>
                      <a:grpSpLocks noChangeAspect="1"/>
                    </p:cNvGrpSpPr>
                    <p:nvPr/>
                  </p:nvGrpSpPr>
                  <p:grpSpPr bwMode="auto">
                    <a:xfrm rot="5400000">
                      <a:off x="855" y="696"/>
                      <a:ext cx="56" cy="1429"/>
                      <a:chOff x="845" y="696"/>
                      <a:chExt cx="56" cy="1429"/>
                    </a:xfrm>
                  </p:grpSpPr>
                  <p:sp>
                    <p:nvSpPr>
                      <p:cNvPr id="203"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04"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194" name="Group 563"/>
                  <p:cNvGrpSpPr>
                    <a:grpSpLocks noChangeAspect="1"/>
                  </p:cNvGrpSpPr>
                  <p:nvPr/>
                </p:nvGrpSpPr>
                <p:grpSpPr bwMode="auto">
                  <a:xfrm rot="2700000">
                    <a:off x="-3928" y="-780"/>
                    <a:ext cx="2219" cy="2202"/>
                    <a:chOff x="168" y="696"/>
                    <a:chExt cx="1429" cy="1429"/>
                  </a:xfrm>
                </p:grpSpPr>
                <p:grpSp>
                  <p:nvGrpSpPr>
                    <p:cNvPr id="195" name="Group 564"/>
                    <p:cNvGrpSpPr>
                      <a:grpSpLocks noChangeAspect="1"/>
                    </p:cNvGrpSpPr>
                    <p:nvPr/>
                  </p:nvGrpSpPr>
                  <p:grpSpPr bwMode="auto">
                    <a:xfrm>
                      <a:off x="854" y="696"/>
                      <a:ext cx="56" cy="1429"/>
                      <a:chOff x="845" y="696"/>
                      <a:chExt cx="56" cy="1429"/>
                    </a:xfrm>
                  </p:grpSpPr>
                  <p:sp>
                    <p:nvSpPr>
                      <p:cNvPr id="19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0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96" name="Group 567"/>
                    <p:cNvGrpSpPr>
                      <a:grpSpLocks noChangeAspect="1"/>
                    </p:cNvGrpSpPr>
                    <p:nvPr/>
                  </p:nvGrpSpPr>
                  <p:grpSpPr bwMode="auto">
                    <a:xfrm rot="5400000">
                      <a:off x="855" y="696"/>
                      <a:ext cx="56" cy="1429"/>
                      <a:chOff x="845" y="696"/>
                      <a:chExt cx="56" cy="1429"/>
                    </a:xfrm>
                  </p:grpSpPr>
                  <p:sp>
                    <p:nvSpPr>
                      <p:cNvPr id="19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9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nvGrpSpPr>
                <p:cNvPr id="178" name="Group 570"/>
                <p:cNvGrpSpPr/>
                <p:nvPr/>
              </p:nvGrpSpPr>
              <p:grpSpPr bwMode="auto">
                <a:xfrm rot="1320000">
                  <a:off x="-3747" y="-523"/>
                  <a:ext cx="1555" cy="1554"/>
                  <a:chOff x="-3927" y="-789"/>
                  <a:chExt cx="2219" cy="2219"/>
                </a:xfrm>
              </p:grpSpPr>
              <p:grpSp>
                <p:nvGrpSpPr>
                  <p:cNvPr id="179" name="Group 571"/>
                  <p:cNvGrpSpPr>
                    <a:grpSpLocks noChangeAspect="1"/>
                  </p:cNvGrpSpPr>
                  <p:nvPr/>
                </p:nvGrpSpPr>
                <p:grpSpPr bwMode="auto">
                  <a:xfrm>
                    <a:off x="-3927" y="-788"/>
                    <a:ext cx="2219" cy="2202"/>
                    <a:chOff x="168" y="696"/>
                    <a:chExt cx="1429" cy="1429"/>
                  </a:xfrm>
                </p:grpSpPr>
                <p:grpSp>
                  <p:nvGrpSpPr>
                    <p:cNvPr id="187" name="Group 572"/>
                    <p:cNvGrpSpPr>
                      <a:grpSpLocks noChangeAspect="1"/>
                    </p:cNvGrpSpPr>
                    <p:nvPr/>
                  </p:nvGrpSpPr>
                  <p:grpSpPr bwMode="auto">
                    <a:xfrm>
                      <a:off x="854" y="696"/>
                      <a:ext cx="56" cy="1429"/>
                      <a:chOff x="845" y="696"/>
                      <a:chExt cx="56" cy="1429"/>
                    </a:xfrm>
                  </p:grpSpPr>
                  <p:sp>
                    <p:nvSpPr>
                      <p:cNvPr id="19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9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88" name="Group 575"/>
                    <p:cNvGrpSpPr>
                      <a:grpSpLocks noChangeAspect="1"/>
                    </p:cNvGrpSpPr>
                    <p:nvPr/>
                  </p:nvGrpSpPr>
                  <p:grpSpPr bwMode="auto">
                    <a:xfrm rot="5400000">
                      <a:off x="855" y="696"/>
                      <a:ext cx="56" cy="1429"/>
                      <a:chOff x="845" y="696"/>
                      <a:chExt cx="56" cy="1429"/>
                    </a:xfrm>
                  </p:grpSpPr>
                  <p:sp>
                    <p:nvSpPr>
                      <p:cNvPr id="18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9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180" name="Group 578"/>
                  <p:cNvGrpSpPr>
                    <a:grpSpLocks noChangeAspect="1"/>
                  </p:cNvGrpSpPr>
                  <p:nvPr/>
                </p:nvGrpSpPr>
                <p:grpSpPr bwMode="auto">
                  <a:xfrm rot="2700000">
                    <a:off x="-3928" y="-780"/>
                    <a:ext cx="2219" cy="2202"/>
                    <a:chOff x="168" y="696"/>
                    <a:chExt cx="1429" cy="1429"/>
                  </a:xfrm>
                </p:grpSpPr>
                <p:grpSp>
                  <p:nvGrpSpPr>
                    <p:cNvPr id="181" name="Group 579"/>
                    <p:cNvGrpSpPr>
                      <a:grpSpLocks noChangeAspect="1"/>
                    </p:cNvGrpSpPr>
                    <p:nvPr/>
                  </p:nvGrpSpPr>
                  <p:grpSpPr bwMode="auto">
                    <a:xfrm>
                      <a:off x="854" y="696"/>
                      <a:ext cx="56" cy="1429"/>
                      <a:chOff x="845" y="696"/>
                      <a:chExt cx="56" cy="1429"/>
                    </a:xfrm>
                  </p:grpSpPr>
                  <p:sp>
                    <p:nvSpPr>
                      <p:cNvPr id="18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8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182" name="Group 582"/>
                    <p:cNvGrpSpPr>
                      <a:grpSpLocks noChangeAspect="1"/>
                    </p:cNvGrpSpPr>
                    <p:nvPr/>
                  </p:nvGrpSpPr>
                  <p:grpSpPr bwMode="auto">
                    <a:xfrm rot="5400000">
                      <a:off x="855" y="696"/>
                      <a:ext cx="56" cy="1429"/>
                      <a:chOff x="845" y="696"/>
                      <a:chExt cx="56" cy="1429"/>
                    </a:xfrm>
                  </p:grpSpPr>
                  <p:sp>
                    <p:nvSpPr>
                      <p:cNvPr id="18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18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grpSp>
      </p:grpSp>
      <p:grpSp>
        <p:nvGrpSpPr>
          <p:cNvPr id="207" name="Group 550"/>
          <p:cNvGrpSpPr/>
          <p:nvPr/>
        </p:nvGrpSpPr>
        <p:grpSpPr bwMode="auto">
          <a:xfrm>
            <a:off x="1463887" y="2992741"/>
            <a:ext cx="570952" cy="570306"/>
            <a:chOff x="295" y="3475"/>
            <a:chExt cx="1407" cy="1407"/>
          </a:xfrm>
        </p:grpSpPr>
        <p:sp>
          <p:nvSpPr>
            <p:cNvPr id="20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sz="1800"/>
            </a:p>
          </p:txBody>
        </p:sp>
        <p:grpSp>
          <p:nvGrpSpPr>
            <p:cNvPr id="209" name="Group 552"/>
            <p:cNvGrpSpPr/>
            <p:nvPr/>
          </p:nvGrpSpPr>
          <p:grpSpPr bwMode="auto">
            <a:xfrm>
              <a:off x="475" y="3657"/>
              <a:ext cx="1056" cy="1055"/>
              <a:chOff x="-6059" y="-2209"/>
              <a:chExt cx="2219" cy="2219"/>
            </a:xfrm>
          </p:grpSpPr>
          <p:sp>
            <p:nvSpPr>
              <p:cNvPr id="210"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ln>
            </p:spPr>
            <p:txBody>
              <a:bodyPr wrap="none" anchor="ctr"/>
              <a:lstStyle/>
              <a:p>
                <a:endParaRPr lang="zh-CN" altLang="en-US" sz="1800">
                  <a:ea typeface="微软雅黑" panose="020B0503020204020204" pitchFamily="34" charset="-122"/>
                </a:endParaRPr>
              </a:p>
            </p:txBody>
          </p:sp>
          <p:grpSp>
            <p:nvGrpSpPr>
              <p:cNvPr id="211" name="Group 554"/>
              <p:cNvGrpSpPr/>
              <p:nvPr/>
            </p:nvGrpSpPr>
            <p:grpSpPr bwMode="auto">
              <a:xfrm>
                <a:off x="-6059" y="-2209"/>
                <a:ext cx="2219" cy="2219"/>
                <a:chOff x="-4063" y="-880"/>
                <a:chExt cx="2219" cy="2219"/>
              </a:xfrm>
            </p:grpSpPr>
            <p:grpSp>
              <p:nvGrpSpPr>
                <p:cNvPr id="212" name="Group 555"/>
                <p:cNvGrpSpPr/>
                <p:nvPr/>
              </p:nvGrpSpPr>
              <p:grpSpPr bwMode="auto">
                <a:xfrm>
                  <a:off x="-4063" y="-880"/>
                  <a:ext cx="2219" cy="2219"/>
                  <a:chOff x="-3927" y="-789"/>
                  <a:chExt cx="2219" cy="2219"/>
                </a:xfrm>
              </p:grpSpPr>
              <p:grpSp>
                <p:nvGrpSpPr>
                  <p:cNvPr id="228" name="Group 556"/>
                  <p:cNvGrpSpPr>
                    <a:grpSpLocks noChangeAspect="1"/>
                  </p:cNvGrpSpPr>
                  <p:nvPr/>
                </p:nvGrpSpPr>
                <p:grpSpPr bwMode="auto">
                  <a:xfrm>
                    <a:off x="-3927" y="-788"/>
                    <a:ext cx="2219" cy="2202"/>
                    <a:chOff x="168" y="696"/>
                    <a:chExt cx="1429" cy="1429"/>
                  </a:xfrm>
                </p:grpSpPr>
                <p:grpSp>
                  <p:nvGrpSpPr>
                    <p:cNvPr id="236" name="Group 557"/>
                    <p:cNvGrpSpPr>
                      <a:grpSpLocks noChangeAspect="1"/>
                    </p:cNvGrpSpPr>
                    <p:nvPr/>
                  </p:nvGrpSpPr>
                  <p:grpSpPr bwMode="auto">
                    <a:xfrm>
                      <a:off x="854" y="696"/>
                      <a:ext cx="56" cy="1429"/>
                      <a:chOff x="845" y="696"/>
                      <a:chExt cx="56" cy="1429"/>
                    </a:xfrm>
                  </p:grpSpPr>
                  <p:sp>
                    <p:nvSpPr>
                      <p:cNvPr id="24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4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237" name="Group 560"/>
                    <p:cNvGrpSpPr>
                      <a:grpSpLocks noChangeAspect="1"/>
                    </p:cNvGrpSpPr>
                    <p:nvPr/>
                  </p:nvGrpSpPr>
                  <p:grpSpPr bwMode="auto">
                    <a:xfrm rot="5400000">
                      <a:off x="855" y="696"/>
                      <a:ext cx="56" cy="1429"/>
                      <a:chOff x="845" y="696"/>
                      <a:chExt cx="56" cy="1429"/>
                    </a:xfrm>
                  </p:grpSpPr>
                  <p:sp>
                    <p:nvSpPr>
                      <p:cNvPr id="23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3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229" name="Group 563"/>
                  <p:cNvGrpSpPr>
                    <a:grpSpLocks noChangeAspect="1"/>
                  </p:cNvGrpSpPr>
                  <p:nvPr/>
                </p:nvGrpSpPr>
                <p:grpSpPr bwMode="auto">
                  <a:xfrm rot="2700000">
                    <a:off x="-3928" y="-780"/>
                    <a:ext cx="2219" cy="2202"/>
                    <a:chOff x="168" y="696"/>
                    <a:chExt cx="1429" cy="1429"/>
                  </a:xfrm>
                </p:grpSpPr>
                <p:grpSp>
                  <p:nvGrpSpPr>
                    <p:cNvPr id="230" name="Group 564"/>
                    <p:cNvGrpSpPr>
                      <a:grpSpLocks noChangeAspect="1"/>
                    </p:cNvGrpSpPr>
                    <p:nvPr/>
                  </p:nvGrpSpPr>
                  <p:grpSpPr bwMode="auto">
                    <a:xfrm>
                      <a:off x="854" y="696"/>
                      <a:ext cx="56" cy="1429"/>
                      <a:chOff x="845" y="696"/>
                      <a:chExt cx="56" cy="1429"/>
                    </a:xfrm>
                  </p:grpSpPr>
                  <p:sp>
                    <p:nvSpPr>
                      <p:cNvPr id="23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3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231" name="Group 567"/>
                    <p:cNvGrpSpPr>
                      <a:grpSpLocks noChangeAspect="1"/>
                    </p:cNvGrpSpPr>
                    <p:nvPr/>
                  </p:nvGrpSpPr>
                  <p:grpSpPr bwMode="auto">
                    <a:xfrm rot="5400000">
                      <a:off x="855" y="696"/>
                      <a:ext cx="56" cy="1429"/>
                      <a:chOff x="845" y="696"/>
                      <a:chExt cx="56" cy="1429"/>
                    </a:xfrm>
                  </p:grpSpPr>
                  <p:sp>
                    <p:nvSpPr>
                      <p:cNvPr id="23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3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nvGrpSpPr>
                <p:cNvPr id="213" name="Group 570"/>
                <p:cNvGrpSpPr/>
                <p:nvPr/>
              </p:nvGrpSpPr>
              <p:grpSpPr bwMode="auto">
                <a:xfrm rot="1320000">
                  <a:off x="-3747" y="-523"/>
                  <a:ext cx="1555" cy="1554"/>
                  <a:chOff x="-3927" y="-789"/>
                  <a:chExt cx="2219" cy="2219"/>
                </a:xfrm>
              </p:grpSpPr>
              <p:grpSp>
                <p:nvGrpSpPr>
                  <p:cNvPr id="214" name="Group 571"/>
                  <p:cNvGrpSpPr>
                    <a:grpSpLocks noChangeAspect="1"/>
                  </p:cNvGrpSpPr>
                  <p:nvPr/>
                </p:nvGrpSpPr>
                <p:grpSpPr bwMode="auto">
                  <a:xfrm>
                    <a:off x="-3927" y="-788"/>
                    <a:ext cx="2219" cy="2202"/>
                    <a:chOff x="168" y="696"/>
                    <a:chExt cx="1429" cy="1429"/>
                  </a:xfrm>
                </p:grpSpPr>
                <p:grpSp>
                  <p:nvGrpSpPr>
                    <p:cNvPr id="222" name="Group 572"/>
                    <p:cNvGrpSpPr>
                      <a:grpSpLocks noChangeAspect="1"/>
                    </p:cNvGrpSpPr>
                    <p:nvPr/>
                  </p:nvGrpSpPr>
                  <p:grpSpPr bwMode="auto">
                    <a:xfrm>
                      <a:off x="854" y="696"/>
                      <a:ext cx="56" cy="1429"/>
                      <a:chOff x="845" y="696"/>
                      <a:chExt cx="56" cy="1429"/>
                    </a:xfrm>
                  </p:grpSpPr>
                  <p:sp>
                    <p:nvSpPr>
                      <p:cNvPr id="22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2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223" name="Group 575"/>
                    <p:cNvGrpSpPr>
                      <a:grpSpLocks noChangeAspect="1"/>
                    </p:cNvGrpSpPr>
                    <p:nvPr/>
                  </p:nvGrpSpPr>
                  <p:grpSpPr bwMode="auto">
                    <a:xfrm rot="5400000">
                      <a:off x="855" y="696"/>
                      <a:ext cx="56" cy="1429"/>
                      <a:chOff x="845" y="696"/>
                      <a:chExt cx="56" cy="1429"/>
                    </a:xfrm>
                  </p:grpSpPr>
                  <p:sp>
                    <p:nvSpPr>
                      <p:cNvPr id="22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2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nvGrpSpPr>
                  <p:cNvPr id="215" name="Group 578"/>
                  <p:cNvGrpSpPr>
                    <a:grpSpLocks noChangeAspect="1"/>
                  </p:cNvGrpSpPr>
                  <p:nvPr/>
                </p:nvGrpSpPr>
                <p:grpSpPr bwMode="auto">
                  <a:xfrm rot="2700000">
                    <a:off x="-3928" y="-780"/>
                    <a:ext cx="2219" cy="2202"/>
                    <a:chOff x="168" y="696"/>
                    <a:chExt cx="1429" cy="1429"/>
                  </a:xfrm>
                </p:grpSpPr>
                <p:grpSp>
                  <p:nvGrpSpPr>
                    <p:cNvPr id="216" name="Group 579"/>
                    <p:cNvGrpSpPr>
                      <a:grpSpLocks noChangeAspect="1"/>
                    </p:cNvGrpSpPr>
                    <p:nvPr/>
                  </p:nvGrpSpPr>
                  <p:grpSpPr bwMode="auto">
                    <a:xfrm>
                      <a:off x="854" y="696"/>
                      <a:ext cx="56" cy="1429"/>
                      <a:chOff x="845" y="696"/>
                      <a:chExt cx="56" cy="1429"/>
                    </a:xfrm>
                  </p:grpSpPr>
                  <p:sp>
                    <p:nvSpPr>
                      <p:cNvPr id="22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2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nvGrpSpPr>
                    <p:cNvPr id="217" name="Group 582"/>
                    <p:cNvGrpSpPr>
                      <a:grpSpLocks noChangeAspect="1"/>
                    </p:cNvGrpSpPr>
                    <p:nvPr/>
                  </p:nvGrpSpPr>
                  <p:grpSpPr bwMode="auto">
                    <a:xfrm rot="5400000">
                      <a:off x="855" y="696"/>
                      <a:ext cx="56" cy="1429"/>
                      <a:chOff x="845" y="696"/>
                      <a:chExt cx="56" cy="1429"/>
                    </a:xfrm>
                  </p:grpSpPr>
                  <p:sp>
                    <p:nvSpPr>
                      <p:cNvPr id="21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sp>
                    <p:nvSpPr>
                      <p:cNvPr id="21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sz="1800">
                          <a:ea typeface="微软雅黑" panose="020B0503020204020204" pitchFamily="34" charset="-122"/>
                        </a:endParaRPr>
                      </a:p>
                    </p:txBody>
                  </p:sp>
                </p:grpSp>
              </p:grpSp>
            </p:grpSp>
          </p:grpSp>
        </p:grpSp>
      </p:grpSp>
      <p:sp>
        <p:nvSpPr>
          <p:cNvPr id="7" name="TextBox 6"/>
          <p:cNvSpPr txBox="1">
            <a:spLocks noChangeArrowheads="1"/>
          </p:cNvSpPr>
          <p:nvPr/>
        </p:nvSpPr>
        <p:spPr bwMode="auto">
          <a:xfrm>
            <a:off x="3989915" y="4207274"/>
            <a:ext cx="3874205" cy="1902059"/>
          </a:xfrm>
          <a:prstGeom prst="rect">
            <a:avLst/>
          </a:prstGeom>
          <a:noFill/>
          <a:ln w="9525">
            <a:noFill/>
            <a:miter lim="800000"/>
          </a:ln>
        </p:spPr>
        <p:txBody>
          <a:bodyPr wrap="square">
            <a:spAutoFit/>
          </a:bodyPr>
          <a:lstStyle/>
          <a:p>
            <a:pPr algn="ctr">
              <a:lnSpc>
                <a:spcPct val="120000"/>
              </a:lnSpc>
            </a:pPr>
            <a:r>
              <a:rPr lang="zh-CN" altLang="en-US" sz="3200" b="1" dirty="0" smtClean="0">
                <a:solidFill>
                  <a:schemeClr val="accent5">
                    <a:lumMod val="75000"/>
                  </a:schemeClr>
                </a:solidFill>
                <a:latin typeface="方正卡通简体" panose="03000509000000000000" pitchFamily="65" charset="-122"/>
                <a:ea typeface="方正卡通简体" panose="03000509000000000000" pitchFamily="65" charset="-122"/>
              </a:rPr>
              <a:t>用</a:t>
            </a:r>
            <a:r>
              <a:rPr lang="zh-CN" altLang="en-US" sz="6600" b="1" dirty="0" smtClean="0">
                <a:solidFill>
                  <a:schemeClr val="accent5">
                    <a:lumMod val="75000"/>
                  </a:schemeClr>
                </a:solidFill>
                <a:latin typeface="方正卡通简体" panose="03000509000000000000" pitchFamily="65" charset="-122"/>
                <a:ea typeface="方正卡通简体" panose="03000509000000000000" pitchFamily="65" charset="-122"/>
              </a:rPr>
              <a:t>爱心</a:t>
            </a:r>
            <a:endParaRPr lang="en-US" altLang="zh-CN" sz="6600" b="1" dirty="0" smtClean="0">
              <a:solidFill>
                <a:schemeClr val="accent5">
                  <a:lumMod val="75000"/>
                </a:schemeClr>
              </a:solidFill>
              <a:latin typeface="方正卡通简体" panose="03000509000000000000" pitchFamily="65" charset="-122"/>
              <a:ea typeface="方正卡通简体" panose="03000509000000000000" pitchFamily="65" charset="-122"/>
            </a:endParaRPr>
          </a:p>
          <a:p>
            <a:pPr algn="ctr">
              <a:lnSpc>
                <a:spcPct val="120000"/>
              </a:lnSpc>
            </a:pPr>
            <a:r>
              <a:rPr lang="zh-CN" altLang="en-US" sz="3200" b="1" dirty="0" smtClean="0">
                <a:solidFill>
                  <a:schemeClr val="accent5">
                    <a:lumMod val="75000"/>
                  </a:schemeClr>
                </a:solidFill>
                <a:latin typeface="方正卡通简体" panose="03000509000000000000" pitchFamily="65" charset="-122"/>
                <a:ea typeface="方正卡通简体" panose="03000509000000000000" pitchFamily="65" charset="-122"/>
              </a:rPr>
              <a:t>培育永不凋零的花朵</a:t>
            </a:r>
            <a:endParaRPr lang="zh-CN" altLang="en-US" sz="3200" b="1" dirty="0">
              <a:solidFill>
                <a:schemeClr val="accent5">
                  <a:lumMod val="75000"/>
                </a:schemeClr>
              </a:solidFill>
              <a:latin typeface="方正卡通简体" panose="03000509000000000000" pitchFamily="65" charset="-122"/>
              <a:ea typeface="方正卡通简体" panose="03000509000000000000" pitchFamily="65"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par>
                                <p:cTn id="11" presetID="26"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80">
                                          <p:stCondLst>
                                            <p:cond delay="0"/>
                                          </p:stCondLst>
                                        </p:cTn>
                                        <p:tgtEl>
                                          <p:spTgt spid="9"/>
                                        </p:tgtEl>
                                      </p:cBhvr>
                                    </p:animEffect>
                                    <p:anim calcmode="lin" valueType="num">
                                      <p:cBhvr>
                                        <p:cTn id="1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9" dur="26">
                                          <p:stCondLst>
                                            <p:cond delay="650"/>
                                          </p:stCondLst>
                                        </p:cTn>
                                        <p:tgtEl>
                                          <p:spTgt spid="9"/>
                                        </p:tgtEl>
                                      </p:cBhvr>
                                      <p:to x="100000" y="60000"/>
                                    </p:animScale>
                                    <p:animScale>
                                      <p:cBhvr>
                                        <p:cTn id="20" dur="166" decel="50000">
                                          <p:stCondLst>
                                            <p:cond delay="676"/>
                                          </p:stCondLst>
                                        </p:cTn>
                                        <p:tgtEl>
                                          <p:spTgt spid="9"/>
                                        </p:tgtEl>
                                      </p:cBhvr>
                                      <p:to x="100000" y="100000"/>
                                    </p:animScale>
                                    <p:animScale>
                                      <p:cBhvr>
                                        <p:cTn id="21" dur="26">
                                          <p:stCondLst>
                                            <p:cond delay="1312"/>
                                          </p:stCondLst>
                                        </p:cTn>
                                        <p:tgtEl>
                                          <p:spTgt spid="9"/>
                                        </p:tgtEl>
                                      </p:cBhvr>
                                      <p:to x="100000" y="80000"/>
                                    </p:animScale>
                                    <p:animScale>
                                      <p:cBhvr>
                                        <p:cTn id="22" dur="166" decel="50000">
                                          <p:stCondLst>
                                            <p:cond delay="1338"/>
                                          </p:stCondLst>
                                        </p:cTn>
                                        <p:tgtEl>
                                          <p:spTgt spid="9"/>
                                        </p:tgtEl>
                                      </p:cBhvr>
                                      <p:to x="100000" y="100000"/>
                                    </p:animScale>
                                    <p:animScale>
                                      <p:cBhvr>
                                        <p:cTn id="23" dur="26">
                                          <p:stCondLst>
                                            <p:cond delay="1642"/>
                                          </p:stCondLst>
                                        </p:cTn>
                                        <p:tgtEl>
                                          <p:spTgt spid="9"/>
                                        </p:tgtEl>
                                      </p:cBhvr>
                                      <p:to x="100000" y="90000"/>
                                    </p:animScale>
                                    <p:animScale>
                                      <p:cBhvr>
                                        <p:cTn id="24" dur="166" decel="50000">
                                          <p:stCondLst>
                                            <p:cond delay="1668"/>
                                          </p:stCondLst>
                                        </p:cTn>
                                        <p:tgtEl>
                                          <p:spTgt spid="9"/>
                                        </p:tgtEl>
                                      </p:cBhvr>
                                      <p:to x="100000" y="100000"/>
                                    </p:animScale>
                                    <p:animScale>
                                      <p:cBhvr>
                                        <p:cTn id="25" dur="26">
                                          <p:stCondLst>
                                            <p:cond delay="1808"/>
                                          </p:stCondLst>
                                        </p:cTn>
                                        <p:tgtEl>
                                          <p:spTgt spid="9"/>
                                        </p:tgtEl>
                                      </p:cBhvr>
                                      <p:to x="100000" y="95000"/>
                                    </p:animScale>
                                    <p:animScale>
                                      <p:cBhvr>
                                        <p:cTn id="26" dur="166" decel="50000">
                                          <p:stCondLst>
                                            <p:cond delay="1834"/>
                                          </p:stCondLst>
                                        </p:cTn>
                                        <p:tgtEl>
                                          <p:spTgt spid="9"/>
                                        </p:tgtEl>
                                      </p:cBhvr>
                                      <p:to x="100000" y="100000"/>
                                    </p:animScale>
                                  </p:childTnLst>
                                </p:cTn>
                              </p:par>
                              <p:par>
                                <p:cTn id="27" presetID="42"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4500"/>
                                        <p:tgtEl>
                                          <p:spTgt spid="31"/>
                                        </p:tgtEl>
                                      </p:cBhvr>
                                    </p:animEffect>
                                    <p:anim calcmode="lin" valueType="num">
                                      <p:cBhvr>
                                        <p:cTn id="30" dur="4500" fill="hold"/>
                                        <p:tgtEl>
                                          <p:spTgt spid="31"/>
                                        </p:tgtEl>
                                        <p:attrNameLst>
                                          <p:attrName>ppt_x</p:attrName>
                                        </p:attrNameLst>
                                      </p:cBhvr>
                                      <p:tavLst>
                                        <p:tav tm="0">
                                          <p:val>
                                            <p:strVal val="#ppt_x"/>
                                          </p:val>
                                        </p:tav>
                                        <p:tav tm="100000">
                                          <p:val>
                                            <p:strVal val="#ppt_x"/>
                                          </p:val>
                                        </p:tav>
                                      </p:tavLst>
                                    </p:anim>
                                    <p:anim calcmode="lin" valueType="num">
                                      <p:cBhvr>
                                        <p:cTn id="31" dur="4500" fill="hold"/>
                                        <p:tgtEl>
                                          <p:spTgt spid="31"/>
                                        </p:tgtEl>
                                        <p:attrNameLst>
                                          <p:attrName>ppt_y</p:attrName>
                                        </p:attrNameLst>
                                      </p:cBhvr>
                                      <p:tavLst>
                                        <p:tav tm="0">
                                          <p:val>
                                            <p:strVal val="#ppt_y+.1"/>
                                          </p:val>
                                        </p:tav>
                                        <p:tav tm="100000">
                                          <p:val>
                                            <p:strVal val="#ppt_y"/>
                                          </p:val>
                                        </p:tav>
                                      </p:tavLst>
                                    </p:anim>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1750" fill="hold"/>
                                        <p:tgtEl>
                                          <p:spTgt spid="11"/>
                                        </p:tgtEl>
                                        <p:attrNameLst>
                                          <p:attrName>ppt_w</p:attrName>
                                        </p:attrNameLst>
                                      </p:cBhvr>
                                      <p:tavLst>
                                        <p:tav tm="0">
                                          <p:val>
                                            <p:fltVal val="0"/>
                                          </p:val>
                                        </p:tav>
                                        <p:tav tm="100000">
                                          <p:val>
                                            <p:strVal val="#ppt_w"/>
                                          </p:val>
                                        </p:tav>
                                      </p:tavLst>
                                    </p:anim>
                                    <p:anim calcmode="lin" valueType="num">
                                      <p:cBhvr>
                                        <p:cTn id="35" dur="1750" fill="hold"/>
                                        <p:tgtEl>
                                          <p:spTgt spid="11"/>
                                        </p:tgtEl>
                                        <p:attrNameLst>
                                          <p:attrName>ppt_h</p:attrName>
                                        </p:attrNameLst>
                                      </p:cBhvr>
                                      <p:tavLst>
                                        <p:tav tm="0">
                                          <p:val>
                                            <p:fltVal val="0"/>
                                          </p:val>
                                        </p:tav>
                                        <p:tav tm="100000">
                                          <p:val>
                                            <p:strVal val="#ppt_h"/>
                                          </p:val>
                                        </p:tav>
                                      </p:tavLst>
                                    </p:anim>
                                    <p:animEffect transition="in" filter="fade">
                                      <p:cBhvr>
                                        <p:cTn id="36" dur="1750"/>
                                        <p:tgtEl>
                                          <p:spTgt spid="11"/>
                                        </p:tgtEl>
                                      </p:cBhvr>
                                    </p:animEffect>
                                  </p:childTnLst>
                                </p:cTn>
                              </p:par>
                              <p:par>
                                <p:cTn id="37" presetID="53" presetClass="entr" presetSubtype="16"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1750" fill="hold"/>
                                        <p:tgtEl>
                                          <p:spTgt spid="12"/>
                                        </p:tgtEl>
                                        <p:attrNameLst>
                                          <p:attrName>ppt_w</p:attrName>
                                        </p:attrNameLst>
                                      </p:cBhvr>
                                      <p:tavLst>
                                        <p:tav tm="0">
                                          <p:val>
                                            <p:fltVal val="0"/>
                                          </p:val>
                                        </p:tav>
                                        <p:tav tm="100000">
                                          <p:val>
                                            <p:strVal val="#ppt_w"/>
                                          </p:val>
                                        </p:tav>
                                      </p:tavLst>
                                    </p:anim>
                                    <p:anim calcmode="lin" valueType="num">
                                      <p:cBhvr>
                                        <p:cTn id="40" dur="1750" fill="hold"/>
                                        <p:tgtEl>
                                          <p:spTgt spid="12"/>
                                        </p:tgtEl>
                                        <p:attrNameLst>
                                          <p:attrName>ppt_h</p:attrName>
                                        </p:attrNameLst>
                                      </p:cBhvr>
                                      <p:tavLst>
                                        <p:tav tm="0">
                                          <p:val>
                                            <p:fltVal val="0"/>
                                          </p:val>
                                        </p:tav>
                                        <p:tav tm="100000">
                                          <p:val>
                                            <p:strVal val="#ppt_h"/>
                                          </p:val>
                                        </p:tav>
                                      </p:tavLst>
                                    </p:anim>
                                    <p:animEffect transition="in" filter="fade">
                                      <p:cBhvr>
                                        <p:cTn id="41" dur="1750"/>
                                        <p:tgtEl>
                                          <p:spTgt spid="12"/>
                                        </p:tgtEl>
                                      </p:cBhvr>
                                    </p:animEffect>
                                  </p:childTnLst>
                                </p:cTn>
                              </p:par>
                              <p:par>
                                <p:cTn id="42" presetID="53" presetClass="entr" presetSubtype="16"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1750" fill="hold"/>
                                        <p:tgtEl>
                                          <p:spTgt spid="13"/>
                                        </p:tgtEl>
                                        <p:attrNameLst>
                                          <p:attrName>ppt_w</p:attrName>
                                        </p:attrNameLst>
                                      </p:cBhvr>
                                      <p:tavLst>
                                        <p:tav tm="0">
                                          <p:val>
                                            <p:fltVal val="0"/>
                                          </p:val>
                                        </p:tav>
                                        <p:tav tm="100000">
                                          <p:val>
                                            <p:strVal val="#ppt_w"/>
                                          </p:val>
                                        </p:tav>
                                      </p:tavLst>
                                    </p:anim>
                                    <p:anim calcmode="lin" valueType="num">
                                      <p:cBhvr>
                                        <p:cTn id="45" dur="1750" fill="hold"/>
                                        <p:tgtEl>
                                          <p:spTgt spid="13"/>
                                        </p:tgtEl>
                                        <p:attrNameLst>
                                          <p:attrName>ppt_h</p:attrName>
                                        </p:attrNameLst>
                                      </p:cBhvr>
                                      <p:tavLst>
                                        <p:tav tm="0">
                                          <p:val>
                                            <p:fltVal val="0"/>
                                          </p:val>
                                        </p:tav>
                                        <p:tav tm="100000">
                                          <p:val>
                                            <p:strVal val="#ppt_h"/>
                                          </p:val>
                                        </p:tav>
                                      </p:tavLst>
                                    </p:anim>
                                    <p:animEffect transition="in" filter="fade">
                                      <p:cBhvr>
                                        <p:cTn id="46" dur="1750"/>
                                        <p:tgtEl>
                                          <p:spTgt spid="13"/>
                                        </p:tgtEl>
                                      </p:cBhvr>
                                    </p:animEffect>
                                  </p:childTnLst>
                                </p:cTn>
                              </p:par>
                              <p:par>
                                <p:cTn id="47" presetID="53" presetClass="entr" presetSubtype="16"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750" fill="hold"/>
                                        <p:tgtEl>
                                          <p:spTgt spid="14"/>
                                        </p:tgtEl>
                                        <p:attrNameLst>
                                          <p:attrName>ppt_w</p:attrName>
                                        </p:attrNameLst>
                                      </p:cBhvr>
                                      <p:tavLst>
                                        <p:tav tm="0">
                                          <p:val>
                                            <p:fltVal val="0"/>
                                          </p:val>
                                        </p:tav>
                                        <p:tav tm="100000">
                                          <p:val>
                                            <p:strVal val="#ppt_w"/>
                                          </p:val>
                                        </p:tav>
                                      </p:tavLst>
                                    </p:anim>
                                    <p:anim calcmode="lin" valueType="num">
                                      <p:cBhvr>
                                        <p:cTn id="50" dur="1750" fill="hold"/>
                                        <p:tgtEl>
                                          <p:spTgt spid="14"/>
                                        </p:tgtEl>
                                        <p:attrNameLst>
                                          <p:attrName>ppt_h</p:attrName>
                                        </p:attrNameLst>
                                      </p:cBhvr>
                                      <p:tavLst>
                                        <p:tav tm="0">
                                          <p:val>
                                            <p:fltVal val="0"/>
                                          </p:val>
                                        </p:tav>
                                        <p:tav tm="100000">
                                          <p:val>
                                            <p:strVal val="#ppt_h"/>
                                          </p:val>
                                        </p:tav>
                                      </p:tavLst>
                                    </p:anim>
                                    <p:animEffect transition="in" filter="fade">
                                      <p:cBhvr>
                                        <p:cTn id="51" dur="1750"/>
                                        <p:tgtEl>
                                          <p:spTgt spid="14"/>
                                        </p:tgtEl>
                                      </p:cBhvr>
                                    </p:animEffect>
                                  </p:childTnLst>
                                </p:cTn>
                              </p:par>
                              <p:par>
                                <p:cTn id="52" presetID="53" presetClass="entr" presetSubtype="16" fill="hold" nodeType="withEffect">
                                  <p:stCondLst>
                                    <p:cond delay="500"/>
                                  </p:stCondLst>
                                  <p:childTnLst>
                                    <p:set>
                                      <p:cBhvr>
                                        <p:cTn id="53" dur="1" fill="hold">
                                          <p:stCondLst>
                                            <p:cond delay="0"/>
                                          </p:stCondLst>
                                        </p:cTn>
                                        <p:tgtEl>
                                          <p:spTgt spid="15"/>
                                        </p:tgtEl>
                                        <p:attrNameLst>
                                          <p:attrName>style.visibility</p:attrName>
                                        </p:attrNameLst>
                                      </p:cBhvr>
                                      <p:to>
                                        <p:strVal val="visible"/>
                                      </p:to>
                                    </p:set>
                                    <p:anim calcmode="lin" valueType="num">
                                      <p:cBhvr>
                                        <p:cTn id="54" dur="1750" fill="hold"/>
                                        <p:tgtEl>
                                          <p:spTgt spid="15"/>
                                        </p:tgtEl>
                                        <p:attrNameLst>
                                          <p:attrName>ppt_w</p:attrName>
                                        </p:attrNameLst>
                                      </p:cBhvr>
                                      <p:tavLst>
                                        <p:tav tm="0">
                                          <p:val>
                                            <p:fltVal val="0"/>
                                          </p:val>
                                        </p:tav>
                                        <p:tav tm="100000">
                                          <p:val>
                                            <p:strVal val="#ppt_w"/>
                                          </p:val>
                                        </p:tav>
                                      </p:tavLst>
                                    </p:anim>
                                    <p:anim calcmode="lin" valueType="num">
                                      <p:cBhvr>
                                        <p:cTn id="55" dur="1750" fill="hold"/>
                                        <p:tgtEl>
                                          <p:spTgt spid="15"/>
                                        </p:tgtEl>
                                        <p:attrNameLst>
                                          <p:attrName>ppt_h</p:attrName>
                                        </p:attrNameLst>
                                      </p:cBhvr>
                                      <p:tavLst>
                                        <p:tav tm="0">
                                          <p:val>
                                            <p:fltVal val="0"/>
                                          </p:val>
                                        </p:tav>
                                        <p:tav tm="100000">
                                          <p:val>
                                            <p:strVal val="#ppt_h"/>
                                          </p:val>
                                        </p:tav>
                                      </p:tavLst>
                                    </p:anim>
                                    <p:animEffect transition="in" filter="fade">
                                      <p:cBhvr>
                                        <p:cTn id="56" dur="1750"/>
                                        <p:tgtEl>
                                          <p:spTgt spid="15"/>
                                        </p:tgtEl>
                                      </p:cBhvr>
                                    </p:animEffect>
                                  </p:childTnLst>
                                </p:cTn>
                              </p:par>
                              <p:par>
                                <p:cTn id="57" presetID="53" presetClass="entr" presetSubtype="16" fill="hold" nodeType="withEffect">
                                  <p:stCondLst>
                                    <p:cond delay="500"/>
                                  </p:stCondLst>
                                  <p:childTnLst>
                                    <p:set>
                                      <p:cBhvr>
                                        <p:cTn id="58" dur="1" fill="hold">
                                          <p:stCondLst>
                                            <p:cond delay="0"/>
                                          </p:stCondLst>
                                        </p:cTn>
                                        <p:tgtEl>
                                          <p:spTgt spid="16"/>
                                        </p:tgtEl>
                                        <p:attrNameLst>
                                          <p:attrName>style.visibility</p:attrName>
                                        </p:attrNameLst>
                                      </p:cBhvr>
                                      <p:to>
                                        <p:strVal val="visible"/>
                                      </p:to>
                                    </p:set>
                                    <p:anim calcmode="lin" valueType="num">
                                      <p:cBhvr>
                                        <p:cTn id="59" dur="1750" fill="hold"/>
                                        <p:tgtEl>
                                          <p:spTgt spid="16"/>
                                        </p:tgtEl>
                                        <p:attrNameLst>
                                          <p:attrName>ppt_w</p:attrName>
                                        </p:attrNameLst>
                                      </p:cBhvr>
                                      <p:tavLst>
                                        <p:tav tm="0">
                                          <p:val>
                                            <p:fltVal val="0"/>
                                          </p:val>
                                        </p:tav>
                                        <p:tav tm="100000">
                                          <p:val>
                                            <p:strVal val="#ppt_w"/>
                                          </p:val>
                                        </p:tav>
                                      </p:tavLst>
                                    </p:anim>
                                    <p:anim calcmode="lin" valueType="num">
                                      <p:cBhvr>
                                        <p:cTn id="60" dur="1750" fill="hold"/>
                                        <p:tgtEl>
                                          <p:spTgt spid="16"/>
                                        </p:tgtEl>
                                        <p:attrNameLst>
                                          <p:attrName>ppt_h</p:attrName>
                                        </p:attrNameLst>
                                      </p:cBhvr>
                                      <p:tavLst>
                                        <p:tav tm="0">
                                          <p:val>
                                            <p:fltVal val="0"/>
                                          </p:val>
                                        </p:tav>
                                        <p:tav tm="100000">
                                          <p:val>
                                            <p:strVal val="#ppt_h"/>
                                          </p:val>
                                        </p:tav>
                                      </p:tavLst>
                                    </p:anim>
                                    <p:animEffect transition="in" filter="fade">
                                      <p:cBhvr>
                                        <p:cTn id="61" dur="1750"/>
                                        <p:tgtEl>
                                          <p:spTgt spid="16"/>
                                        </p:tgtEl>
                                      </p:cBhvr>
                                    </p:animEffect>
                                  </p:childTnLst>
                                </p:cTn>
                              </p:par>
                              <p:par>
                                <p:cTn id="62" presetID="53" presetClass="entr" presetSubtype="16" fill="hold" nodeType="withEffect">
                                  <p:stCondLst>
                                    <p:cond delay="500"/>
                                  </p:stCondLst>
                                  <p:childTnLst>
                                    <p:set>
                                      <p:cBhvr>
                                        <p:cTn id="63" dur="1" fill="hold">
                                          <p:stCondLst>
                                            <p:cond delay="0"/>
                                          </p:stCondLst>
                                        </p:cTn>
                                        <p:tgtEl>
                                          <p:spTgt spid="17"/>
                                        </p:tgtEl>
                                        <p:attrNameLst>
                                          <p:attrName>style.visibility</p:attrName>
                                        </p:attrNameLst>
                                      </p:cBhvr>
                                      <p:to>
                                        <p:strVal val="visible"/>
                                      </p:to>
                                    </p:set>
                                    <p:anim calcmode="lin" valueType="num">
                                      <p:cBhvr>
                                        <p:cTn id="64" dur="1750" fill="hold"/>
                                        <p:tgtEl>
                                          <p:spTgt spid="17"/>
                                        </p:tgtEl>
                                        <p:attrNameLst>
                                          <p:attrName>ppt_w</p:attrName>
                                        </p:attrNameLst>
                                      </p:cBhvr>
                                      <p:tavLst>
                                        <p:tav tm="0">
                                          <p:val>
                                            <p:fltVal val="0"/>
                                          </p:val>
                                        </p:tav>
                                        <p:tav tm="100000">
                                          <p:val>
                                            <p:strVal val="#ppt_w"/>
                                          </p:val>
                                        </p:tav>
                                      </p:tavLst>
                                    </p:anim>
                                    <p:anim calcmode="lin" valueType="num">
                                      <p:cBhvr>
                                        <p:cTn id="65" dur="1750" fill="hold"/>
                                        <p:tgtEl>
                                          <p:spTgt spid="17"/>
                                        </p:tgtEl>
                                        <p:attrNameLst>
                                          <p:attrName>ppt_h</p:attrName>
                                        </p:attrNameLst>
                                      </p:cBhvr>
                                      <p:tavLst>
                                        <p:tav tm="0">
                                          <p:val>
                                            <p:fltVal val="0"/>
                                          </p:val>
                                        </p:tav>
                                        <p:tav tm="100000">
                                          <p:val>
                                            <p:strVal val="#ppt_h"/>
                                          </p:val>
                                        </p:tav>
                                      </p:tavLst>
                                    </p:anim>
                                    <p:animEffect transition="in" filter="fade">
                                      <p:cBhvr>
                                        <p:cTn id="66" dur="1750"/>
                                        <p:tgtEl>
                                          <p:spTgt spid="17"/>
                                        </p:tgtEl>
                                      </p:cBhvr>
                                    </p:animEffect>
                                  </p:childTnLst>
                                </p:cTn>
                              </p:par>
                              <p:par>
                                <p:cTn id="67" presetID="53" presetClass="entr" presetSubtype="16" fill="hold" nodeType="withEffect">
                                  <p:stCondLst>
                                    <p:cond delay="500"/>
                                  </p:stCondLst>
                                  <p:childTnLst>
                                    <p:set>
                                      <p:cBhvr>
                                        <p:cTn id="68" dur="1" fill="hold">
                                          <p:stCondLst>
                                            <p:cond delay="0"/>
                                          </p:stCondLst>
                                        </p:cTn>
                                        <p:tgtEl>
                                          <p:spTgt spid="18"/>
                                        </p:tgtEl>
                                        <p:attrNameLst>
                                          <p:attrName>style.visibility</p:attrName>
                                        </p:attrNameLst>
                                      </p:cBhvr>
                                      <p:to>
                                        <p:strVal val="visible"/>
                                      </p:to>
                                    </p:set>
                                    <p:anim calcmode="lin" valueType="num">
                                      <p:cBhvr>
                                        <p:cTn id="69" dur="1750" fill="hold"/>
                                        <p:tgtEl>
                                          <p:spTgt spid="18"/>
                                        </p:tgtEl>
                                        <p:attrNameLst>
                                          <p:attrName>ppt_w</p:attrName>
                                        </p:attrNameLst>
                                      </p:cBhvr>
                                      <p:tavLst>
                                        <p:tav tm="0">
                                          <p:val>
                                            <p:fltVal val="0"/>
                                          </p:val>
                                        </p:tav>
                                        <p:tav tm="100000">
                                          <p:val>
                                            <p:strVal val="#ppt_w"/>
                                          </p:val>
                                        </p:tav>
                                      </p:tavLst>
                                    </p:anim>
                                    <p:anim calcmode="lin" valueType="num">
                                      <p:cBhvr>
                                        <p:cTn id="70" dur="1750" fill="hold"/>
                                        <p:tgtEl>
                                          <p:spTgt spid="18"/>
                                        </p:tgtEl>
                                        <p:attrNameLst>
                                          <p:attrName>ppt_h</p:attrName>
                                        </p:attrNameLst>
                                      </p:cBhvr>
                                      <p:tavLst>
                                        <p:tav tm="0">
                                          <p:val>
                                            <p:fltVal val="0"/>
                                          </p:val>
                                        </p:tav>
                                        <p:tav tm="100000">
                                          <p:val>
                                            <p:strVal val="#ppt_h"/>
                                          </p:val>
                                        </p:tav>
                                      </p:tavLst>
                                    </p:anim>
                                    <p:animEffect transition="in" filter="fade">
                                      <p:cBhvr>
                                        <p:cTn id="71" dur="1750"/>
                                        <p:tgtEl>
                                          <p:spTgt spid="18"/>
                                        </p:tgtEl>
                                      </p:cBhvr>
                                    </p:animEffect>
                                  </p:childTnLst>
                                </p:cTn>
                              </p:par>
                              <p:par>
                                <p:cTn id="72" presetID="53" presetClass="entr" presetSubtype="16" fill="hold" nodeType="withEffect">
                                  <p:stCondLst>
                                    <p:cond delay="1000"/>
                                  </p:stCondLst>
                                  <p:childTnLst>
                                    <p:set>
                                      <p:cBhvr>
                                        <p:cTn id="73" dur="1" fill="hold">
                                          <p:stCondLst>
                                            <p:cond delay="0"/>
                                          </p:stCondLst>
                                        </p:cTn>
                                        <p:tgtEl>
                                          <p:spTgt spid="19"/>
                                        </p:tgtEl>
                                        <p:attrNameLst>
                                          <p:attrName>style.visibility</p:attrName>
                                        </p:attrNameLst>
                                      </p:cBhvr>
                                      <p:to>
                                        <p:strVal val="visible"/>
                                      </p:to>
                                    </p:set>
                                    <p:anim calcmode="lin" valueType="num">
                                      <p:cBhvr>
                                        <p:cTn id="74" dur="1750" fill="hold"/>
                                        <p:tgtEl>
                                          <p:spTgt spid="19"/>
                                        </p:tgtEl>
                                        <p:attrNameLst>
                                          <p:attrName>ppt_w</p:attrName>
                                        </p:attrNameLst>
                                      </p:cBhvr>
                                      <p:tavLst>
                                        <p:tav tm="0">
                                          <p:val>
                                            <p:fltVal val="0"/>
                                          </p:val>
                                        </p:tav>
                                        <p:tav tm="100000">
                                          <p:val>
                                            <p:strVal val="#ppt_w"/>
                                          </p:val>
                                        </p:tav>
                                      </p:tavLst>
                                    </p:anim>
                                    <p:anim calcmode="lin" valueType="num">
                                      <p:cBhvr>
                                        <p:cTn id="75" dur="1750" fill="hold"/>
                                        <p:tgtEl>
                                          <p:spTgt spid="19"/>
                                        </p:tgtEl>
                                        <p:attrNameLst>
                                          <p:attrName>ppt_h</p:attrName>
                                        </p:attrNameLst>
                                      </p:cBhvr>
                                      <p:tavLst>
                                        <p:tav tm="0">
                                          <p:val>
                                            <p:fltVal val="0"/>
                                          </p:val>
                                        </p:tav>
                                        <p:tav tm="100000">
                                          <p:val>
                                            <p:strVal val="#ppt_h"/>
                                          </p:val>
                                        </p:tav>
                                      </p:tavLst>
                                    </p:anim>
                                    <p:animEffect transition="in" filter="fade">
                                      <p:cBhvr>
                                        <p:cTn id="76" dur="1750"/>
                                        <p:tgtEl>
                                          <p:spTgt spid="19"/>
                                        </p:tgtEl>
                                      </p:cBhvr>
                                    </p:animEffect>
                                  </p:childTnLst>
                                </p:cTn>
                              </p:par>
                              <p:par>
                                <p:cTn id="77" presetID="53" presetClass="entr" presetSubtype="16" fill="hold" nodeType="withEffect">
                                  <p:stCondLst>
                                    <p:cond delay="1000"/>
                                  </p:stCondLst>
                                  <p:childTnLst>
                                    <p:set>
                                      <p:cBhvr>
                                        <p:cTn id="78" dur="1" fill="hold">
                                          <p:stCondLst>
                                            <p:cond delay="0"/>
                                          </p:stCondLst>
                                        </p:cTn>
                                        <p:tgtEl>
                                          <p:spTgt spid="20"/>
                                        </p:tgtEl>
                                        <p:attrNameLst>
                                          <p:attrName>style.visibility</p:attrName>
                                        </p:attrNameLst>
                                      </p:cBhvr>
                                      <p:to>
                                        <p:strVal val="visible"/>
                                      </p:to>
                                    </p:set>
                                    <p:anim calcmode="lin" valueType="num">
                                      <p:cBhvr>
                                        <p:cTn id="79" dur="1750" fill="hold"/>
                                        <p:tgtEl>
                                          <p:spTgt spid="20"/>
                                        </p:tgtEl>
                                        <p:attrNameLst>
                                          <p:attrName>ppt_w</p:attrName>
                                        </p:attrNameLst>
                                      </p:cBhvr>
                                      <p:tavLst>
                                        <p:tav tm="0">
                                          <p:val>
                                            <p:fltVal val="0"/>
                                          </p:val>
                                        </p:tav>
                                        <p:tav tm="100000">
                                          <p:val>
                                            <p:strVal val="#ppt_w"/>
                                          </p:val>
                                        </p:tav>
                                      </p:tavLst>
                                    </p:anim>
                                    <p:anim calcmode="lin" valueType="num">
                                      <p:cBhvr>
                                        <p:cTn id="80" dur="1750" fill="hold"/>
                                        <p:tgtEl>
                                          <p:spTgt spid="20"/>
                                        </p:tgtEl>
                                        <p:attrNameLst>
                                          <p:attrName>ppt_h</p:attrName>
                                        </p:attrNameLst>
                                      </p:cBhvr>
                                      <p:tavLst>
                                        <p:tav tm="0">
                                          <p:val>
                                            <p:fltVal val="0"/>
                                          </p:val>
                                        </p:tav>
                                        <p:tav tm="100000">
                                          <p:val>
                                            <p:strVal val="#ppt_h"/>
                                          </p:val>
                                        </p:tav>
                                      </p:tavLst>
                                    </p:anim>
                                    <p:animEffect transition="in" filter="fade">
                                      <p:cBhvr>
                                        <p:cTn id="81" dur="1750"/>
                                        <p:tgtEl>
                                          <p:spTgt spid="20"/>
                                        </p:tgtEl>
                                      </p:cBhvr>
                                    </p:animEffect>
                                  </p:childTnLst>
                                </p:cTn>
                              </p:par>
                              <p:par>
                                <p:cTn id="82" presetID="53" presetClass="entr" presetSubtype="16" fill="hold" nodeType="withEffect">
                                  <p:stCondLst>
                                    <p:cond delay="1000"/>
                                  </p:stCondLst>
                                  <p:childTnLst>
                                    <p:set>
                                      <p:cBhvr>
                                        <p:cTn id="83" dur="1" fill="hold">
                                          <p:stCondLst>
                                            <p:cond delay="0"/>
                                          </p:stCondLst>
                                        </p:cTn>
                                        <p:tgtEl>
                                          <p:spTgt spid="21"/>
                                        </p:tgtEl>
                                        <p:attrNameLst>
                                          <p:attrName>style.visibility</p:attrName>
                                        </p:attrNameLst>
                                      </p:cBhvr>
                                      <p:to>
                                        <p:strVal val="visible"/>
                                      </p:to>
                                    </p:set>
                                    <p:anim calcmode="lin" valueType="num">
                                      <p:cBhvr>
                                        <p:cTn id="84" dur="1750" fill="hold"/>
                                        <p:tgtEl>
                                          <p:spTgt spid="21"/>
                                        </p:tgtEl>
                                        <p:attrNameLst>
                                          <p:attrName>ppt_w</p:attrName>
                                        </p:attrNameLst>
                                      </p:cBhvr>
                                      <p:tavLst>
                                        <p:tav tm="0">
                                          <p:val>
                                            <p:fltVal val="0"/>
                                          </p:val>
                                        </p:tav>
                                        <p:tav tm="100000">
                                          <p:val>
                                            <p:strVal val="#ppt_w"/>
                                          </p:val>
                                        </p:tav>
                                      </p:tavLst>
                                    </p:anim>
                                    <p:anim calcmode="lin" valueType="num">
                                      <p:cBhvr>
                                        <p:cTn id="85" dur="1750" fill="hold"/>
                                        <p:tgtEl>
                                          <p:spTgt spid="21"/>
                                        </p:tgtEl>
                                        <p:attrNameLst>
                                          <p:attrName>ppt_h</p:attrName>
                                        </p:attrNameLst>
                                      </p:cBhvr>
                                      <p:tavLst>
                                        <p:tav tm="0">
                                          <p:val>
                                            <p:fltVal val="0"/>
                                          </p:val>
                                        </p:tav>
                                        <p:tav tm="100000">
                                          <p:val>
                                            <p:strVal val="#ppt_h"/>
                                          </p:val>
                                        </p:tav>
                                      </p:tavLst>
                                    </p:anim>
                                    <p:animEffect transition="in" filter="fade">
                                      <p:cBhvr>
                                        <p:cTn id="86" dur="1750"/>
                                        <p:tgtEl>
                                          <p:spTgt spid="21"/>
                                        </p:tgtEl>
                                      </p:cBhvr>
                                    </p:animEffect>
                                  </p:childTnLst>
                                </p:cTn>
                              </p:par>
                              <p:par>
                                <p:cTn id="87" presetID="53" presetClass="entr" presetSubtype="16" fill="hold" nodeType="withEffect">
                                  <p:stCondLst>
                                    <p:cond delay="1000"/>
                                  </p:stCondLst>
                                  <p:childTnLst>
                                    <p:set>
                                      <p:cBhvr>
                                        <p:cTn id="88" dur="1" fill="hold">
                                          <p:stCondLst>
                                            <p:cond delay="0"/>
                                          </p:stCondLst>
                                        </p:cTn>
                                        <p:tgtEl>
                                          <p:spTgt spid="22"/>
                                        </p:tgtEl>
                                        <p:attrNameLst>
                                          <p:attrName>style.visibility</p:attrName>
                                        </p:attrNameLst>
                                      </p:cBhvr>
                                      <p:to>
                                        <p:strVal val="visible"/>
                                      </p:to>
                                    </p:set>
                                    <p:anim calcmode="lin" valueType="num">
                                      <p:cBhvr>
                                        <p:cTn id="89" dur="1750" fill="hold"/>
                                        <p:tgtEl>
                                          <p:spTgt spid="22"/>
                                        </p:tgtEl>
                                        <p:attrNameLst>
                                          <p:attrName>ppt_w</p:attrName>
                                        </p:attrNameLst>
                                      </p:cBhvr>
                                      <p:tavLst>
                                        <p:tav tm="0">
                                          <p:val>
                                            <p:fltVal val="0"/>
                                          </p:val>
                                        </p:tav>
                                        <p:tav tm="100000">
                                          <p:val>
                                            <p:strVal val="#ppt_w"/>
                                          </p:val>
                                        </p:tav>
                                      </p:tavLst>
                                    </p:anim>
                                    <p:anim calcmode="lin" valueType="num">
                                      <p:cBhvr>
                                        <p:cTn id="90" dur="1750" fill="hold"/>
                                        <p:tgtEl>
                                          <p:spTgt spid="22"/>
                                        </p:tgtEl>
                                        <p:attrNameLst>
                                          <p:attrName>ppt_h</p:attrName>
                                        </p:attrNameLst>
                                      </p:cBhvr>
                                      <p:tavLst>
                                        <p:tav tm="0">
                                          <p:val>
                                            <p:fltVal val="0"/>
                                          </p:val>
                                        </p:tav>
                                        <p:tav tm="100000">
                                          <p:val>
                                            <p:strVal val="#ppt_h"/>
                                          </p:val>
                                        </p:tav>
                                      </p:tavLst>
                                    </p:anim>
                                    <p:animEffect transition="in" filter="fade">
                                      <p:cBhvr>
                                        <p:cTn id="91" dur="1750"/>
                                        <p:tgtEl>
                                          <p:spTgt spid="22"/>
                                        </p:tgtEl>
                                      </p:cBhvr>
                                    </p:animEffect>
                                  </p:childTnLst>
                                </p:cTn>
                              </p:par>
                              <p:par>
                                <p:cTn id="92" presetID="53" presetClass="entr" presetSubtype="16" fill="hold" nodeType="withEffect">
                                  <p:stCondLst>
                                    <p:cond delay="1500"/>
                                  </p:stCondLst>
                                  <p:childTnLst>
                                    <p:set>
                                      <p:cBhvr>
                                        <p:cTn id="93" dur="1" fill="hold">
                                          <p:stCondLst>
                                            <p:cond delay="0"/>
                                          </p:stCondLst>
                                        </p:cTn>
                                        <p:tgtEl>
                                          <p:spTgt spid="23"/>
                                        </p:tgtEl>
                                        <p:attrNameLst>
                                          <p:attrName>style.visibility</p:attrName>
                                        </p:attrNameLst>
                                      </p:cBhvr>
                                      <p:to>
                                        <p:strVal val="visible"/>
                                      </p:to>
                                    </p:set>
                                    <p:anim calcmode="lin" valueType="num">
                                      <p:cBhvr>
                                        <p:cTn id="94" dur="1750" fill="hold"/>
                                        <p:tgtEl>
                                          <p:spTgt spid="23"/>
                                        </p:tgtEl>
                                        <p:attrNameLst>
                                          <p:attrName>ppt_w</p:attrName>
                                        </p:attrNameLst>
                                      </p:cBhvr>
                                      <p:tavLst>
                                        <p:tav tm="0">
                                          <p:val>
                                            <p:fltVal val="0"/>
                                          </p:val>
                                        </p:tav>
                                        <p:tav tm="100000">
                                          <p:val>
                                            <p:strVal val="#ppt_w"/>
                                          </p:val>
                                        </p:tav>
                                      </p:tavLst>
                                    </p:anim>
                                    <p:anim calcmode="lin" valueType="num">
                                      <p:cBhvr>
                                        <p:cTn id="95" dur="1750" fill="hold"/>
                                        <p:tgtEl>
                                          <p:spTgt spid="23"/>
                                        </p:tgtEl>
                                        <p:attrNameLst>
                                          <p:attrName>ppt_h</p:attrName>
                                        </p:attrNameLst>
                                      </p:cBhvr>
                                      <p:tavLst>
                                        <p:tav tm="0">
                                          <p:val>
                                            <p:fltVal val="0"/>
                                          </p:val>
                                        </p:tav>
                                        <p:tav tm="100000">
                                          <p:val>
                                            <p:strVal val="#ppt_h"/>
                                          </p:val>
                                        </p:tav>
                                      </p:tavLst>
                                    </p:anim>
                                    <p:animEffect transition="in" filter="fade">
                                      <p:cBhvr>
                                        <p:cTn id="96" dur="1750"/>
                                        <p:tgtEl>
                                          <p:spTgt spid="23"/>
                                        </p:tgtEl>
                                      </p:cBhvr>
                                    </p:animEffect>
                                  </p:childTnLst>
                                </p:cTn>
                              </p:par>
                              <p:par>
                                <p:cTn id="97" presetID="53" presetClass="entr" presetSubtype="16" fill="hold" nodeType="withEffect">
                                  <p:stCondLst>
                                    <p:cond delay="1500"/>
                                  </p:stCondLst>
                                  <p:childTnLst>
                                    <p:set>
                                      <p:cBhvr>
                                        <p:cTn id="98" dur="1" fill="hold">
                                          <p:stCondLst>
                                            <p:cond delay="0"/>
                                          </p:stCondLst>
                                        </p:cTn>
                                        <p:tgtEl>
                                          <p:spTgt spid="24"/>
                                        </p:tgtEl>
                                        <p:attrNameLst>
                                          <p:attrName>style.visibility</p:attrName>
                                        </p:attrNameLst>
                                      </p:cBhvr>
                                      <p:to>
                                        <p:strVal val="visible"/>
                                      </p:to>
                                    </p:set>
                                    <p:anim calcmode="lin" valueType="num">
                                      <p:cBhvr>
                                        <p:cTn id="99" dur="1750" fill="hold"/>
                                        <p:tgtEl>
                                          <p:spTgt spid="24"/>
                                        </p:tgtEl>
                                        <p:attrNameLst>
                                          <p:attrName>ppt_w</p:attrName>
                                        </p:attrNameLst>
                                      </p:cBhvr>
                                      <p:tavLst>
                                        <p:tav tm="0">
                                          <p:val>
                                            <p:fltVal val="0"/>
                                          </p:val>
                                        </p:tav>
                                        <p:tav tm="100000">
                                          <p:val>
                                            <p:strVal val="#ppt_w"/>
                                          </p:val>
                                        </p:tav>
                                      </p:tavLst>
                                    </p:anim>
                                    <p:anim calcmode="lin" valueType="num">
                                      <p:cBhvr>
                                        <p:cTn id="100" dur="1750" fill="hold"/>
                                        <p:tgtEl>
                                          <p:spTgt spid="24"/>
                                        </p:tgtEl>
                                        <p:attrNameLst>
                                          <p:attrName>ppt_h</p:attrName>
                                        </p:attrNameLst>
                                      </p:cBhvr>
                                      <p:tavLst>
                                        <p:tav tm="0">
                                          <p:val>
                                            <p:fltVal val="0"/>
                                          </p:val>
                                        </p:tav>
                                        <p:tav tm="100000">
                                          <p:val>
                                            <p:strVal val="#ppt_h"/>
                                          </p:val>
                                        </p:tav>
                                      </p:tavLst>
                                    </p:anim>
                                    <p:animEffect transition="in" filter="fade">
                                      <p:cBhvr>
                                        <p:cTn id="101" dur="1750"/>
                                        <p:tgtEl>
                                          <p:spTgt spid="24"/>
                                        </p:tgtEl>
                                      </p:cBhvr>
                                    </p:animEffect>
                                  </p:childTnLst>
                                </p:cTn>
                              </p:par>
                              <p:par>
                                <p:cTn id="102" presetID="53" presetClass="entr" presetSubtype="16" fill="hold" nodeType="withEffect">
                                  <p:stCondLst>
                                    <p:cond delay="1500"/>
                                  </p:stCondLst>
                                  <p:childTnLst>
                                    <p:set>
                                      <p:cBhvr>
                                        <p:cTn id="103" dur="1" fill="hold">
                                          <p:stCondLst>
                                            <p:cond delay="0"/>
                                          </p:stCondLst>
                                        </p:cTn>
                                        <p:tgtEl>
                                          <p:spTgt spid="25"/>
                                        </p:tgtEl>
                                        <p:attrNameLst>
                                          <p:attrName>style.visibility</p:attrName>
                                        </p:attrNameLst>
                                      </p:cBhvr>
                                      <p:to>
                                        <p:strVal val="visible"/>
                                      </p:to>
                                    </p:set>
                                    <p:anim calcmode="lin" valueType="num">
                                      <p:cBhvr>
                                        <p:cTn id="104" dur="1750" fill="hold"/>
                                        <p:tgtEl>
                                          <p:spTgt spid="25"/>
                                        </p:tgtEl>
                                        <p:attrNameLst>
                                          <p:attrName>ppt_w</p:attrName>
                                        </p:attrNameLst>
                                      </p:cBhvr>
                                      <p:tavLst>
                                        <p:tav tm="0">
                                          <p:val>
                                            <p:fltVal val="0"/>
                                          </p:val>
                                        </p:tav>
                                        <p:tav tm="100000">
                                          <p:val>
                                            <p:strVal val="#ppt_w"/>
                                          </p:val>
                                        </p:tav>
                                      </p:tavLst>
                                    </p:anim>
                                    <p:anim calcmode="lin" valueType="num">
                                      <p:cBhvr>
                                        <p:cTn id="105" dur="1750" fill="hold"/>
                                        <p:tgtEl>
                                          <p:spTgt spid="25"/>
                                        </p:tgtEl>
                                        <p:attrNameLst>
                                          <p:attrName>ppt_h</p:attrName>
                                        </p:attrNameLst>
                                      </p:cBhvr>
                                      <p:tavLst>
                                        <p:tav tm="0">
                                          <p:val>
                                            <p:fltVal val="0"/>
                                          </p:val>
                                        </p:tav>
                                        <p:tav tm="100000">
                                          <p:val>
                                            <p:strVal val="#ppt_h"/>
                                          </p:val>
                                        </p:tav>
                                      </p:tavLst>
                                    </p:anim>
                                    <p:animEffect transition="in" filter="fade">
                                      <p:cBhvr>
                                        <p:cTn id="106" dur="1750"/>
                                        <p:tgtEl>
                                          <p:spTgt spid="25"/>
                                        </p:tgtEl>
                                      </p:cBhvr>
                                    </p:animEffect>
                                  </p:childTnLst>
                                </p:cTn>
                              </p:par>
                              <p:par>
                                <p:cTn id="107" presetID="53" presetClass="entr" presetSubtype="16" fill="hold" nodeType="withEffect">
                                  <p:stCondLst>
                                    <p:cond delay="1500"/>
                                  </p:stCondLst>
                                  <p:childTnLst>
                                    <p:set>
                                      <p:cBhvr>
                                        <p:cTn id="108" dur="1" fill="hold">
                                          <p:stCondLst>
                                            <p:cond delay="0"/>
                                          </p:stCondLst>
                                        </p:cTn>
                                        <p:tgtEl>
                                          <p:spTgt spid="26"/>
                                        </p:tgtEl>
                                        <p:attrNameLst>
                                          <p:attrName>style.visibility</p:attrName>
                                        </p:attrNameLst>
                                      </p:cBhvr>
                                      <p:to>
                                        <p:strVal val="visible"/>
                                      </p:to>
                                    </p:set>
                                    <p:anim calcmode="lin" valueType="num">
                                      <p:cBhvr>
                                        <p:cTn id="109" dur="1750" fill="hold"/>
                                        <p:tgtEl>
                                          <p:spTgt spid="26"/>
                                        </p:tgtEl>
                                        <p:attrNameLst>
                                          <p:attrName>ppt_w</p:attrName>
                                        </p:attrNameLst>
                                      </p:cBhvr>
                                      <p:tavLst>
                                        <p:tav tm="0">
                                          <p:val>
                                            <p:fltVal val="0"/>
                                          </p:val>
                                        </p:tav>
                                        <p:tav tm="100000">
                                          <p:val>
                                            <p:strVal val="#ppt_w"/>
                                          </p:val>
                                        </p:tav>
                                      </p:tavLst>
                                    </p:anim>
                                    <p:anim calcmode="lin" valueType="num">
                                      <p:cBhvr>
                                        <p:cTn id="110" dur="1750" fill="hold"/>
                                        <p:tgtEl>
                                          <p:spTgt spid="26"/>
                                        </p:tgtEl>
                                        <p:attrNameLst>
                                          <p:attrName>ppt_h</p:attrName>
                                        </p:attrNameLst>
                                      </p:cBhvr>
                                      <p:tavLst>
                                        <p:tav tm="0">
                                          <p:val>
                                            <p:fltVal val="0"/>
                                          </p:val>
                                        </p:tav>
                                        <p:tav tm="100000">
                                          <p:val>
                                            <p:strVal val="#ppt_h"/>
                                          </p:val>
                                        </p:tav>
                                      </p:tavLst>
                                    </p:anim>
                                    <p:animEffect transition="in" filter="fade">
                                      <p:cBhvr>
                                        <p:cTn id="111" dur="1750"/>
                                        <p:tgtEl>
                                          <p:spTgt spid="26"/>
                                        </p:tgtEl>
                                      </p:cBhvr>
                                    </p:animEffect>
                                  </p:childTnLst>
                                </p:cTn>
                              </p:par>
                              <p:par>
                                <p:cTn id="112" presetID="53" presetClass="entr" presetSubtype="16" fill="hold" nodeType="withEffect">
                                  <p:stCondLst>
                                    <p:cond delay="1750"/>
                                  </p:stCondLst>
                                  <p:childTnLst>
                                    <p:set>
                                      <p:cBhvr>
                                        <p:cTn id="113" dur="1" fill="hold">
                                          <p:stCondLst>
                                            <p:cond delay="0"/>
                                          </p:stCondLst>
                                        </p:cTn>
                                        <p:tgtEl>
                                          <p:spTgt spid="27"/>
                                        </p:tgtEl>
                                        <p:attrNameLst>
                                          <p:attrName>style.visibility</p:attrName>
                                        </p:attrNameLst>
                                      </p:cBhvr>
                                      <p:to>
                                        <p:strVal val="visible"/>
                                      </p:to>
                                    </p:set>
                                    <p:anim calcmode="lin" valueType="num">
                                      <p:cBhvr>
                                        <p:cTn id="114" dur="1750" fill="hold"/>
                                        <p:tgtEl>
                                          <p:spTgt spid="27"/>
                                        </p:tgtEl>
                                        <p:attrNameLst>
                                          <p:attrName>ppt_w</p:attrName>
                                        </p:attrNameLst>
                                      </p:cBhvr>
                                      <p:tavLst>
                                        <p:tav tm="0">
                                          <p:val>
                                            <p:fltVal val="0"/>
                                          </p:val>
                                        </p:tav>
                                        <p:tav tm="100000">
                                          <p:val>
                                            <p:strVal val="#ppt_w"/>
                                          </p:val>
                                        </p:tav>
                                      </p:tavLst>
                                    </p:anim>
                                    <p:anim calcmode="lin" valueType="num">
                                      <p:cBhvr>
                                        <p:cTn id="115" dur="1750" fill="hold"/>
                                        <p:tgtEl>
                                          <p:spTgt spid="27"/>
                                        </p:tgtEl>
                                        <p:attrNameLst>
                                          <p:attrName>ppt_h</p:attrName>
                                        </p:attrNameLst>
                                      </p:cBhvr>
                                      <p:tavLst>
                                        <p:tav tm="0">
                                          <p:val>
                                            <p:fltVal val="0"/>
                                          </p:val>
                                        </p:tav>
                                        <p:tav tm="100000">
                                          <p:val>
                                            <p:strVal val="#ppt_h"/>
                                          </p:val>
                                        </p:tav>
                                      </p:tavLst>
                                    </p:anim>
                                    <p:animEffect transition="in" filter="fade">
                                      <p:cBhvr>
                                        <p:cTn id="116" dur="1750"/>
                                        <p:tgtEl>
                                          <p:spTgt spid="27"/>
                                        </p:tgtEl>
                                      </p:cBhvr>
                                    </p:animEffect>
                                  </p:childTnLst>
                                </p:cTn>
                              </p:par>
                              <p:par>
                                <p:cTn id="117" presetID="53" presetClass="entr" presetSubtype="16" fill="hold" nodeType="withEffect">
                                  <p:stCondLst>
                                    <p:cond delay="1750"/>
                                  </p:stCondLst>
                                  <p:childTnLst>
                                    <p:set>
                                      <p:cBhvr>
                                        <p:cTn id="118" dur="1" fill="hold">
                                          <p:stCondLst>
                                            <p:cond delay="0"/>
                                          </p:stCondLst>
                                        </p:cTn>
                                        <p:tgtEl>
                                          <p:spTgt spid="28"/>
                                        </p:tgtEl>
                                        <p:attrNameLst>
                                          <p:attrName>style.visibility</p:attrName>
                                        </p:attrNameLst>
                                      </p:cBhvr>
                                      <p:to>
                                        <p:strVal val="visible"/>
                                      </p:to>
                                    </p:set>
                                    <p:anim calcmode="lin" valueType="num">
                                      <p:cBhvr>
                                        <p:cTn id="119" dur="1750" fill="hold"/>
                                        <p:tgtEl>
                                          <p:spTgt spid="28"/>
                                        </p:tgtEl>
                                        <p:attrNameLst>
                                          <p:attrName>ppt_w</p:attrName>
                                        </p:attrNameLst>
                                      </p:cBhvr>
                                      <p:tavLst>
                                        <p:tav tm="0">
                                          <p:val>
                                            <p:fltVal val="0"/>
                                          </p:val>
                                        </p:tav>
                                        <p:tav tm="100000">
                                          <p:val>
                                            <p:strVal val="#ppt_w"/>
                                          </p:val>
                                        </p:tav>
                                      </p:tavLst>
                                    </p:anim>
                                    <p:anim calcmode="lin" valueType="num">
                                      <p:cBhvr>
                                        <p:cTn id="120" dur="1750" fill="hold"/>
                                        <p:tgtEl>
                                          <p:spTgt spid="28"/>
                                        </p:tgtEl>
                                        <p:attrNameLst>
                                          <p:attrName>ppt_h</p:attrName>
                                        </p:attrNameLst>
                                      </p:cBhvr>
                                      <p:tavLst>
                                        <p:tav tm="0">
                                          <p:val>
                                            <p:fltVal val="0"/>
                                          </p:val>
                                        </p:tav>
                                        <p:tav tm="100000">
                                          <p:val>
                                            <p:strVal val="#ppt_h"/>
                                          </p:val>
                                        </p:tav>
                                      </p:tavLst>
                                    </p:anim>
                                    <p:animEffect transition="in" filter="fade">
                                      <p:cBhvr>
                                        <p:cTn id="121" dur="1750"/>
                                        <p:tgtEl>
                                          <p:spTgt spid="28"/>
                                        </p:tgtEl>
                                      </p:cBhvr>
                                    </p:animEffect>
                                  </p:childTnLst>
                                </p:cTn>
                              </p:par>
                              <p:par>
                                <p:cTn id="122" presetID="53" presetClass="entr" presetSubtype="16" fill="hold" nodeType="withEffect">
                                  <p:stCondLst>
                                    <p:cond delay="1750"/>
                                  </p:stCondLst>
                                  <p:childTnLst>
                                    <p:set>
                                      <p:cBhvr>
                                        <p:cTn id="123" dur="1" fill="hold">
                                          <p:stCondLst>
                                            <p:cond delay="0"/>
                                          </p:stCondLst>
                                        </p:cTn>
                                        <p:tgtEl>
                                          <p:spTgt spid="29"/>
                                        </p:tgtEl>
                                        <p:attrNameLst>
                                          <p:attrName>style.visibility</p:attrName>
                                        </p:attrNameLst>
                                      </p:cBhvr>
                                      <p:to>
                                        <p:strVal val="visible"/>
                                      </p:to>
                                    </p:set>
                                    <p:anim calcmode="lin" valueType="num">
                                      <p:cBhvr>
                                        <p:cTn id="124" dur="1750" fill="hold"/>
                                        <p:tgtEl>
                                          <p:spTgt spid="29"/>
                                        </p:tgtEl>
                                        <p:attrNameLst>
                                          <p:attrName>ppt_w</p:attrName>
                                        </p:attrNameLst>
                                      </p:cBhvr>
                                      <p:tavLst>
                                        <p:tav tm="0">
                                          <p:val>
                                            <p:fltVal val="0"/>
                                          </p:val>
                                        </p:tav>
                                        <p:tav tm="100000">
                                          <p:val>
                                            <p:strVal val="#ppt_w"/>
                                          </p:val>
                                        </p:tav>
                                      </p:tavLst>
                                    </p:anim>
                                    <p:anim calcmode="lin" valueType="num">
                                      <p:cBhvr>
                                        <p:cTn id="125" dur="1750" fill="hold"/>
                                        <p:tgtEl>
                                          <p:spTgt spid="29"/>
                                        </p:tgtEl>
                                        <p:attrNameLst>
                                          <p:attrName>ppt_h</p:attrName>
                                        </p:attrNameLst>
                                      </p:cBhvr>
                                      <p:tavLst>
                                        <p:tav tm="0">
                                          <p:val>
                                            <p:fltVal val="0"/>
                                          </p:val>
                                        </p:tav>
                                        <p:tav tm="100000">
                                          <p:val>
                                            <p:strVal val="#ppt_h"/>
                                          </p:val>
                                        </p:tav>
                                      </p:tavLst>
                                    </p:anim>
                                    <p:animEffect transition="in" filter="fade">
                                      <p:cBhvr>
                                        <p:cTn id="126" dur="1750"/>
                                        <p:tgtEl>
                                          <p:spTgt spid="29"/>
                                        </p:tgtEl>
                                      </p:cBhvr>
                                    </p:animEffect>
                                  </p:childTnLst>
                                </p:cTn>
                              </p:par>
                              <p:par>
                                <p:cTn id="127" presetID="53" presetClass="entr" presetSubtype="16" fill="hold" nodeType="withEffect">
                                  <p:stCondLst>
                                    <p:cond delay="2000"/>
                                  </p:stCondLst>
                                  <p:childTnLst>
                                    <p:set>
                                      <p:cBhvr>
                                        <p:cTn id="128" dur="1" fill="hold">
                                          <p:stCondLst>
                                            <p:cond delay="0"/>
                                          </p:stCondLst>
                                        </p:cTn>
                                        <p:tgtEl>
                                          <p:spTgt spid="30"/>
                                        </p:tgtEl>
                                        <p:attrNameLst>
                                          <p:attrName>style.visibility</p:attrName>
                                        </p:attrNameLst>
                                      </p:cBhvr>
                                      <p:to>
                                        <p:strVal val="visible"/>
                                      </p:to>
                                    </p:set>
                                    <p:anim calcmode="lin" valueType="num">
                                      <p:cBhvr>
                                        <p:cTn id="129" dur="1750" fill="hold"/>
                                        <p:tgtEl>
                                          <p:spTgt spid="30"/>
                                        </p:tgtEl>
                                        <p:attrNameLst>
                                          <p:attrName>ppt_w</p:attrName>
                                        </p:attrNameLst>
                                      </p:cBhvr>
                                      <p:tavLst>
                                        <p:tav tm="0">
                                          <p:val>
                                            <p:fltVal val="0"/>
                                          </p:val>
                                        </p:tav>
                                        <p:tav tm="100000">
                                          <p:val>
                                            <p:strVal val="#ppt_w"/>
                                          </p:val>
                                        </p:tav>
                                      </p:tavLst>
                                    </p:anim>
                                    <p:anim calcmode="lin" valueType="num">
                                      <p:cBhvr>
                                        <p:cTn id="130" dur="1750" fill="hold"/>
                                        <p:tgtEl>
                                          <p:spTgt spid="30"/>
                                        </p:tgtEl>
                                        <p:attrNameLst>
                                          <p:attrName>ppt_h</p:attrName>
                                        </p:attrNameLst>
                                      </p:cBhvr>
                                      <p:tavLst>
                                        <p:tav tm="0">
                                          <p:val>
                                            <p:fltVal val="0"/>
                                          </p:val>
                                        </p:tav>
                                        <p:tav tm="100000">
                                          <p:val>
                                            <p:strVal val="#ppt_h"/>
                                          </p:val>
                                        </p:tav>
                                      </p:tavLst>
                                    </p:anim>
                                    <p:animEffect transition="in" filter="fade">
                                      <p:cBhvr>
                                        <p:cTn id="131" dur="1750"/>
                                        <p:tgtEl>
                                          <p:spTgt spid="30"/>
                                        </p:tgtEl>
                                      </p:cBhvr>
                                    </p:animEffect>
                                  </p:childTnLst>
                                </p:cTn>
                              </p:par>
                              <p:par>
                                <p:cTn id="132" presetID="10" presetClass="entr" presetSubtype="0" fill="hold" nodeType="withEffect">
                                  <p:stCondLst>
                                    <p:cond delay="2750"/>
                                  </p:stCondLst>
                                  <p:childTnLst>
                                    <p:set>
                                      <p:cBhvr>
                                        <p:cTn id="133" dur="1" fill="hold">
                                          <p:stCondLst>
                                            <p:cond delay="0"/>
                                          </p:stCondLst>
                                        </p:cTn>
                                        <p:tgtEl>
                                          <p:spTgt spid="32"/>
                                        </p:tgtEl>
                                        <p:attrNameLst>
                                          <p:attrName>style.visibility</p:attrName>
                                        </p:attrNameLst>
                                      </p:cBhvr>
                                      <p:to>
                                        <p:strVal val="visible"/>
                                      </p:to>
                                    </p:set>
                                    <p:animEffect transition="in" filter="fade">
                                      <p:cBhvr>
                                        <p:cTn id="134" dur="500"/>
                                        <p:tgtEl>
                                          <p:spTgt spid="32"/>
                                        </p:tgtEl>
                                      </p:cBhvr>
                                    </p:animEffect>
                                  </p:childTnLst>
                                </p:cTn>
                              </p:par>
                              <p:par>
                                <p:cTn id="135" presetID="6" presetClass="emph" presetSubtype="0" fill="hold" nodeType="withEffect">
                                  <p:stCondLst>
                                    <p:cond delay="2750"/>
                                  </p:stCondLst>
                                  <p:childTnLst>
                                    <p:animScale>
                                      <p:cBhvr>
                                        <p:cTn id="136" dur="750" fill="hold"/>
                                        <p:tgtEl>
                                          <p:spTgt spid="32"/>
                                        </p:tgtEl>
                                      </p:cBhvr>
                                      <p:by x="400000" y="400000"/>
                                    </p:animScale>
                                  </p:childTnLst>
                                </p:cTn>
                              </p:par>
                              <p:par>
                                <p:cTn id="137" presetID="6" presetClass="emph" presetSubtype="0" autoRev="1" fill="hold" nodeType="withEffect">
                                  <p:stCondLst>
                                    <p:cond delay="2750"/>
                                  </p:stCondLst>
                                  <p:childTnLst>
                                    <p:animScale>
                                      <p:cBhvr>
                                        <p:cTn id="138" dur="750" fill="hold"/>
                                        <p:tgtEl>
                                          <p:spTgt spid="32"/>
                                        </p:tgtEl>
                                      </p:cBhvr>
                                      <p:by x="450000" y="450000"/>
                                    </p:animScale>
                                  </p:childTnLst>
                                </p:cTn>
                              </p:par>
                              <p:par>
                                <p:cTn id="139" presetID="10" presetClass="exit" presetSubtype="0" fill="hold" nodeType="withEffect">
                                  <p:stCondLst>
                                    <p:cond delay="2750"/>
                                  </p:stCondLst>
                                  <p:childTnLst>
                                    <p:animEffect transition="out" filter="fade">
                                      <p:cBhvr>
                                        <p:cTn id="140" dur="1500"/>
                                        <p:tgtEl>
                                          <p:spTgt spid="32"/>
                                        </p:tgtEl>
                                      </p:cBhvr>
                                    </p:animEffect>
                                    <p:set>
                                      <p:cBhvr>
                                        <p:cTn id="141" dur="1" fill="hold">
                                          <p:stCondLst>
                                            <p:cond delay="1499"/>
                                          </p:stCondLst>
                                        </p:cTn>
                                        <p:tgtEl>
                                          <p:spTgt spid="32"/>
                                        </p:tgtEl>
                                        <p:attrNameLst>
                                          <p:attrName>style.visibility</p:attrName>
                                        </p:attrNameLst>
                                      </p:cBhvr>
                                      <p:to>
                                        <p:strVal val="hidden"/>
                                      </p:to>
                                    </p:set>
                                  </p:childTnLst>
                                </p:cTn>
                              </p:par>
                              <p:par>
                                <p:cTn id="142" presetID="10" presetClass="entr" presetSubtype="0" fill="hold" nodeType="withEffect">
                                  <p:stCondLst>
                                    <p:cond delay="2750"/>
                                  </p:stCondLst>
                                  <p:childTnLst>
                                    <p:set>
                                      <p:cBhvr>
                                        <p:cTn id="143" dur="1" fill="hold">
                                          <p:stCondLst>
                                            <p:cond delay="0"/>
                                          </p:stCondLst>
                                        </p:cTn>
                                        <p:tgtEl>
                                          <p:spTgt spid="67"/>
                                        </p:tgtEl>
                                        <p:attrNameLst>
                                          <p:attrName>style.visibility</p:attrName>
                                        </p:attrNameLst>
                                      </p:cBhvr>
                                      <p:to>
                                        <p:strVal val="visible"/>
                                      </p:to>
                                    </p:set>
                                    <p:animEffect transition="in" filter="fade">
                                      <p:cBhvr>
                                        <p:cTn id="144" dur="500"/>
                                        <p:tgtEl>
                                          <p:spTgt spid="67"/>
                                        </p:tgtEl>
                                      </p:cBhvr>
                                    </p:animEffect>
                                  </p:childTnLst>
                                </p:cTn>
                              </p:par>
                              <p:par>
                                <p:cTn id="145" presetID="6" presetClass="emph" presetSubtype="0" fill="hold" nodeType="withEffect">
                                  <p:stCondLst>
                                    <p:cond delay="2750"/>
                                  </p:stCondLst>
                                  <p:childTnLst>
                                    <p:animScale>
                                      <p:cBhvr>
                                        <p:cTn id="146" dur="750" fill="hold"/>
                                        <p:tgtEl>
                                          <p:spTgt spid="67"/>
                                        </p:tgtEl>
                                      </p:cBhvr>
                                      <p:by x="400000" y="400000"/>
                                    </p:animScale>
                                  </p:childTnLst>
                                </p:cTn>
                              </p:par>
                              <p:par>
                                <p:cTn id="147" presetID="6" presetClass="emph" presetSubtype="0" autoRev="1" fill="hold" nodeType="withEffect">
                                  <p:stCondLst>
                                    <p:cond delay="2750"/>
                                  </p:stCondLst>
                                  <p:childTnLst>
                                    <p:animScale>
                                      <p:cBhvr>
                                        <p:cTn id="148" dur="500" fill="hold"/>
                                        <p:tgtEl>
                                          <p:spTgt spid="67"/>
                                        </p:tgtEl>
                                      </p:cBhvr>
                                      <p:by x="450000" y="450000"/>
                                    </p:animScale>
                                  </p:childTnLst>
                                </p:cTn>
                              </p:par>
                              <p:par>
                                <p:cTn id="149" presetID="10" presetClass="exit" presetSubtype="0" fill="hold" nodeType="withEffect">
                                  <p:stCondLst>
                                    <p:cond delay="2750"/>
                                  </p:stCondLst>
                                  <p:childTnLst>
                                    <p:animEffect transition="out" filter="fade">
                                      <p:cBhvr>
                                        <p:cTn id="150" dur="1000"/>
                                        <p:tgtEl>
                                          <p:spTgt spid="67"/>
                                        </p:tgtEl>
                                      </p:cBhvr>
                                    </p:animEffect>
                                    <p:set>
                                      <p:cBhvr>
                                        <p:cTn id="151" dur="1" fill="hold">
                                          <p:stCondLst>
                                            <p:cond delay="999"/>
                                          </p:stCondLst>
                                        </p:cTn>
                                        <p:tgtEl>
                                          <p:spTgt spid="67"/>
                                        </p:tgtEl>
                                        <p:attrNameLst>
                                          <p:attrName>style.visibility</p:attrName>
                                        </p:attrNameLst>
                                      </p:cBhvr>
                                      <p:to>
                                        <p:strVal val="hidden"/>
                                      </p:to>
                                    </p:set>
                                  </p:childTnLst>
                                </p:cTn>
                              </p:par>
                              <p:par>
                                <p:cTn id="152" presetID="10" presetClass="entr" presetSubtype="0" fill="hold" nodeType="withEffect">
                                  <p:stCondLst>
                                    <p:cond delay="3500"/>
                                  </p:stCondLst>
                                  <p:childTnLst>
                                    <p:set>
                                      <p:cBhvr>
                                        <p:cTn id="153" dur="1" fill="hold">
                                          <p:stCondLst>
                                            <p:cond delay="0"/>
                                          </p:stCondLst>
                                        </p:cTn>
                                        <p:tgtEl>
                                          <p:spTgt spid="102"/>
                                        </p:tgtEl>
                                        <p:attrNameLst>
                                          <p:attrName>style.visibility</p:attrName>
                                        </p:attrNameLst>
                                      </p:cBhvr>
                                      <p:to>
                                        <p:strVal val="visible"/>
                                      </p:to>
                                    </p:set>
                                    <p:animEffect transition="in" filter="fade">
                                      <p:cBhvr>
                                        <p:cTn id="154" dur="500"/>
                                        <p:tgtEl>
                                          <p:spTgt spid="102"/>
                                        </p:tgtEl>
                                      </p:cBhvr>
                                    </p:animEffect>
                                  </p:childTnLst>
                                </p:cTn>
                              </p:par>
                              <p:par>
                                <p:cTn id="155" presetID="6" presetClass="emph" presetSubtype="0" fill="hold" nodeType="withEffect">
                                  <p:stCondLst>
                                    <p:cond delay="3500"/>
                                  </p:stCondLst>
                                  <p:childTnLst>
                                    <p:animScale>
                                      <p:cBhvr>
                                        <p:cTn id="156" dur="750" fill="hold"/>
                                        <p:tgtEl>
                                          <p:spTgt spid="102"/>
                                        </p:tgtEl>
                                      </p:cBhvr>
                                      <p:by x="400000" y="400000"/>
                                    </p:animScale>
                                  </p:childTnLst>
                                </p:cTn>
                              </p:par>
                              <p:par>
                                <p:cTn id="157" presetID="6" presetClass="emph" presetSubtype="0" autoRev="1" fill="hold" nodeType="withEffect">
                                  <p:stCondLst>
                                    <p:cond delay="3500"/>
                                  </p:stCondLst>
                                  <p:childTnLst>
                                    <p:animScale>
                                      <p:cBhvr>
                                        <p:cTn id="158" dur="500" fill="hold"/>
                                        <p:tgtEl>
                                          <p:spTgt spid="102"/>
                                        </p:tgtEl>
                                      </p:cBhvr>
                                      <p:by x="450000" y="450000"/>
                                    </p:animScale>
                                  </p:childTnLst>
                                </p:cTn>
                              </p:par>
                              <p:par>
                                <p:cTn id="159" presetID="10" presetClass="exit" presetSubtype="0" fill="hold" nodeType="withEffect">
                                  <p:stCondLst>
                                    <p:cond delay="3500"/>
                                  </p:stCondLst>
                                  <p:childTnLst>
                                    <p:animEffect transition="out" filter="fade">
                                      <p:cBhvr>
                                        <p:cTn id="160" dur="1000"/>
                                        <p:tgtEl>
                                          <p:spTgt spid="102"/>
                                        </p:tgtEl>
                                      </p:cBhvr>
                                    </p:animEffect>
                                    <p:set>
                                      <p:cBhvr>
                                        <p:cTn id="161" dur="1" fill="hold">
                                          <p:stCondLst>
                                            <p:cond delay="999"/>
                                          </p:stCondLst>
                                        </p:cTn>
                                        <p:tgtEl>
                                          <p:spTgt spid="102"/>
                                        </p:tgtEl>
                                        <p:attrNameLst>
                                          <p:attrName>style.visibility</p:attrName>
                                        </p:attrNameLst>
                                      </p:cBhvr>
                                      <p:to>
                                        <p:strVal val="hidden"/>
                                      </p:to>
                                    </p:set>
                                  </p:childTnLst>
                                </p:cTn>
                              </p:par>
                              <p:par>
                                <p:cTn id="162" presetID="10" presetClass="entr" presetSubtype="0" fill="hold" nodeType="withEffect">
                                  <p:stCondLst>
                                    <p:cond delay="4000"/>
                                  </p:stCondLst>
                                  <p:childTnLst>
                                    <p:set>
                                      <p:cBhvr>
                                        <p:cTn id="163" dur="1" fill="hold">
                                          <p:stCondLst>
                                            <p:cond delay="0"/>
                                          </p:stCondLst>
                                        </p:cTn>
                                        <p:tgtEl>
                                          <p:spTgt spid="137"/>
                                        </p:tgtEl>
                                        <p:attrNameLst>
                                          <p:attrName>style.visibility</p:attrName>
                                        </p:attrNameLst>
                                      </p:cBhvr>
                                      <p:to>
                                        <p:strVal val="visible"/>
                                      </p:to>
                                    </p:set>
                                    <p:animEffect transition="in" filter="fade">
                                      <p:cBhvr>
                                        <p:cTn id="164" dur="500"/>
                                        <p:tgtEl>
                                          <p:spTgt spid="137"/>
                                        </p:tgtEl>
                                      </p:cBhvr>
                                    </p:animEffect>
                                  </p:childTnLst>
                                </p:cTn>
                              </p:par>
                              <p:par>
                                <p:cTn id="165" presetID="6" presetClass="emph" presetSubtype="0" fill="hold" nodeType="withEffect">
                                  <p:stCondLst>
                                    <p:cond delay="4000"/>
                                  </p:stCondLst>
                                  <p:childTnLst>
                                    <p:animScale>
                                      <p:cBhvr>
                                        <p:cTn id="166" dur="750" fill="hold"/>
                                        <p:tgtEl>
                                          <p:spTgt spid="137"/>
                                        </p:tgtEl>
                                      </p:cBhvr>
                                      <p:by x="400000" y="400000"/>
                                    </p:animScale>
                                  </p:childTnLst>
                                </p:cTn>
                              </p:par>
                              <p:par>
                                <p:cTn id="167" presetID="6" presetClass="emph" presetSubtype="0" autoRev="1" fill="hold" nodeType="withEffect">
                                  <p:stCondLst>
                                    <p:cond delay="4000"/>
                                  </p:stCondLst>
                                  <p:childTnLst>
                                    <p:animScale>
                                      <p:cBhvr>
                                        <p:cTn id="168" dur="750" fill="hold"/>
                                        <p:tgtEl>
                                          <p:spTgt spid="137"/>
                                        </p:tgtEl>
                                      </p:cBhvr>
                                      <p:by x="450000" y="450000"/>
                                    </p:animScale>
                                  </p:childTnLst>
                                </p:cTn>
                              </p:par>
                              <p:par>
                                <p:cTn id="169" presetID="10" presetClass="exit" presetSubtype="0" fill="hold" nodeType="withEffect">
                                  <p:stCondLst>
                                    <p:cond delay="4000"/>
                                  </p:stCondLst>
                                  <p:childTnLst>
                                    <p:animEffect transition="out" filter="fade">
                                      <p:cBhvr>
                                        <p:cTn id="170" dur="1500"/>
                                        <p:tgtEl>
                                          <p:spTgt spid="137"/>
                                        </p:tgtEl>
                                      </p:cBhvr>
                                    </p:animEffect>
                                    <p:set>
                                      <p:cBhvr>
                                        <p:cTn id="171" dur="1" fill="hold">
                                          <p:stCondLst>
                                            <p:cond delay="1499"/>
                                          </p:stCondLst>
                                        </p:cTn>
                                        <p:tgtEl>
                                          <p:spTgt spid="137"/>
                                        </p:tgtEl>
                                        <p:attrNameLst>
                                          <p:attrName>style.visibility</p:attrName>
                                        </p:attrNameLst>
                                      </p:cBhvr>
                                      <p:to>
                                        <p:strVal val="hidden"/>
                                      </p:to>
                                    </p:set>
                                  </p:childTnLst>
                                </p:cTn>
                              </p:par>
                              <p:par>
                                <p:cTn id="172" presetID="10" presetClass="entr" presetSubtype="0" fill="hold" nodeType="withEffect">
                                  <p:stCondLst>
                                    <p:cond delay="4500"/>
                                  </p:stCondLst>
                                  <p:childTnLst>
                                    <p:set>
                                      <p:cBhvr>
                                        <p:cTn id="173" dur="1" fill="hold">
                                          <p:stCondLst>
                                            <p:cond delay="0"/>
                                          </p:stCondLst>
                                        </p:cTn>
                                        <p:tgtEl>
                                          <p:spTgt spid="172"/>
                                        </p:tgtEl>
                                        <p:attrNameLst>
                                          <p:attrName>style.visibility</p:attrName>
                                        </p:attrNameLst>
                                      </p:cBhvr>
                                      <p:to>
                                        <p:strVal val="visible"/>
                                      </p:to>
                                    </p:set>
                                    <p:animEffect transition="in" filter="fade">
                                      <p:cBhvr>
                                        <p:cTn id="174" dur="500"/>
                                        <p:tgtEl>
                                          <p:spTgt spid="172"/>
                                        </p:tgtEl>
                                      </p:cBhvr>
                                    </p:animEffect>
                                  </p:childTnLst>
                                </p:cTn>
                              </p:par>
                              <p:par>
                                <p:cTn id="175" presetID="6" presetClass="emph" presetSubtype="0" fill="hold" nodeType="withEffect">
                                  <p:stCondLst>
                                    <p:cond delay="4500"/>
                                  </p:stCondLst>
                                  <p:childTnLst>
                                    <p:animScale>
                                      <p:cBhvr>
                                        <p:cTn id="176" dur="750" fill="hold"/>
                                        <p:tgtEl>
                                          <p:spTgt spid="172"/>
                                        </p:tgtEl>
                                      </p:cBhvr>
                                      <p:by x="400000" y="400000"/>
                                    </p:animScale>
                                  </p:childTnLst>
                                </p:cTn>
                              </p:par>
                              <p:par>
                                <p:cTn id="177" presetID="6" presetClass="emph" presetSubtype="0" autoRev="1" fill="hold" nodeType="withEffect">
                                  <p:stCondLst>
                                    <p:cond delay="4500"/>
                                  </p:stCondLst>
                                  <p:childTnLst>
                                    <p:animScale>
                                      <p:cBhvr>
                                        <p:cTn id="178" dur="750" fill="hold"/>
                                        <p:tgtEl>
                                          <p:spTgt spid="172"/>
                                        </p:tgtEl>
                                      </p:cBhvr>
                                      <p:by x="450000" y="450000"/>
                                    </p:animScale>
                                  </p:childTnLst>
                                </p:cTn>
                              </p:par>
                              <p:par>
                                <p:cTn id="179" presetID="10" presetClass="exit" presetSubtype="0" fill="hold" nodeType="withEffect">
                                  <p:stCondLst>
                                    <p:cond delay="4500"/>
                                  </p:stCondLst>
                                  <p:childTnLst>
                                    <p:animEffect transition="out" filter="fade">
                                      <p:cBhvr>
                                        <p:cTn id="180" dur="1500"/>
                                        <p:tgtEl>
                                          <p:spTgt spid="172"/>
                                        </p:tgtEl>
                                      </p:cBhvr>
                                    </p:animEffect>
                                    <p:set>
                                      <p:cBhvr>
                                        <p:cTn id="181" dur="1" fill="hold">
                                          <p:stCondLst>
                                            <p:cond delay="1499"/>
                                          </p:stCondLst>
                                        </p:cTn>
                                        <p:tgtEl>
                                          <p:spTgt spid="172"/>
                                        </p:tgtEl>
                                        <p:attrNameLst>
                                          <p:attrName>style.visibility</p:attrName>
                                        </p:attrNameLst>
                                      </p:cBhvr>
                                      <p:to>
                                        <p:strVal val="hidden"/>
                                      </p:to>
                                    </p:set>
                                  </p:childTnLst>
                                </p:cTn>
                              </p:par>
                              <p:par>
                                <p:cTn id="182" presetID="10" presetClass="entr" presetSubtype="0" fill="hold" nodeType="withEffect">
                                  <p:stCondLst>
                                    <p:cond delay="5000"/>
                                  </p:stCondLst>
                                  <p:childTnLst>
                                    <p:set>
                                      <p:cBhvr>
                                        <p:cTn id="183" dur="1" fill="hold">
                                          <p:stCondLst>
                                            <p:cond delay="0"/>
                                          </p:stCondLst>
                                        </p:cTn>
                                        <p:tgtEl>
                                          <p:spTgt spid="207"/>
                                        </p:tgtEl>
                                        <p:attrNameLst>
                                          <p:attrName>style.visibility</p:attrName>
                                        </p:attrNameLst>
                                      </p:cBhvr>
                                      <p:to>
                                        <p:strVal val="visible"/>
                                      </p:to>
                                    </p:set>
                                    <p:animEffect transition="in" filter="fade">
                                      <p:cBhvr>
                                        <p:cTn id="184" dur="500"/>
                                        <p:tgtEl>
                                          <p:spTgt spid="207"/>
                                        </p:tgtEl>
                                      </p:cBhvr>
                                    </p:animEffect>
                                  </p:childTnLst>
                                </p:cTn>
                              </p:par>
                              <p:par>
                                <p:cTn id="185" presetID="6" presetClass="emph" presetSubtype="0" fill="hold" nodeType="withEffect">
                                  <p:stCondLst>
                                    <p:cond delay="5000"/>
                                  </p:stCondLst>
                                  <p:childTnLst>
                                    <p:animScale>
                                      <p:cBhvr>
                                        <p:cTn id="186" dur="750" fill="hold"/>
                                        <p:tgtEl>
                                          <p:spTgt spid="207"/>
                                        </p:tgtEl>
                                      </p:cBhvr>
                                      <p:by x="400000" y="400000"/>
                                    </p:animScale>
                                  </p:childTnLst>
                                </p:cTn>
                              </p:par>
                              <p:par>
                                <p:cTn id="187" presetID="6" presetClass="emph" presetSubtype="0" autoRev="1" fill="hold" nodeType="withEffect">
                                  <p:stCondLst>
                                    <p:cond delay="5000"/>
                                  </p:stCondLst>
                                  <p:childTnLst>
                                    <p:animScale>
                                      <p:cBhvr>
                                        <p:cTn id="188" dur="750" fill="hold"/>
                                        <p:tgtEl>
                                          <p:spTgt spid="207"/>
                                        </p:tgtEl>
                                      </p:cBhvr>
                                      <p:by x="450000" y="450000"/>
                                    </p:animScale>
                                  </p:childTnLst>
                                </p:cTn>
                              </p:par>
                              <p:par>
                                <p:cTn id="189" presetID="10" presetClass="exit" presetSubtype="0" fill="hold" nodeType="withEffect">
                                  <p:stCondLst>
                                    <p:cond delay="5000"/>
                                  </p:stCondLst>
                                  <p:childTnLst>
                                    <p:animEffect transition="out" filter="fade">
                                      <p:cBhvr>
                                        <p:cTn id="190" dur="1500"/>
                                        <p:tgtEl>
                                          <p:spTgt spid="207"/>
                                        </p:tgtEl>
                                      </p:cBhvr>
                                    </p:animEffect>
                                    <p:set>
                                      <p:cBhvr>
                                        <p:cTn id="191" dur="1" fill="hold">
                                          <p:stCondLst>
                                            <p:cond delay="1499"/>
                                          </p:stCondLst>
                                        </p:cTn>
                                        <p:tgtEl>
                                          <p:spTgt spid="2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985441" y="865904"/>
            <a:ext cx="5500314" cy="830997"/>
          </a:xfrm>
          <a:prstGeom prst="rect">
            <a:avLst/>
          </a:prstGeom>
          <a:noFill/>
        </p:spPr>
        <p:txBody>
          <a:bodyPr wrap="square" rtlCol="0">
            <a:spAutoFit/>
          </a:bodyPr>
          <a:lstStyle/>
          <a:p>
            <a:r>
              <a:rPr lang="zh-CN" altLang="en-US" sz="2800" b="1" dirty="0" smtClean="0">
                <a:solidFill>
                  <a:schemeClr val="accent5">
                    <a:lumMod val="75000"/>
                  </a:schemeClr>
                </a:solidFill>
                <a:latin typeface="方正卡通简体" panose="03000509000000000000" pitchFamily="65" charset="-122"/>
                <a:ea typeface="方正卡通简体" panose="03000509000000000000" pitchFamily="65" charset="-122"/>
              </a:rPr>
              <a:t>用</a:t>
            </a:r>
            <a:r>
              <a:rPr lang="zh-CN" altLang="en-US" sz="4800" b="1" dirty="0" smtClean="0">
                <a:solidFill>
                  <a:schemeClr val="accent5">
                    <a:lumMod val="75000"/>
                  </a:schemeClr>
                </a:solidFill>
                <a:latin typeface="方正卡通简体" panose="03000509000000000000" pitchFamily="65" charset="-122"/>
                <a:ea typeface="方正卡通简体" panose="03000509000000000000" pitchFamily="65" charset="-122"/>
              </a:rPr>
              <a:t>汗水</a:t>
            </a:r>
            <a:r>
              <a:rPr lang="zh-CN" altLang="en-US" sz="2800" b="1" dirty="0" smtClean="0">
                <a:solidFill>
                  <a:schemeClr val="accent5">
                    <a:lumMod val="75000"/>
                  </a:schemeClr>
                </a:solidFill>
                <a:latin typeface="方正卡通简体" panose="03000509000000000000" pitchFamily="65" charset="-122"/>
                <a:ea typeface="方正卡通简体" panose="03000509000000000000" pitchFamily="65" charset="-122"/>
              </a:rPr>
              <a:t>浇灌，用</a:t>
            </a:r>
            <a:r>
              <a:rPr lang="zh-CN" altLang="en-US" sz="4800" b="1" dirty="0" smtClean="0">
                <a:solidFill>
                  <a:schemeClr val="accent5">
                    <a:lumMod val="75000"/>
                  </a:schemeClr>
                </a:solidFill>
                <a:latin typeface="方正卡通简体" panose="03000509000000000000" pitchFamily="65" charset="-122"/>
                <a:ea typeface="方正卡通简体" panose="03000509000000000000" pitchFamily="65" charset="-122"/>
              </a:rPr>
              <a:t>心血</a:t>
            </a:r>
            <a:r>
              <a:rPr lang="zh-CN" altLang="en-US" sz="2800" b="1" dirty="0" smtClean="0">
                <a:solidFill>
                  <a:schemeClr val="accent5">
                    <a:lumMod val="75000"/>
                  </a:schemeClr>
                </a:solidFill>
                <a:latin typeface="方正卡通简体" panose="03000509000000000000" pitchFamily="65" charset="-122"/>
                <a:ea typeface="方正卡通简体" panose="03000509000000000000" pitchFamily="65" charset="-122"/>
              </a:rPr>
              <a:t>滋润！</a:t>
            </a:r>
            <a:endParaRPr lang="zh-CN" altLang="en-US" sz="2800" b="1" dirty="0">
              <a:solidFill>
                <a:schemeClr val="accent5">
                  <a:lumMod val="75000"/>
                </a:schemeClr>
              </a:solidFill>
              <a:latin typeface="方正卡通简体" panose="03000509000000000000" pitchFamily="65" charset="-122"/>
              <a:ea typeface="方正卡通简体" panose="03000509000000000000" pitchFamily="65" charset="-122"/>
            </a:endParaRPr>
          </a:p>
        </p:txBody>
      </p:sp>
      <p:grpSp>
        <p:nvGrpSpPr>
          <p:cNvPr id="11" name="组合 10"/>
          <p:cNvGrpSpPr/>
          <p:nvPr/>
        </p:nvGrpSpPr>
        <p:grpSpPr>
          <a:xfrm>
            <a:off x="6006280" y="2492896"/>
            <a:ext cx="2747777" cy="2245085"/>
            <a:chOff x="7826099" y="1957001"/>
            <a:chExt cx="3663703" cy="2993446"/>
          </a:xfrm>
        </p:grpSpPr>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6099" y="1996929"/>
              <a:ext cx="3663703" cy="2953518"/>
            </a:xfrm>
            <a:prstGeom prst="rect">
              <a:avLst/>
            </a:prstGeom>
          </p:spPr>
        </p:pic>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32880" y="2457790"/>
              <a:ext cx="3044923" cy="2031793"/>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6532" y="1957001"/>
              <a:ext cx="737618" cy="1139954"/>
            </a:xfrm>
            <a:prstGeom prst="rect">
              <a:avLst/>
            </a:prstGeom>
          </p:spPr>
        </p:pic>
      </p:grpSp>
      <p:grpSp>
        <p:nvGrpSpPr>
          <p:cNvPr id="15" name="组合 14"/>
          <p:cNvGrpSpPr/>
          <p:nvPr/>
        </p:nvGrpSpPr>
        <p:grpSpPr>
          <a:xfrm>
            <a:off x="1329631" y="992623"/>
            <a:ext cx="2708955" cy="3446537"/>
            <a:chOff x="1495769" y="3693835"/>
            <a:chExt cx="2642621" cy="3362142"/>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95769" y="3855570"/>
              <a:ext cx="2642621" cy="3200407"/>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60577">
              <a:off x="1938414" y="4172332"/>
              <a:ext cx="1683754" cy="2542470"/>
            </a:xfrm>
            <a:prstGeom prst="rect">
              <a:avLst/>
            </a:pr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06999" y="3693835"/>
              <a:ext cx="551689" cy="838202"/>
            </a:xfrm>
            <a:prstGeom prst="rect">
              <a:avLst/>
            </a:prstGeom>
          </p:spPr>
        </p:pic>
      </p:grpSp>
      <p:grpSp>
        <p:nvGrpSpPr>
          <p:cNvPr id="19" name="组合 18"/>
          <p:cNvGrpSpPr/>
          <p:nvPr/>
        </p:nvGrpSpPr>
        <p:grpSpPr>
          <a:xfrm>
            <a:off x="3615738" y="1423895"/>
            <a:ext cx="2747777" cy="2245085"/>
            <a:chOff x="7826099" y="1957001"/>
            <a:chExt cx="3663703" cy="2993446"/>
          </a:xfrm>
        </p:grpSpPr>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26099" y="1996929"/>
              <a:ext cx="3663703" cy="2953518"/>
            </a:xfrm>
            <a:prstGeom prst="rect">
              <a:avLst/>
            </a:prstGeom>
          </p:spPr>
        </p:pic>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99526" y="2409665"/>
              <a:ext cx="3086806" cy="2054128"/>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6532" y="1957001"/>
              <a:ext cx="737618" cy="1139954"/>
            </a:xfrm>
            <a:prstGeom prst="rect">
              <a:avLst/>
            </a:prstGeom>
          </p:spPr>
        </p:pic>
      </p:grpSp>
      <p:pic>
        <p:nvPicPr>
          <p:cNvPr id="23" name="图片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802761">
            <a:off x="3357698" y="2613965"/>
            <a:ext cx="2287454" cy="265928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anim calcmode="lin" valueType="num">
                                      <p:cBhvr>
                                        <p:cTn id="9" dur="10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6"/>
                                        </p:tgtEl>
                                      </p:cBhvr>
                                    </p:animEffect>
                                  </p:childTnLst>
                                </p:cTn>
                              </p:par>
                              <p:par>
                                <p:cTn id="12" presetID="15" presetClass="entr" presetSubtype="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750" fill="hold"/>
                                        <p:tgtEl>
                                          <p:spTgt spid="15"/>
                                        </p:tgtEl>
                                        <p:attrNameLst>
                                          <p:attrName>ppt_w</p:attrName>
                                        </p:attrNameLst>
                                      </p:cBhvr>
                                      <p:tavLst>
                                        <p:tav tm="0">
                                          <p:val>
                                            <p:fltVal val="0"/>
                                          </p:val>
                                        </p:tav>
                                        <p:tav tm="100000">
                                          <p:val>
                                            <p:strVal val="#ppt_w"/>
                                          </p:val>
                                        </p:tav>
                                      </p:tavLst>
                                    </p:anim>
                                    <p:anim calcmode="lin" valueType="num">
                                      <p:cBhvr>
                                        <p:cTn id="15" dur="1750" fill="hold"/>
                                        <p:tgtEl>
                                          <p:spTgt spid="15"/>
                                        </p:tgtEl>
                                        <p:attrNameLst>
                                          <p:attrName>ppt_h</p:attrName>
                                        </p:attrNameLst>
                                      </p:cBhvr>
                                      <p:tavLst>
                                        <p:tav tm="0">
                                          <p:val>
                                            <p:fltVal val="0"/>
                                          </p:val>
                                        </p:tav>
                                        <p:tav tm="100000">
                                          <p:val>
                                            <p:strVal val="#ppt_h"/>
                                          </p:val>
                                        </p:tav>
                                      </p:tavLst>
                                    </p:anim>
                                    <p:anim calcmode="lin" valueType="num">
                                      <p:cBhvr>
                                        <p:cTn id="16" dur="1750" fill="hold"/>
                                        <p:tgtEl>
                                          <p:spTgt spid="15"/>
                                        </p:tgtEl>
                                        <p:attrNameLst>
                                          <p:attrName>ppt_x</p:attrName>
                                        </p:attrNameLst>
                                      </p:cBhvr>
                                      <p:tavLst>
                                        <p:tav tm="0" fmla="#ppt_x+(cos(-2*pi*(1-$))*-#ppt_x-sin(-2*pi*(1-$))*(1-#ppt_y))*(1-$)">
                                          <p:val>
                                            <p:fltVal val="0"/>
                                          </p:val>
                                        </p:tav>
                                        <p:tav tm="100000">
                                          <p:val>
                                            <p:fltVal val="1"/>
                                          </p:val>
                                        </p:tav>
                                      </p:tavLst>
                                    </p:anim>
                                    <p:anim calcmode="lin" valueType="num">
                                      <p:cBhvr>
                                        <p:cTn id="17" dur="1750" fill="hold"/>
                                        <p:tgtEl>
                                          <p:spTgt spid="15"/>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nodeType="withEffect">
                                  <p:stCondLst>
                                    <p:cond delay="250"/>
                                  </p:stCondLst>
                                  <p:childTnLst>
                                    <p:set>
                                      <p:cBhvr>
                                        <p:cTn id="19" dur="1" fill="hold">
                                          <p:stCondLst>
                                            <p:cond delay="0"/>
                                          </p:stCondLst>
                                        </p:cTn>
                                        <p:tgtEl>
                                          <p:spTgt spid="19"/>
                                        </p:tgtEl>
                                        <p:attrNameLst>
                                          <p:attrName>style.visibility</p:attrName>
                                        </p:attrNameLst>
                                      </p:cBhvr>
                                      <p:to>
                                        <p:strVal val="visible"/>
                                      </p:to>
                                    </p:set>
                                    <p:anim calcmode="lin" valueType="num">
                                      <p:cBhvr>
                                        <p:cTn id="20" dur="1750" fill="hold"/>
                                        <p:tgtEl>
                                          <p:spTgt spid="19"/>
                                        </p:tgtEl>
                                        <p:attrNameLst>
                                          <p:attrName>ppt_w</p:attrName>
                                        </p:attrNameLst>
                                      </p:cBhvr>
                                      <p:tavLst>
                                        <p:tav tm="0">
                                          <p:val>
                                            <p:fltVal val="0"/>
                                          </p:val>
                                        </p:tav>
                                        <p:tav tm="100000">
                                          <p:val>
                                            <p:strVal val="#ppt_w"/>
                                          </p:val>
                                        </p:tav>
                                      </p:tavLst>
                                    </p:anim>
                                    <p:anim calcmode="lin" valueType="num">
                                      <p:cBhvr>
                                        <p:cTn id="21" dur="1750" fill="hold"/>
                                        <p:tgtEl>
                                          <p:spTgt spid="19"/>
                                        </p:tgtEl>
                                        <p:attrNameLst>
                                          <p:attrName>ppt_h</p:attrName>
                                        </p:attrNameLst>
                                      </p:cBhvr>
                                      <p:tavLst>
                                        <p:tav tm="0">
                                          <p:val>
                                            <p:fltVal val="0"/>
                                          </p:val>
                                        </p:tav>
                                        <p:tav tm="100000">
                                          <p:val>
                                            <p:strVal val="#ppt_h"/>
                                          </p:val>
                                        </p:tav>
                                      </p:tavLst>
                                    </p:anim>
                                    <p:anim calcmode="lin" valueType="num">
                                      <p:cBhvr>
                                        <p:cTn id="22" dur="1750" fill="hold"/>
                                        <p:tgtEl>
                                          <p:spTgt spid="19"/>
                                        </p:tgtEl>
                                        <p:attrNameLst>
                                          <p:attrName>ppt_x</p:attrName>
                                        </p:attrNameLst>
                                      </p:cBhvr>
                                      <p:tavLst>
                                        <p:tav tm="0" fmla="#ppt_x+(cos(-2*pi*(1-$))*-#ppt_x-sin(-2*pi*(1-$))*(1-#ppt_y))*(1-$)">
                                          <p:val>
                                            <p:fltVal val="0"/>
                                          </p:val>
                                        </p:tav>
                                        <p:tav tm="100000">
                                          <p:val>
                                            <p:fltVal val="1"/>
                                          </p:val>
                                        </p:tav>
                                      </p:tavLst>
                                    </p:anim>
                                    <p:anim calcmode="lin" valueType="num">
                                      <p:cBhvr>
                                        <p:cTn id="23" dur="1750" fill="hold"/>
                                        <p:tgtEl>
                                          <p:spTgt spid="19"/>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50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750" fill="hold"/>
                                        <p:tgtEl>
                                          <p:spTgt spid="11"/>
                                        </p:tgtEl>
                                        <p:attrNameLst>
                                          <p:attrName>ppt_w</p:attrName>
                                        </p:attrNameLst>
                                      </p:cBhvr>
                                      <p:tavLst>
                                        <p:tav tm="0">
                                          <p:val>
                                            <p:fltVal val="0"/>
                                          </p:val>
                                        </p:tav>
                                        <p:tav tm="100000">
                                          <p:val>
                                            <p:strVal val="#ppt_w"/>
                                          </p:val>
                                        </p:tav>
                                      </p:tavLst>
                                    </p:anim>
                                    <p:anim calcmode="lin" valueType="num">
                                      <p:cBhvr>
                                        <p:cTn id="27" dur="1750" fill="hold"/>
                                        <p:tgtEl>
                                          <p:spTgt spid="11"/>
                                        </p:tgtEl>
                                        <p:attrNameLst>
                                          <p:attrName>ppt_h</p:attrName>
                                        </p:attrNameLst>
                                      </p:cBhvr>
                                      <p:tavLst>
                                        <p:tav tm="0">
                                          <p:val>
                                            <p:fltVal val="0"/>
                                          </p:val>
                                        </p:tav>
                                        <p:tav tm="100000">
                                          <p:val>
                                            <p:strVal val="#ppt_h"/>
                                          </p:val>
                                        </p:tav>
                                      </p:tavLst>
                                    </p:anim>
                                    <p:anim calcmode="lin" valueType="num">
                                      <p:cBhvr>
                                        <p:cTn id="28" dur="1750" fill="hold"/>
                                        <p:tgtEl>
                                          <p:spTgt spid="11"/>
                                        </p:tgtEl>
                                        <p:attrNameLst>
                                          <p:attrName>ppt_x</p:attrName>
                                        </p:attrNameLst>
                                      </p:cBhvr>
                                      <p:tavLst>
                                        <p:tav tm="0" fmla="#ppt_x+(cos(-2*pi*(1-$))*-#ppt_x-sin(-2*pi*(1-$))*(1-#ppt_y))*(1-$)">
                                          <p:val>
                                            <p:fltVal val="0"/>
                                          </p:val>
                                        </p:tav>
                                        <p:tav tm="100000">
                                          <p:val>
                                            <p:fltVal val="1"/>
                                          </p:val>
                                        </p:tav>
                                      </p:tavLst>
                                    </p:anim>
                                    <p:anim calcmode="lin" valueType="num">
                                      <p:cBhvr>
                                        <p:cTn id="29" dur="1750" fill="hold"/>
                                        <p:tgtEl>
                                          <p:spTgt spid="11"/>
                                        </p:tgtEl>
                                        <p:attrNameLst>
                                          <p:attrName>ppt_y</p:attrName>
                                        </p:attrNameLst>
                                      </p:cBhvr>
                                      <p:tavLst>
                                        <p:tav tm="0" fmla="#ppt_y+(sin(-2*pi*(1-$))*-#ppt_x+cos(-2*pi*(1-$))*(1-#ppt_y))*(1-$)">
                                          <p:val>
                                            <p:fltVal val="0"/>
                                          </p:val>
                                        </p:tav>
                                        <p:tav tm="100000">
                                          <p:val>
                                            <p:fltVal val="1"/>
                                          </p:val>
                                        </p:tav>
                                      </p:tavLst>
                                    </p:anim>
                                  </p:childTnLst>
                                </p:cTn>
                              </p:par>
                              <p:par>
                                <p:cTn id="30" presetID="42" presetClass="entr" presetSubtype="0" fill="hold" nodeType="withEffect">
                                  <p:stCondLst>
                                    <p:cond delay="25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2000"/>
                                        <p:tgtEl>
                                          <p:spTgt spid="23"/>
                                        </p:tgtEl>
                                      </p:cBhvr>
                                    </p:animEffect>
                                    <p:anim calcmode="lin" valueType="num">
                                      <p:cBhvr>
                                        <p:cTn id="33" dur="2000" fill="hold"/>
                                        <p:tgtEl>
                                          <p:spTgt spid="23"/>
                                        </p:tgtEl>
                                        <p:attrNameLst>
                                          <p:attrName>ppt_x</p:attrName>
                                        </p:attrNameLst>
                                      </p:cBhvr>
                                      <p:tavLst>
                                        <p:tav tm="0">
                                          <p:val>
                                            <p:strVal val="#ppt_x"/>
                                          </p:val>
                                        </p:tav>
                                        <p:tav tm="100000">
                                          <p:val>
                                            <p:strVal val="#ppt_x"/>
                                          </p:val>
                                        </p:tav>
                                      </p:tavLst>
                                    </p:anim>
                                    <p:anim calcmode="lin" valueType="num">
                                      <p:cBhvr>
                                        <p:cTn id="34" dur="2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882390">
            <a:off x="8926704" y="1882283"/>
            <a:ext cx="2294602" cy="4457954"/>
          </a:xfrm>
          <a:prstGeom prst="rect">
            <a:avLst/>
          </a:prstGeom>
        </p:spPr>
      </p:pic>
      <p:sp>
        <p:nvSpPr>
          <p:cNvPr id="26" name="Rectangle 84"/>
          <p:cNvSpPr>
            <a:spLocks noChangeArrowheads="1"/>
          </p:cNvSpPr>
          <p:nvPr/>
        </p:nvSpPr>
        <p:spPr bwMode="auto">
          <a:xfrm rot="20499896">
            <a:off x="4073933" y="1009920"/>
            <a:ext cx="7360940"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3600" b="1" dirty="0" smtClean="0">
                <a:solidFill>
                  <a:schemeClr val="bg2">
                    <a:lumMod val="50000"/>
                  </a:schemeClr>
                </a:solidFill>
                <a:latin typeface="方正卡通简体" panose="03000509000000000000" pitchFamily="65" charset="-122"/>
                <a:ea typeface="方正卡通简体" panose="03000509000000000000" pitchFamily="65" charset="-122"/>
                <a:sym typeface="Impact" panose="020B0806030902050204" pitchFamily="34" charset="0"/>
              </a:rPr>
              <a:t>园丁的汗水，在绿叶闪光</a:t>
            </a:r>
            <a:r>
              <a:rPr lang="en-US" altLang="zh-CN" sz="3600" b="1" dirty="0" smtClean="0">
                <a:solidFill>
                  <a:schemeClr val="bg2">
                    <a:lumMod val="50000"/>
                  </a:schemeClr>
                </a:solidFill>
                <a:latin typeface="方正卡通简体" panose="03000509000000000000" pitchFamily="65" charset="-122"/>
                <a:ea typeface="方正卡通简体" panose="03000509000000000000" pitchFamily="65" charset="-122"/>
                <a:sym typeface="Impact" panose="020B0806030902050204" pitchFamily="34" charset="0"/>
              </a:rPr>
              <a:t>……</a:t>
            </a:r>
            <a:endParaRPr lang="zh-CN" altLang="en-US" sz="3600" b="1" dirty="0">
              <a:solidFill>
                <a:schemeClr val="bg2">
                  <a:lumMod val="50000"/>
                </a:schemeClr>
              </a:solidFill>
              <a:latin typeface="方正卡通简体" panose="03000509000000000000" pitchFamily="65" charset="-122"/>
              <a:ea typeface="方正卡通简体" panose="03000509000000000000" pitchFamily="65" charset="-122"/>
              <a:sym typeface="Impact" panose="020B0806030902050204" pitchFamily="34" charset="0"/>
            </a:endParaRPr>
          </a:p>
        </p:txBody>
      </p:sp>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532484">
            <a:off x="2714531" y="3518583"/>
            <a:ext cx="2648400" cy="1862244"/>
          </a:xfrm>
          <a:prstGeom prst="rect">
            <a:avLst/>
          </a:prstGeom>
          <a:solidFill>
            <a:srgbClr val="FFFFFF">
              <a:shade val="85000"/>
            </a:srgbClr>
          </a:solidFill>
          <a:ln w="88900" cap="sq">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581084">
            <a:off x="2047246" y="1716982"/>
            <a:ext cx="2673552" cy="1779704"/>
          </a:xfrm>
          <a:prstGeom prst="rect">
            <a:avLst/>
          </a:prstGeom>
          <a:solidFill>
            <a:srgbClr val="FFFFFF">
              <a:shade val="85000"/>
            </a:srgbClr>
          </a:solidFill>
          <a:ln w="88900" cap="sq">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650522">
            <a:off x="7116109" y="1768220"/>
            <a:ext cx="1705167" cy="1142328"/>
          </a:xfrm>
          <a:prstGeom prst="rect">
            <a:avLst/>
          </a:prstGeom>
          <a:solidFill>
            <a:srgbClr val="FFFFFF">
              <a:shade val="85000"/>
            </a:srgbClr>
          </a:solidFill>
          <a:ln w="88900" cap="sq">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597005">
            <a:off x="5291632" y="2814586"/>
            <a:ext cx="1636553" cy="1084216"/>
          </a:xfrm>
          <a:prstGeom prst="rect">
            <a:avLst/>
          </a:prstGeom>
          <a:solidFill>
            <a:srgbClr val="FFFFFF">
              <a:shade val="85000"/>
            </a:srgbClr>
          </a:solidFill>
          <a:ln w="88900" cap="sq">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6" name="图片 3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575915">
            <a:off x="5931504" y="4111305"/>
            <a:ext cx="1661161" cy="1107994"/>
          </a:xfrm>
          <a:prstGeom prst="rect">
            <a:avLst/>
          </a:prstGeom>
          <a:solidFill>
            <a:srgbClr val="FFFFFF">
              <a:shade val="85000"/>
            </a:srgbClr>
          </a:solidFill>
          <a:ln w="88900" cap="sq">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500"/>
                                        <p:tgtEl>
                                          <p:spTgt spid="30"/>
                                        </p:tgtEl>
                                      </p:cBhvr>
                                    </p:animEffect>
                                    <p:anim calcmode="lin" valueType="num">
                                      <p:cBhvr>
                                        <p:cTn id="8" dur="1500" fill="hold"/>
                                        <p:tgtEl>
                                          <p:spTgt spid="30"/>
                                        </p:tgtEl>
                                        <p:attrNameLst>
                                          <p:attrName>ppt_x</p:attrName>
                                        </p:attrNameLst>
                                      </p:cBhvr>
                                      <p:tavLst>
                                        <p:tav tm="0">
                                          <p:val>
                                            <p:strVal val="#ppt_x"/>
                                          </p:val>
                                        </p:tav>
                                        <p:tav tm="100000">
                                          <p:val>
                                            <p:strVal val="#ppt_x"/>
                                          </p:val>
                                        </p:tav>
                                      </p:tavLst>
                                    </p:anim>
                                    <p:anim calcmode="lin" valueType="num">
                                      <p:cBhvr>
                                        <p:cTn id="9" dur="1500" fill="hold"/>
                                        <p:tgtEl>
                                          <p:spTgt spid="30"/>
                                        </p:tgtEl>
                                        <p:attrNameLst>
                                          <p:attrName>ppt_y</p:attrName>
                                        </p:attrNameLst>
                                      </p:cBhvr>
                                      <p:tavLst>
                                        <p:tav tm="0">
                                          <p:val>
                                            <p:strVal val="#ppt_y+.1"/>
                                          </p:val>
                                        </p:tav>
                                        <p:tav tm="100000">
                                          <p:val>
                                            <p:strVal val="#ppt_y"/>
                                          </p:val>
                                        </p:tav>
                                      </p:tavLst>
                                    </p:anim>
                                  </p:childTnLst>
                                </p:cTn>
                              </p:par>
                              <p:par>
                                <p:cTn id="10" presetID="41" presetClass="entr" presetSubtype="0" fill="hold" grpId="0" nodeType="withEffect">
                                  <p:stCondLst>
                                    <p:cond delay="0"/>
                                  </p:stCondLst>
                                  <p:iterate type="lt">
                                    <p:tmPct val="10000"/>
                                  </p:iterate>
                                  <p:childTnLst>
                                    <p:set>
                                      <p:cBhvr>
                                        <p:cTn id="11" dur="1" fill="hold">
                                          <p:stCondLst>
                                            <p:cond delay="0"/>
                                          </p:stCondLst>
                                        </p:cTn>
                                        <p:tgtEl>
                                          <p:spTgt spid="26"/>
                                        </p:tgtEl>
                                        <p:attrNameLst>
                                          <p:attrName>style.visibility</p:attrName>
                                        </p:attrNameLst>
                                      </p:cBhvr>
                                      <p:to>
                                        <p:strVal val="visible"/>
                                      </p:to>
                                    </p:set>
                                    <p:anim calcmode="lin" valueType="num">
                                      <p:cBhvr>
                                        <p:cTn id="12" dur="75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3" dur="750" fill="hold"/>
                                        <p:tgtEl>
                                          <p:spTgt spid="26"/>
                                        </p:tgtEl>
                                        <p:attrNameLst>
                                          <p:attrName>ppt_y</p:attrName>
                                        </p:attrNameLst>
                                      </p:cBhvr>
                                      <p:tavLst>
                                        <p:tav tm="0">
                                          <p:val>
                                            <p:strVal val="#ppt_y"/>
                                          </p:val>
                                        </p:tav>
                                        <p:tav tm="100000">
                                          <p:val>
                                            <p:strVal val="#ppt_y"/>
                                          </p:val>
                                        </p:tav>
                                      </p:tavLst>
                                    </p:anim>
                                    <p:anim calcmode="lin" valueType="num">
                                      <p:cBhvr>
                                        <p:cTn id="14" dur="75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5" dur="75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750" tmFilter="0,0; .5, 1; 1, 1"/>
                                        <p:tgtEl>
                                          <p:spTgt spid="26"/>
                                        </p:tgtEl>
                                      </p:cBhvr>
                                    </p:animEffect>
                                  </p:childTnLst>
                                </p:cTn>
                              </p:par>
                              <p:par>
                                <p:cTn id="17" presetID="42"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2750"/>
                                        <p:tgtEl>
                                          <p:spTgt spid="33"/>
                                        </p:tgtEl>
                                      </p:cBhvr>
                                    </p:animEffect>
                                    <p:anim calcmode="lin" valueType="num">
                                      <p:cBhvr>
                                        <p:cTn id="20" dur="2750" fill="hold"/>
                                        <p:tgtEl>
                                          <p:spTgt spid="33"/>
                                        </p:tgtEl>
                                        <p:attrNameLst>
                                          <p:attrName>ppt_x</p:attrName>
                                        </p:attrNameLst>
                                      </p:cBhvr>
                                      <p:tavLst>
                                        <p:tav tm="0">
                                          <p:val>
                                            <p:strVal val="#ppt_x"/>
                                          </p:val>
                                        </p:tav>
                                        <p:tav tm="100000">
                                          <p:val>
                                            <p:strVal val="#ppt_x"/>
                                          </p:val>
                                        </p:tav>
                                      </p:tavLst>
                                    </p:anim>
                                    <p:anim calcmode="lin" valueType="num">
                                      <p:cBhvr>
                                        <p:cTn id="21" dur="2750" fill="hold"/>
                                        <p:tgtEl>
                                          <p:spTgt spid="33"/>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2750"/>
                                        <p:tgtEl>
                                          <p:spTgt spid="32"/>
                                        </p:tgtEl>
                                      </p:cBhvr>
                                    </p:animEffect>
                                    <p:anim calcmode="lin" valueType="num">
                                      <p:cBhvr>
                                        <p:cTn id="25" dur="2750" fill="hold"/>
                                        <p:tgtEl>
                                          <p:spTgt spid="32"/>
                                        </p:tgtEl>
                                        <p:attrNameLst>
                                          <p:attrName>ppt_x</p:attrName>
                                        </p:attrNameLst>
                                      </p:cBhvr>
                                      <p:tavLst>
                                        <p:tav tm="0">
                                          <p:val>
                                            <p:strVal val="#ppt_x"/>
                                          </p:val>
                                        </p:tav>
                                        <p:tav tm="100000">
                                          <p:val>
                                            <p:strVal val="#ppt_x"/>
                                          </p:val>
                                        </p:tav>
                                      </p:tavLst>
                                    </p:anim>
                                    <p:anim calcmode="lin" valueType="num">
                                      <p:cBhvr>
                                        <p:cTn id="26" dur="2750" fill="hold"/>
                                        <p:tgtEl>
                                          <p:spTgt spid="32"/>
                                        </p:tgtEl>
                                        <p:attrNameLst>
                                          <p:attrName>ppt_y</p:attrName>
                                        </p:attrNameLst>
                                      </p:cBhvr>
                                      <p:tavLst>
                                        <p:tav tm="0">
                                          <p:val>
                                            <p:strVal val="#ppt_y-.1"/>
                                          </p:val>
                                        </p:tav>
                                        <p:tav tm="100000">
                                          <p:val>
                                            <p:strVal val="#ppt_y"/>
                                          </p:val>
                                        </p:tav>
                                      </p:tavLst>
                                    </p:anim>
                                  </p:childTnLst>
                                </p:cTn>
                              </p:par>
                              <p:par>
                                <p:cTn id="27" presetID="2" presetClass="entr" presetSubtype="1" fill="hold" nodeType="withEffect">
                                  <p:stCondLst>
                                    <p:cond delay="130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2000" fill="hold"/>
                                        <p:tgtEl>
                                          <p:spTgt spid="34"/>
                                        </p:tgtEl>
                                        <p:attrNameLst>
                                          <p:attrName>ppt_x</p:attrName>
                                        </p:attrNameLst>
                                      </p:cBhvr>
                                      <p:tavLst>
                                        <p:tav tm="0">
                                          <p:val>
                                            <p:strVal val="#ppt_x"/>
                                          </p:val>
                                        </p:tav>
                                        <p:tav tm="100000">
                                          <p:val>
                                            <p:strVal val="#ppt_x"/>
                                          </p:val>
                                        </p:tav>
                                      </p:tavLst>
                                    </p:anim>
                                    <p:anim calcmode="lin" valueType="num">
                                      <p:cBhvr additive="base">
                                        <p:cTn id="30" dur="2000" fill="hold"/>
                                        <p:tgtEl>
                                          <p:spTgt spid="34"/>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stCondLst>
                                    <p:cond delay="190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2000" fill="hold"/>
                                        <p:tgtEl>
                                          <p:spTgt spid="35"/>
                                        </p:tgtEl>
                                        <p:attrNameLst>
                                          <p:attrName>ppt_x</p:attrName>
                                        </p:attrNameLst>
                                      </p:cBhvr>
                                      <p:tavLst>
                                        <p:tav tm="0">
                                          <p:val>
                                            <p:strVal val="#ppt_x"/>
                                          </p:val>
                                        </p:tav>
                                        <p:tav tm="100000">
                                          <p:val>
                                            <p:strVal val="#ppt_x"/>
                                          </p:val>
                                        </p:tav>
                                      </p:tavLst>
                                    </p:anim>
                                    <p:anim calcmode="lin" valueType="num">
                                      <p:cBhvr additive="base">
                                        <p:cTn id="34" dur="2000" fill="hold"/>
                                        <p:tgtEl>
                                          <p:spTgt spid="35"/>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230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2000" fill="hold"/>
                                        <p:tgtEl>
                                          <p:spTgt spid="36"/>
                                        </p:tgtEl>
                                        <p:attrNameLst>
                                          <p:attrName>ppt_x</p:attrName>
                                        </p:attrNameLst>
                                      </p:cBhvr>
                                      <p:tavLst>
                                        <p:tav tm="0">
                                          <p:val>
                                            <p:strVal val="#ppt_x"/>
                                          </p:val>
                                        </p:tav>
                                        <p:tav tm="100000">
                                          <p:val>
                                            <p:strVal val="#ppt_x"/>
                                          </p:val>
                                        </p:tav>
                                      </p:tavLst>
                                    </p:anim>
                                    <p:anim calcmode="lin" valueType="num">
                                      <p:cBhvr additive="base">
                                        <p:cTn id="38" dur="20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446"/>
            <a:ext cx="12191209" cy="6857554"/>
          </a:xfrm>
          <a:prstGeom prst="rect">
            <a:avLst/>
          </a:prstGeom>
        </p:spPr>
      </p:pic>
      <p:sp>
        <p:nvSpPr>
          <p:cNvPr id="28" name="TextBox 27"/>
          <p:cNvSpPr txBox="1"/>
          <p:nvPr/>
        </p:nvSpPr>
        <p:spPr>
          <a:xfrm>
            <a:off x="2362541" y="979944"/>
            <a:ext cx="5035484" cy="584775"/>
          </a:xfrm>
          <a:prstGeom prst="rect">
            <a:avLst/>
          </a:prstGeom>
          <a:noFill/>
        </p:spPr>
        <p:txBody>
          <a:bodyPr wrap="square" rtlCol="0">
            <a:spAutoFit/>
          </a:bodyPr>
          <a:lstStyle/>
          <a:p>
            <a:r>
              <a:rPr lang="zh-CN" altLang="en-US" sz="3200" b="1" dirty="0" smtClean="0">
                <a:solidFill>
                  <a:schemeClr val="accent5">
                    <a:lumMod val="75000"/>
                  </a:schemeClr>
                </a:solidFill>
                <a:latin typeface="方正卡通简体" panose="03000509000000000000" pitchFamily="65" charset="-122"/>
                <a:ea typeface="方正卡通简体" panose="03000509000000000000" pitchFamily="65" charset="-122"/>
              </a:rPr>
              <a:t>教师的汗水，在心灵结果</a:t>
            </a:r>
            <a:endParaRPr lang="zh-CN" altLang="en-US" sz="3200" b="1" dirty="0">
              <a:solidFill>
                <a:schemeClr val="accent5">
                  <a:lumMod val="75000"/>
                </a:schemeClr>
              </a:solidFill>
              <a:latin typeface="方正卡通简体" panose="03000509000000000000" pitchFamily="65" charset="-122"/>
              <a:ea typeface="方正卡通简体" panose="03000509000000000000" pitchFamily="65" charset="-122"/>
            </a:endParaRPr>
          </a:p>
        </p:txBody>
      </p:sp>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9102" y="4942884"/>
            <a:ext cx="2755839" cy="828695"/>
          </a:xfrm>
          <a:prstGeom prst="rect">
            <a:avLst/>
          </a:prstGeom>
        </p:spPr>
      </p:pic>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90510" y="2039716"/>
            <a:ext cx="3388008" cy="4440074"/>
          </a:xfrm>
          <a:prstGeom prst="rect">
            <a:avLst/>
          </a:prstGeom>
        </p:spPr>
      </p:pic>
      <p:grpSp>
        <p:nvGrpSpPr>
          <p:cNvPr id="31" name="组合 30"/>
          <p:cNvGrpSpPr/>
          <p:nvPr/>
        </p:nvGrpSpPr>
        <p:grpSpPr>
          <a:xfrm rot="20458943">
            <a:off x="3966793" y="1874216"/>
            <a:ext cx="3732925" cy="2322968"/>
            <a:chOff x="5368005" y="2875495"/>
            <a:chExt cx="4646368" cy="3146384"/>
          </a:xfrm>
        </p:grpSpPr>
        <p:sp>
          <p:nvSpPr>
            <p:cNvPr id="33" name="新月形 32"/>
            <p:cNvSpPr/>
            <p:nvPr/>
          </p:nvSpPr>
          <p:spPr>
            <a:xfrm rot="5569762">
              <a:off x="7234129" y="3504015"/>
              <a:ext cx="680835" cy="4340686"/>
            </a:xfrm>
            <a:prstGeom prst="moon">
              <a:avLst>
                <a:gd name="adj" fmla="val 63522"/>
              </a:avLst>
            </a:prstGeom>
            <a:effectLst>
              <a:outerShdw blurRad="317500" dist="203200" dir="3600000" sx="107000" sy="107000" algn="t"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175916">
              <a:off x="5368005" y="2875495"/>
              <a:ext cx="4646368" cy="3146384"/>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rot="175916">
              <a:off x="5534255" y="3014165"/>
              <a:ext cx="4311228" cy="2843887"/>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rot="632378">
            <a:off x="7336332" y="1218428"/>
            <a:ext cx="3082757" cy="1889477"/>
            <a:chOff x="5784124" y="456034"/>
            <a:chExt cx="3836420" cy="2351411"/>
          </a:xfrm>
        </p:grpSpPr>
        <p:sp>
          <p:nvSpPr>
            <p:cNvPr id="37" name="椭圆 36"/>
            <p:cNvSpPr/>
            <p:nvPr/>
          </p:nvSpPr>
          <p:spPr>
            <a:xfrm>
              <a:off x="5784124" y="2280936"/>
              <a:ext cx="3726899" cy="526509"/>
            </a:xfrm>
            <a:prstGeom prst="ellipse">
              <a:avLst/>
            </a:prstGeom>
            <a:gradFill flip="none" rotWithShape="1">
              <a:gsLst>
                <a:gs pos="27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6272280" y="456034"/>
              <a:ext cx="3348264" cy="2075286"/>
            </a:xfrm>
            <a:prstGeom prst="rect">
              <a:avLst/>
            </a:prstGeom>
            <a:blipFill dpi="0" rotWithShape="1">
              <a:blip r:embed="rId5"/>
              <a:srcRect/>
              <a:stretch>
                <a:fillRect/>
              </a:stretch>
            </a:blip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9" name="图片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45487" y="1769740"/>
            <a:ext cx="1732792" cy="553888"/>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750"/>
                                        <p:tgtEl>
                                          <p:spTgt spid="25"/>
                                        </p:tgtEl>
                                      </p:cBhvr>
                                    </p:animEffect>
                                    <p:anim calcmode="lin" valueType="num">
                                      <p:cBhvr>
                                        <p:cTn id="8" dur="1750" fill="hold"/>
                                        <p:tgtEl>
                                          <p:spTgt spid="25"/>
                                        </p:tgtEl>
                                        <p:attrNameLst>
                                          <p:attrName>ppt_x</p:attrName>
                                        </p:attrNameLst>
                                      </p:cBhvr>
                                      <p:tavLst>
                                        <p:tav tm="0">
                                          <p:val>
                                            <p:strVal val="#ppt_x"/>
                                          </p:val>
                                        </p:tav>
                                        <p:tav tm="100000">
                                          <p:val>
                                            <p:strVal val="#ppt_x"/>
                                          </p:val>
                                        </p:tav>
                                      </p:tavLst>
                                    </p:anim>
                                    <p:anim calcmode="lin" valueType="num">
                                      <p:cBhvr>
                                        <p:cTn id="9" dur="1750" fill="hold"/>
                                        <p:tgtEl>
                                          <p:spTgt spid="25"/>
                                        </p:tgtEl>
                                        <p:attrNameLst>
                                          <p:attrName>ppt_y</p:attrName>
                                        </p:attrNameLst>
                                      </p:cBhvr>
                                      <p:tavLst>
                                        <p:tav tm="0">
                                          <p:val>
                                            <p:strVal val="#ppt_y+.1"/>
                                          </p:val>
                                        </p:tav>
                                        <p:tav tm="100000">
                                          <p:val>
                                            <p:strVal val="#ppt_y"/>
                                          </p:val>
                                        </p:tav>
                                      </p:tavLst>
                                    </p:anim>
                                  </p:childTnLst>
                                </p:cTn>
                              </p:par>
                              <p:par>
                                <p:cTn id="10" presetID="52" presetClass="entr" presetSubtype="0"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Scale>
                                      <p:cBhvr>
                                        <p:cTn id="12" dur="2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2000" decel="50000" fill="hold">
                                          <p:stCondLst>
                                            <p:cond delay="0"/>
                                          </p:stCondLst>
                                        </p:cTn>
                                        <p:tgtEl>
                                          <p:spTgt spid="32"/>
                                        </p:tgtEl>
                                        <p:attrNameLst>
                                          <p:attrName>ppt_x</p:attrName>
                                          <p:attrName>ppt_y</p:attrName>
                                        </p:attrNameLst>
                                      </p:cBhvr>
                                    </p:animMotion>
                                    <p:animEffect transition="in" filter="fade">
                                      <p:cBhvr>
                                        <p:cTn id="14" dur="2000"/>
                                        <p:tgtEl>
                                          <p:spTgt spid="32"/>
                                        </p:tgtEl>
                                      </p:cBhvr>
                                    </p:animEffect>
                                  </p:childTnLst>
                                </p:cTn>
                              </p:par>
                              <p:par>
                                <p:cTn id="15" presetID="41" presetClass="entr" presetSubtype="0" fill="hold" grpId="0" nodeType="withEffect">
                                  <p:stCondLst>
                                    <p:cond delay="0"/>
                                  </p:stCondLst>
                                  <p:iterate type="lt">
                                    <p:tmPct val="10000"/>
                                  </p:iterate>
                                  <p:childTnLst>
                                    <p:set>
                                      <p:cBhvr>
                                        <p:cTn id="16" dur="1" fill="hold">
                                          <p:stCondLst>
                                            <p:cond delay="0"/>
                                          </p:stCondLst>
                                        </p:cTn>
                                        <p:tgtEl>
                                          <p:spTgt spid="28"/>
                                        </p:tgtEl>
                                        <p:attrNameLst>
                                          <p:attrName>style.visibility</p:attrName>
                                        </p:attrNameLst>
                                      </p:cBhvr>
                                      <p:to>
                                        <p:strVal val="visible"/>
                                      </p:to>
                                    </p:set>
                                    <p:anim calcmode="lin" valueType="num">
                                      <p:cBhvr>
                                        <p:cTn id="17" dur="10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8" dur="1000" fill="hold"/>
                                        <p:tgtEl>
                                          <p:spTgt spid="28"/>
                                        </p:tgtEl>
                                        <p:attrNameLst>
                                          <p:attrName>ppt_y</p:attrName>
                                        </p:attrNameLst>
                                      </p:cBhvr>
                                      <p:tavLst>
                                        <p:tav tm="0">
                                          <p:val>
                                            <p:strVal val="#ppt_y"/>
                                          </p:val>
                                        </p:tav>
                                        <p:tav tm="100000">
                                          <p:val>
                                            <p:strVal val="#ppt_y"/>
                                          </p:val>
                                        </p:tav>
                                      </p:tavLst>
                                    </p:anim>
                                    <p:anim calcmode="lin" valueType="num">
                                      <p:cBhvr>
                                        <p:cTn id="19" dur="10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0" dur="10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1000" tmFilter="0,0; .5, 1; 1, 1"/>
                                        <p:tgtEl>
                                          <p:spTgt spid="28"/>
                                        </p:tgtEl>
                                      </p:cBhvr>
                                    </p:animEffect>
                                  </p:childTnLst>
                                </p:cTn>
                              </p:par>
                              <p:par>
                                <p:cTn id="22" presetID="42" presetClass="entr" presetSubtype="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3900"/>
                                        <p:tgtEl>
                                          <p:spTgt spid="39"/>
                                        </p:tgtEl>
                                      </p:cBhvr>
                                    </p:animEffect>
                                    <p:anim calcmode="lin" valueType="num">
                                      <p:cBhvr>
                                        <p:cTn id="25" dur="3900" fill="hold"/>
                                        <p:tgtEl>
                                          <p:spTgt spid="39"/>
                                        </p:tgtEl>
                                        <p:attrNameLst>
                                          <p:attrName>ppt_x</p:attrName>
                                        </p:attrNameLst>
                                      </p:cBhvr>
                                      <p:tavLst>
                                        <p:tav tm="0">
                                          <p:val>
                                            <p:strVal val="#ppt_x"/>
                                          </p:val>
                                        </p:tav>
                                        <p:tav tm="100000">
                                          <p:val>
                                            <p:strVal val="#ppt_x"/>
                                          </p:val>
                                        </p:tav>
                                      </p:tavLst>
                                    </p:anim>
                                    <p:anim calcmode="lin" valueType="num">
                                      <p:cBhvr>
                                        <p:cTn id="26" dur="3900" fill="hold"/>
                                        <p:tgtEl>
                                          <p:spTgt spid="3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20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4250"/>
                                        <p:tgtEl>
                                          <p:spTgt spid="31"/>
                                        </p:tgtEl>
                                      </p:cBhvr>
                                    </p:animEffect>
                                    <p:anim calcmode="lin" valueType="num">
                                      <p:cBhvr>
                                        <p:cTn id="30" dur="4250" fill="hold"/>
                                        <p:tgtEl>
                                          <p:spTgt spid="31"/>
                                        </p:tgtEl>
                                        <p:attrNameLst>
                                          <p:attrName>ppt_x</p:attrName>
                                        </p:attrNameLst>
                                      </p:cBhvr>
                                      <p:tavLst>
                                        <p:tav tm="0">
                                          <p:val>
                                            <p:strVal val="#ppt_x"/>
                                          </p:val>
                                        </p:tav>
                                        <p:tav tm="100000">
                                          <p:val>
                                            <p:strVal val="#ppt_x"/>
                                          </p:val>
                                        </p:tav>
                                      </p:tavLst>
                                    </p:anim>
                                    <p:anim calcmode="lin" valueType="num">
                                      <p:cBhvr>
                                        <p:cTn id="31" dur="4250" fill="hold"/>
                                        <p:tgtEl>
                                          <p:spTgt spid="31"/>
                                        </p:tgtEl>
                                        <p:attrNameLst>
                                          <p:attrName>ppt_y</p:attrName>
                                        </p:attrNameLst>
                                      </p:cBhvr>
                                      <p:tavLst>
                                        <p:tav tm="0">
                                          <p:val>
                                            <p:strVal val="#ppt_y+.1"/>
                                          </p:val>
                                        </p:tav>
                                        <p:tav tm="100000">
                                          <p:val>
                                            <p:strVal val="#ppt_y"/>
                                          </p:val>
                                        </p:tav>
                                      </p:tavLst>
                                    </p:anim>
                                  </p:childTnLst>
                                </p:cTn>
                              </p:par>
                              <p:par>
                                <p:cTn id="32" presetID="31" presetClass="entr" presetSubtype="0" fill="hold" nodeType="withEffect">
                                  <p:stCondLst>
                                    <p:cond delay="200"/>
                                  </p:stCondLst>
                                  <p:childTnLst>
                                    <p:set>
                                      <p:cBhvr>
                                        <p:cTn id="33" dur="1" fill="hold">
                                          <p:stCondLst>
                                            <p:cond delay="0"/>
                                          </p:stCondLst>
                                        </p:cTn>
                                        <p:tgtEl>
                                          <p:spTgt spid="31"/>
                                        </p:tgtEl>
                                        <p:attrNameLst>
                                          <p:attrName>style.visibility</p:attrName>
                                        </p:attrNameLst>
                                      </p:cBhvr>
                                      <p:to>
                                        <p:strVal val="visible"/>
                                      </p:to>
                                    </p:set>
                                    <p:anim calcmode="lin" valueType="num">
                                      <p:cBhvr>
                                        <p:cTn id="34" dur="4250" fill="hold"/>
                                        <p:tgtEl>
                                          <p:spTgt spid="31"/>
                                        </p:tgtEl>
                                        <p:attrNameLst>
                                          <p:attrName>ppt_w</p:attrName>
                                        </p:attrNameLst>
                                      </p:cBhvr>
                                      <p:tavLst>
                                        <p:tav tm="0">
                                          <p:val>
                                            <p:fltVal val="0"/>
                                          </p:val>
                                        </p:tav>
                                        <p:tav tm="100000">
                                          <p:val>
                                            <p:strVal val="#ppt_w"/>
                                          </p:val>
                                        </p:tav>
                                      </p:tavLst>
                                    </p:anim>
                                    <p:anim calcmode="lin" valueType="num">
                                      <p:cBhvr>
                                        <p:cTn id="35" dur="4250" fill="hold"/>
                                        <p:tgtEl>
                                          <p:spTgt spid="31"/>
                                        </p:tgtEl>
                                        <p:attrNameLst>
                                          <p:attrName>ppt_h</p:attrName>
                                        </p:attrNameLst>
                                      </p:cBhvr>
                                      <p:tavLst>
                                        <p:tav tm="0">
                                          <p:val>
                                            <p:fltVal val="0"/>
                                          </p:val>
                                        </p:tav>
                                        <p:tav tm="100000">
                                          <p:val>
                                            <p:strVal val="#ppt_h"/>
                                          </p:val>
                                        </p:tav>
                                      </p:tavLst>
                                    </p:anim>
                                    <p:anim calcmode="lin" valueType="num">
                                      <p:cBhvr>
                                        <p:cTn id="36" dur="4250" fill="hold"/>
                                        <p:tgtEl>
                                          <p:spTgt spid="31"/>
                                        </p:tgtEl>
                                        <p:attrNameLst>
                                          <p:attrName>style.rotation</p:attrName>
                                        </p:attrNameLst>
                                      </p:cBhvr>
                                      <p:tavLst>
                                        <p:tav tm="0">
                                          <p:val>
                                            <p:fltVal val="90"/>
                                          </p:val>
                                        </p:tav>
                                        <p:tav tm="100000">
                                          <p:val>
                                            <p:fltVal val="0"/>
                                          </p:val>
                                        </p:tav>
                                      </p:tavLst>
                                    </p:anim>
                                    <p:animEffect transition="in" filter="fade">
                                      <p:cBhvr>
                                        <p:cTn id="37" dur="4250"/>
                                        <p:tgtEl>
                                          <p:spTgt spid="31"/>
                                        </p:tgtEl>
                                      </p:cBhvr>
                                    </p:animEffect>
                                  </p:childTnLst>
                                </p:cTn>
                              </p:par>
                              <p:par>
                                <p:cTn id="38" presetID="10" presetClass="entr" presetSubtype="0" fill="hold" nodeType="withEffect">
                                  <p:stCondLst>
                                    <p:cond delay="190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3000"/>
                                        <p:tgtEl>
                                          <p:spTgt spid="36"/>
                                        </p:tgtEl>
                                      </p:cBhvr>
                                    </p:animEffect>
                                  </p:childTnLst>
                                </p:cTn>
                              </p:par>
                              <p:par>
                                <p:cTn id="41" presetID="0" presetClass="path" presetSubtype="0" accel="50000" decel="50000" fill="hold" nodeType="withEffect">
                                  <p:stCondLst>
                                    <p:cond delay="1900"/>
                                  </p:stCondLst>
                                  <p:childTnLst>
                                    <p:animMotion origin="layout" path="M -0.68941 0.94884 C -0.50553 0.86366 -0.3214 0.7787 -0.20628 0.62037 C -0.09129 0.46227 -0.04571 0.23125 1.79711E-7 7.40741E-7 " pathEditMode="relative" rAng="0" ptsTypes="AAA">
                                      <p:cBhvr>
                                        <p:cTn id="42" dur="4400" fill="hold"/>
                                        <p:tgtEl>
                                          <p:spTgt spid="36"/>
                                        </p:tgtEl>
                                        <p:attrNameLst>
                                          <p:attrName>ppt_x</p:attrName>
                                          <p:attrName>ppt_y</p:attrName>
                                        </p:attrNameLst>
                                      </p:cBhvr>
                                      <p:rCtr x="34471" y="-4745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2600" y="404664"/>
            <a:ext cx="12167813" cy="979879"/>
          </a:xfrm>
          <a:custGeom>
            <a:avLst/>
            <a:gdLst>
              <a:gd name="connsiteX0" fmla="*/ 0 w 9158515"/>
              <a:gd name="connsiteY0" fmla="*/ 87086 h 979879"/>
              <a:gd name="connsiteX1" fmla="*/ 3236686 w 9158515"/>
              <a:gd name="connsiteY1" fmla="*/ 943428 h 979879"/>
              <a:gd name="connsiteX2" fmla="*/ 7228115 w 9158515"/>
              <a:gd name="connsiteY2" fmla="*/ 740228 h 979879"/>
              <a:gd name="connsiteX3" fmla="*/ 9158515 w 9158515"/>
              <a:gd name="connsiteY3" fmla="*/ 0 h 979879"/>
            </a:gdLst>
            <a:ahLst/>
            <a:cxnLst>
              <a:cxn ang="0">
                <a:pos x="connsiteX0" y="connsiteY0"/>
              </a:cxn>
              <a:cxn ang="0">
                <a:pos x="connsiteX1" y="connsiteY1"/>
              </a:cxn>
              <a:cxn ang="0">
                <a:pos x="connsiteX2" y="connsiteY2"/>
              </a:cxn>
              <a:cxn ang="0">
                <a:pos x="connsiteX3" y="connsiteY3"/>
              </a:cxn>
            </a:cxnLst>
            <a:rect l="l" t="t" r="r" b="b"/>
            <a:pathLst>
              <a:path w="9158515" h="979879">
                <a:moveTo>
                  <a:pt x="0" y="87086"/>
                </a:moveTo>
                <a:cubicBezTo>
                  <a:pt x="1016000" y="460828"/>
                  <a:pt x="2032000" y="834571"/>
                  <a:pt x="3236686" y="943428"/>
                </a:cubicBezTo>
                <a:cubicBezTo>
                  <a:pt x="4441372" y="1052285"/>
                  <a:pt x="6241144" y="897466"/>
                  <a:pt x="7228115" y="740228"/>
                </a:cubicBezTo>
                <a:cubicBezTo>
                  <a:pt x="8215087" y="582990"/>
                  <a:pt x="8686801" y="291495"/>
                  <a:pt x="9158515" y="0"/>
                </a:cubicBezTo>
              </a:path>
            </a:pathLst>
          </a:cu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56271" y="1286767"/>
            <a:ext cx="2255571" cy="1845334"/>
            <a:chOff x="619156" y="1530691"/>
            <a:chExt cx="2255571" cy="1845334"/>
          </a:xfrm>
        </p:grpSpPr>
        <p:sp>
          <p:nvSpPr>
            <p:cNvPr id="4" name="Rectangle 10"/>
            <p:cNvSpPr>
              <a:spLocks noChangeArrowheads="1"/>
            </p:cNvSpPr>
            <p:nvPr/>
          </p:nvSpPr>
          <p:spPr bwMode="gray">
            <a:xfrm rot="555347">
              <a:off x="619156" y="1530691"/>
              <a:ext cx="2255571" cy="1845334"/>
            </a:xfrm>
            <a:prstGeom prst="rect">
              <a:avLst/>
            </a:prstGeom>
            <a:solidFill>
              <a:schemeClr val="bg2">
                <a:lumMod val="75000"/>
              </a:schemeClr>
            </a:solidFill>
            <a:ln w="19050">
              <a:solidFill>
                <a:srgbClr val="EAEAEA"/>
              </a:solidFill>
              <a:miter lim="800000"/>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anose="05000000000000000000" pitchFamily="2" charset="2"/>
                <a:buChar char="§"/>
              </a:pPr>
              <a:endParaRPr lang="en-US" altLang="zh-CN">
                <a:latin typeface="Arial" panose="020B0604020202020204" pitchFamily="34" charset="0"/>
                <a:ea typeface="宋体" panose="02010600030101010101" pitchFamily="2" charset="-122"/>
                <a:cs typeface="Arial" panose="020B0604020202020204" pitchFamily="34" charset="0"/>
              </a:endParaRPr>
            </a:p>
          </p:txBody>
        </p:sp>
        <p:sp>
          <p:nvSpPr>
            <p:cNvPr id="22" name="矩形 21"/>
            <p:cNvSpPr/>
            <p:nvPr/>
          </p:nvSpPr>
          <p:spPr>
            <a:xfrm rot="559407">
              <a:off x="797607" y="1731445"/>
              <a:ext cx="1898665" cy="1443823"/>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3506747" y="1556225"/>
            <a:ext cx="2255571" cy="1845334"/>
            <a:chOff x="3469632" y="1800149"/>
            <a:chExt cx="2255571" cy="1845334"/>
          </a:xfrm>
        </p:grpSpPr>
        <p:sp>
          <p:nvSpPr>
            <p:cNvPr id="10" name="Rectangle 10"/>
            <p:cNvSpPr>
              <a:spLocks noChangeArrowheads="1"/>
            </p:cNvSpPr>
            <p:nvPr/>
          </p:nvSpPr>
          <p:spPr bwMode="gray">
            <a:xfrm rot="21591793">
              <a:off x="3469632" y="1800149"/>
              <a:ext cx="2255571" cy="1845334"/>
            </a:xfrm>
            <a:prstGeom prst="rect">
              <a:avLst/>
            </a:prstGeom>
            <a:solidFill>
              <a:schemeClr val="bg2">
                <a:lumMod val="75000"/>
              </a:schemeClr>
            </a:solidFill>
            <a:ln w="19050">
              <a:solidFill>
                <a:srgbClr val="EAEAEA"/>
              </a:solidFill>
              <a:miter lim="800000"/>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anose="05000000000000000000" pitchFamily="2" charset="2"/>
                <a:buChar char="§"/>
              </a:pPr>
              <a:endParaRPr lang="en-US" altLang="zh-CN">
                <a:latin typeface="Arial" panose="020B0604020202020204" pitchFamily="34" charset="0"/>
                <a:ea typeface="宋体" panose="02010600030101010101" pitchFamily="2" charset="-122"/>
                <a:cs typeface="Arial" panose="020B0604020202020204" pitchFamily="34" charset="0"/>
              </a:endParaRPr>
            </a:p>
          </p:txBody>
        </p:sp>
        <p:sp>
          <p:nvSpPr>
            <p:cNvPr id="23" name="矩形 22"/>
            <p:cNvSpPr/>
            <p:nvPr/>
          </p:nvSpPr>
          <p:spPr>
            <a:xfrm>
              <a:off x="3652526" y="2000904"/>
              <a:ext cx="1898665" cy="144382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6371120" y="1415642"/>
            <a:ext cx="2255571" cy="1845334"/>
            <a:chOff x="6480326" y="1662928"/>
            <a:chExt cx="2255571" cy="1845334"/>
          </a:xfrm>
        </p:grpSpPr>
        <p:sp>
          <p:nvSpPr>
            <p:cNvPr id="16" name="Rectangle 10"/>
            <p:cNvSpPr>
              <a:spLocks noChangeArrowheads="1"/>
            </p:cNvSpPr>
            <p:nvPr/>
          </p:nvSpPr>
          <p:spPr bwMode="gray">
            <a:xfrm rot="21173177">
              <a:off x="6480326" y="1662928"/>
              <a:ext cx="2255571" cy="1845334"/>
            </a:xfrm>
            <a:prstGeom prst="rect">
              <a:avLst/>
            </a:prstGeom>
            <a:solidFill>
              <a:schemeClr val="bg2">
                <a:lumMod val="75000"/>
              </a:schemeClr>
            </a:solidFill>
            <a:ln w="19050">
              <a:solidFill>
                <a:srgbClr val="EAEAEA"/>
              </a:solidFill>
              <a:miter lim="800000"/>
            </a:ln>
            <a:effectLst>
              <a:outerShdw dist="53882" dir="2700000" algn="ctr" rotWithShape="0">
                <a:srgbClr val="4D4D4D">
                  <a:alpha val="50000"/>
                </a:srgbClr>
              </a:outerShdw>
            </a:effectLst>
          </p:spPr>
          <p:txBody>
            <a:bodyPr lIns="108000" tIns="108000" rIns="144000" bIns="72000"/>
            <a:lstStyle/>
            <a:p>
              <a:pPr marL="190500" indent="-190500">
                <a:spcBef>
                  <a:spcPct val="40000"/>
                </a:spcBef>
                <a:buClr>
                  <a:schemeClr val="accent1"/>
                </a:buClr>
                <a:buFont typeface="Wingdings" panose="05000000000000000000" pitchFamily="2" charset="2"/>
                <a:buChar char="§"/>
              </a:pPr>
              <a:endParaRPr lang="en-US" altLang="zh-CN">
                <a:latin typeface="Arial" panose="020B0604020202020204" pitchFamily="34" charset="0"/>
                <a:ea typeface="宋体" panose="02010600030101010101" pitchFamily="2" charset="-122"/>
                <a:cs typeface="Arial" panose="020B0604020202020204" pitchFamily="34" charset="0"/>
              </a:endParaRPr>
            </a:p>
          </p:txBody>
        </p:sp>
        <p:sp>
          <p:nvSpPr>
            <p:cNvPr id="24" name="矩形 23"/>
            <p:cNvSpPr/>
            <p:nvPr/>
          </p:nvSpPr>
          <p:spPr>
            <a:xfrm rot="21145353">
              <a:off x="6677828" y="1882024"/>
              <a:ext cx="1898665" cy="144382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979417" y="662338"/>
            <a:ext cx="1966673" cy="1036640"/>
            <a:chOff x="949785" y="1273482"/>
            <a:chExt cx="1966673" cy="1036640"/>
          </a:xfrm>
        </p:grpSpPr>
        <p:pic>
          <p:nvPicPr>
            <p:cNvPr id="7" name="Picture 46" descr="C:\Users\jsj\Desktop\图00片1.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flipH="1">
              <a:off x="2581495" y="1517959"/>
              <a:ext cx="334963" cy="7921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6" descr="C:\Users\jsj\Desktop\图00片1.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949785" y="1273482"/>
              <a:ext cx="334963" cy="7921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组合 11"/>
          <p:cNvGrpSpPr/>
          <p:nvPr/>
        </p:nvGrpSpPr>
        <p:grpSpPr>
          <a:xfrm>
            <a:off x="3670591" y="1057140"/>
            <a:ext cx="2040397" cy="793443"/>
            <a:chOff x="949785" y="1272202"/>
            <a:chExt cx="2040397" cy="793443"/>
          </a:xfrm>
        </p:grpSpPr>
        <p:pic>
          <p:nvPicPr>
            <p:cNvPr id="13" name="Picture 46" descr="C:\Users\jsj\Desktop\图00片1.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flipH="1">
              <a:off x="2655219" y="1272202"/>
              <a:ext cx="334963" cy="79216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6" descr="C:\Users\jsj\Desktop\图00片1.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949785" y="1273482"/>
              <a:ext cx="334963" cy="7921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组合 17"/>
          <p:cNvGrpSpPr/>
          <p:nvPr/>
        </p:nvGrpSpPr>
        <p:grpSpPr>
          <a:xfrm flipH="1">
            <a:off x="6388641" y="803439"/>
            <a:ext cx="2009996" cy="992190"/>
            <a:chOff x="906462" y="1317932"/>
            <a:chExt cx="2009996" cy="992190"/>
          </a:xfrm>
        </p:grpSpPr>
        <p:pic>
          <p:nvPicPr>
            <p:cNvPr id="19" name="Picture 46" descr="C:\Users\jsj\Desktop\图00片1.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flipH="1">
              <a:off x="2581495" y="1517959"/>
              <a:ext cx="334963" cy="7921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6" descr="C:\Users\jsj\Desktop\图00片1.png"/>
            <p:cNvPicPr>
              <a:picLocks noChangeAspect="1" noChangeArrowheads="1"/>
            </p:cNvPicPr>
            <p:nvPr/>
          </p:nvPicPr>
          <p:blipFill>
            <a:blip r:embed="rId4">
              <a:extLst>
                <a:ext uri="{BEBA8EAE-BF5A-486C-A8C5-ECC9F3942E4B}">
                  <a14:imgProps xmlns:a14="http://schemas.microsoft.com/office/drawing/2010/main">
                    <a14:imgLayer r:embed="rId5">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906462" y="1317932"/>
              <a:ext cx="334963" cy="792163"/>
            </a:xfrm>
            <a:prstGeom prst="rect">
              <a:avLst/>
            </a:prstGeom>
            <a:noFill/>
            <a:extLst>
              <a:ext uri="{909E8E84-426E-40DD-AFC4-6F175D3DCCD1}">
                <a14:hiddenFill xmlns:a14="http://schemas.microsoft.com/office/drawing/2010/main">
                  <a:solidFill>
                    <a:srgbClr val="FFFFFF"/>
                  </a:solidFill>
                </a14:hiddenFill>
              </a:ext>
            </a:extLst>
          </p:spPr>
        </p:pic>
      </p:grpSp>
      <p:pic>
        <p:nvPicPr>
          <p:cNvPr id="28" name="图片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01691" y="1057038"/>
            <a:ext cx="2278327" cy="1899947"/>
          </a:xfrm>
          <a:prstGeom prst="rect">
            <a:avLst/>
          </a:prstGeom>
        </p:spPr>
      </p:pic>
      <p:sp>
        <p:nvSpPr>
          <p:cNvPr id="31" name="TextBox 30"/>
          <p:cNvSpPr txBox="1"/>
          <p:nvPr/>
        </p:nvSpPr>
        <p:spPr>
          <a:xfrm>
            <a:off x="2122791" y="3634993"/>
            <a:ext cx="6292402" cy="584775"/>
          </a:xfrm>
          <a:prstGeom prst="rect">
            <a:avLst/>
          </a:prstGeom>
          <a:noFill/>
        </p:spPr>
        <p:txBody>
          <a:bodyPr wrap="square" rtlCol="0">
            <a:spAutoFit/>
          </a:bodyPr>
          <a:lstStyle/>
          <a:p>
            <a:r>
              <a:rPr lang="zh-CN" altLang="en-US" sz="3200" b="1" dirty="0" smtClean="0">
                <a:solidFill>
                  <a:schemeClr val="accent5">
                    <a:lumMod val="75000"/>
                  </a:schemeClr>
                </a:solidFill>
                <a:latin typeface="方正卡通简体" panose="03000509000000000000" pitchFamily="65" charset="-122"/>
                <a:ea typeface="方正卡通简体" panose="03000509000000000000" pitchFamily="65" charset="-122"/>
              </a:rPr>
              <a:t>教师的梦境，是朗朗的书声！</a:t>
            </a:r>
            <a:endParaRPr lang="zh-CN" altLang="en-US" sz="3200" b="1" dirty="0">
              <a:solidFill>
                <a:schemeClr val="accent5">
                  <a:lumMod val="75000"/>
                </a:schemeClr>
              </a:solidFill>
              <a:latin typeface="方正卡通简体" panose="03000509000000000000" pitchFamily="65" charset="-122"/>
              <a:ea typeface="方正卡通简体" panose="03000509000000000000" pitchFamily="65" charset="-122"/>
            </a:endParaRPr>
          </a:p>
        </p:txBody>
      </p:sp>
      <p:pic>
        <p:nvPicPr>
          <p:cNvPr id="30" name="图片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60921" y="4099753"/>
            <a:ext cx="5894345" cy="245038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par>
                                <p:cTn id="19" presetID="14" presetClass="entr" presetSubtype="1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randombar(horizontal)">
                                      <p:cBhvr>
                                        <p:cTn id="21" dur="1000"/>
                                        <p:tgtEl>
                                          <p:spTgt spid="30"/>
                                        </p:tgtEl>
                                      </p:cBhvr>
                                    </p:animEffect>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anim calcmode="lin" valueType="num">
                                      <p:cBhvr>
                                        <p:cTn id="31" dur="1000" fill="hold"/>
                                        <p:tgtEl>
                                          <p:spTgt spid="26"/>
                                        </p:tgtEl>
                                        <p:attrNameLst>
                                          <p:attrName>ppt_x</p:attrName>
                                        </p:attrNameLst>
                                      </p:cBhvr>
                                      <p:tavLst>
                                        <p:tav tm="0">
                                          <p:val>
                                            <p:strVal val="#ppt_x"/>
                                          </p:val>
                                        </p:tav>
                                        <p:tav tm="100000">
                                          <p:val>
                                            <p:strVal val="#ppt_x"/>
                                          </p:val>
                                        </p:tav>
                                      </p:tavLst>
                                    </p:anim>
                                    <p:anim calcmode="lin" valueType="num">
                                      <p:cBhvr>
                                        <p:cTn id="32" dur="1000" fill="hold"/>
                                        <p:tgtEl>
                                          <p:spTgt spid="26"/>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7" presetClass="entr" presetSubtype="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12" presetClass="entr" presetSubtype="4"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1250"/>
                                        <p:tgtEl>
                                          <p:spTgt spid="28"/>
                                        </p:tgtEl>
                                        <p:attrNameLst>
                                          <p:attrName>ppt_y</p:attrName>
                                        </p:attrNameLst>
                                      </p:cBhvr>
                                      <p:tavLst>
                                        <p:tav tm="0">
                                          <p:val>
                                            <p:strVal val="#ppt_y+#ppt_h*1.125000"/>
                                          </p:val>
                                        </p:tav>
                                        <p:tav tm="100000">
                                          <p:val>
                                            <p:strVal val="#ppt_y"/>
                                          </p:val>
                                        </p:tav>
                                      </p:tavLst>
                                    </p:anim>
                                    <p:animEffect transition="in" filter="wipe(up)">
                                      <p:cBhvr>
                                        <p:cTn id="48" dur="1250"/>
                                        <p:tgtEl>
                                          <p:spTgt spid="28"/>
                                        </p:tgtEl>
                                      </p:cBhvr>
                                    </p:animEffect>
                                  </p:childTnLst>
                                </p:cTn>
                              </p:par>
                            </p:childTnLst>
                          </p:cTn>
                        </p:par>
                        <p:par>
                          <p:cTn id="49" fill="hold">
                            <p:stCondLst>
                              <p:cond delay="5000"/>
                            </p:stCondLst>
                            <p:childTnLst>
                              <p:par>
                                <p:cTn id="50" presetID="32" presetClass="emph" presetSubtype="0" fill="hold" nodeType="afterEffect">
                                  <p:stCondLst>
                                    <p:cond delay="0"/>
                                  </p:stCondLst>
                                  <p:childTnLst>
                                    <p:animRot by="120000">
                                      <p:cBhvr>
                                        <p:cTn id="51" dur="150" fill="hold">
                                          <p:stCondLst>
                                            <p:cond delay="0"/>
                                          </p:stCondLst>
                                        </p:cTn>
                                        <p:tgtEl>
                                          <p:spTgt spid="28"/>
                                        </p:tgtEl>
                                        <p:attrNameLst>
                                          <p:attrName>r</p:attrName>
                                        </p:attrNameLst>
                                      </p:cBhvr>
                                    </p:animRot>
                                    <p:animRot by="-240000">
                                      <p:cBhvr>
                                        <p:cTn id="52" dur="300" fill="hold">
                                          <p:stCondLst>
                                            <p:cond delay="300"/>
                                          </p:stCondLst>
                                        </p:cTn>
                                        <p:tgtEl>
                                          <p:spTgt spid="28"/>
                                        </p:tgtEl>
                                        <p:attrNameLst>
                                          <p:attrName>r</p:attrName>
                                        </p:attrNameLst>
                                      </p:cBhvr>
                                    </p:animRot>
                                    <p:animRot by="240000">
                                      <p:cBhvr>
                                        <p:cTn id="53" dur="300" fill="hold">
                                          <p:stCondLst>
                                            <p:cond delay="600"/>
                                          </p:stCondLst>
                                        </p:cTn>
                                        <p:tgtEl>
                                          <p:spTgt spid="28"/>
                                        </p:tgtEl>
                                        <p:attrNameLst>
                                          <p:attrName>r</p:attrName>
                                        </p:attrNameLst>
                                      </p:cBhvr>
                                    </p:animRot>
                                    <p:animRot by="-240000">
                                      <p:cBhvr>
                                        <p:cTn id="54" dur="300" fill="hold">
                                          <p:stCondLst>
                                            <p:cond delay="900"/>
                                          </p:stCondLst>
                                        </p:cTn>
                                        <p:tgtEl>
                                          <p:spTgt spid="28"/>
                                        </p:tgtEl>
                                        <p:attrNameLst>
                                          <p:attrName>r</p:attrName>
                                        </p:attrNameLst>
                                      </p:cBhvr>
                                    </p:animRot>
                                    <p:animRot by="120000">
                                      <p:cBhvr>
                                        <p:cTn id="55" dur="300" fill="hold">
                                          <p:stCondLst>
                                            <p:cond delay="1200"/>
                                          </p:stCondLst>
                                        </p:cTn>
                                        <p:tgtEl>
                                          <p:spTgt spid="28"/>
                                        </p:tgtEl>
                                        <p:attrNameLst>
                                          <p:attrName>r</p:attrName>
                                        </p:attrNameLst>
                                      </p:cBhvr>
                                    </p:animRot>
                                  </p:childTnLst>
                                </p:cTn>
                              </p:par>
                              <p:par>
                                <p:cTn id="56" presetID="41" presetClass="entr" presetSubtype="0" fill="hold" grpId="0" nodeType="withEffect">
                                  <p:stCondLst>
                                    <p:cond delay="0"/>
                                  </p:stCondLst>
                                  <p:iterate type="lt">
                                    <p:tmPct val="10000"/>
                                  </p:iterate>
                                  <p:childTnLst>
                                    <p:set>
                                      <p:cBhvr>
                                        <p:cTn id="57" dur="1" fill="hold">
                                          <p:stCondLst>
                                            <p:cond delay="0"/>
                                          </p:stCondLst>
                                        </p:cTn>
                                        <p:tgtEl>
                                          <p:spTgt spid="31"/>
                                        </p:tgtEl>
                                        <p:attrNameLst>
                                          <p:attrName>style.visibility</p:attrName>
                                        </p:attrNameLst>
                                      </p:cBhvr>
                                      <p:to>
                                        <p:strVal val="visible"/>
                                      </p:to>
                                    </p:set>
                                    <p:anim calcmode="lin" valueType="num">
                                      <p:cBhvr>
                                        <p:cTn id="58" dur="10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59" dur="1000" fill="hold"/>
                                        <p:tgtEl>
                                          <p:spTgt spid="31"/>
                                        </p:tgtEl>
                                        <p:attrNameLst>
                                          <p:attrName>ppt_y</p:attrName>
                                        </p:attrNameLst>
                                      </p:cBhvr>
                                      <p:tavLst>
                                        <p:tav tm="0">
                                          <p:val>
                                            <p:strVal val="#ppt_y"/>
                                          </p:val>
                                        </p:tav>
                                        <p:tav tm="100000">
                                          <p:val>
                                            <p:strVal val="#ppt_y"/>
                                          </p:val>
                                        </p:tav>
                                      </p:tavLst>
                                    </p:anim>
                                    <p:anim calcmode="lin" valueType="num">
                                      <p:cBhvr>
                                        <p:cTn id="60" dur="10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61" dur="10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2" dur="10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600" y="0"/>
            <a:ext cx="12190412" cy="6857107"/>
          </a:xfrm>
          <a:prstGeom prst="rect">
            <a:avLst/>
          </a:prstGeom>
        </p:spPr>
      </p:pic>
      <p:sp>
        <p:nvSpPr>
          <p:cNvPr id="3" name="矩形 2"/>
          <p:cNvSpPr/>
          <p:nvPr/>
        </p:nvSpPr>
        <p:spPr>
          <a:xfrm rot="20708704">
            <a:off x="3083680" y="1183606"/>
            <a:ext cx="2107254" cy="1354288"/>
          </a:xfrm>
          <a:prstGeom prst="rect">
            <a:avLst/>
          </a:prstGeom>
          <a:blipFill dpi="0" rotWithShape="1">
            <a:blip r:embed="rId2"/>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4" name="矩形 3"/>
          <p:cNvSpPr/>
          <p:nvPr/>
        </p:nvSpPr>
        <p:spPr>
          <a:xfrm rot="915053">
            <a:off x="5028204" y="596701"/>
            <a:ext cx="1438707" cy="101333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 name="矩形 4"/>
          <p:cNvSpPr/>
          <p:nvPr/>
        </p:nvSpPr>
        <p:spPr>
          <a:xfrm rot="21331181">
            <a:off x="6120179" y="1661279"/>
            <a:ext cx="1853512" cy="113687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rot="19455640">
            <a:off x="1173191" y="1753430"/>
            <a:ext cx="1796659" cy="132721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TextBox 30"/>
          <p:cNvSpPr txBox="1"/>
          <p:nvPr/>
        </p:nvSpPr>
        <p:spPr>
          <a:xfrm>
            <a:off x="141226" y="368847"/>
            <a:ext cx="6292402" cy="923330"/>
          </a:xfrm>
          <a:prstGeom prst="rect">
            <a:avLst/>
          </a:prstGeom>
          <a:noFill/>
        </p:spPr>
        <p:txBody>
          <a:bodyPr wrap="square" rtlCol="0">
            <a:spAutoFit/>
          </a:bodyPr>
          <a:lstStyle/>
          <a:p>
            <a:r>
              <a:rPr lang="zh-CN" altLang="en-US" sz="3200" b="1" dirty="0" smtClean="0">
                <a:solidFill>
                  <a:schemeClr val="bg2">
                    <a:lumMod val="50000"/>
                  </a:schemeClr>
                </a:solidFill>
                <a:latin typeface="方正卡通简体" panose="03000509000000000000" pitchFamily="65" charset="-122"/>
                <a:ea typeface="方正卡通简体" panose="03000509000000000000" pitchFamily="65" charset="-122"/>
              </a:rPr>
              <a:t>这就是我们的</a:t>
            </a:r>
            <a:r>
              <a:rPr lang="zh-CN" altLang="en-US" sz="5400" b="1" dirty="0" smtClean="0">
                <a:solidFill>
                  <a:schemeClr val="bg2">
                    <a:lumMod val="50000"/>
                  </a:schemeClr>
                </a:solidFill>
                <a:latin typeface="方正卡通简体" panose="03000509000000000000" pitchFamily="65" charset="-122"/>
                <a:ea typeface="方正卡通简体" panose="03000509000000000000" pitchFamily="65" charset="-122"/>
              </a:rPr>
              <a:t>追求</a:t>
            </a:r>
            <a:r>
              <a:rPr lang="zh-CN" altLang="en-US" sz="3200" b="1" dirty="0" smtClean="0">
                <a:solidFill>
                  <a:schemeClr val="bg2">
                    <a:lumMod val="50000"/>
                  </a:schemeClr>
                </a:solidFill>
                <a:latin typeface="方正卡通简体" panose="03000509000000000000" pitchFamily="65" charset="-122"/>
                <a:ea typeface="方正卡通简体" panose="03000509000000000000" pitchFamily="65" charset="-122"/>
              </a:rPr>
              <a:t>！</a:t>
            </a:r>
            <a:endParaRPr lang="zh-CN" altLang="en-US" sz="3200" b="1" dirty="0">
              <a:solidFill>
                <a:schemeClr val="bg2">
                  <a:lumMod val="50000"/>
                </a:schemeClr>
              </a:solidFill>
              <a:latin typeface="方正卡通简体" panose="03000509000000000000" pitchFamily="65" charset="-122"/>
              <a:ea typeface="方正卡通简体" panose="03000509000000000000" pitchFamily="65" charset="-122"/>
            </a:endParaRPr>
          </a:p>
        </p:txBody>
      </p:sp>
      <p:sp>
        <p:nvSpPr>
          <p:cNvPr id="8" name="矩形 7"/>
          <p:cNvSpPr/>
          <p:nvPr/>
        </p:nvSpPr>
        <p:spPr>
          <a:xfrm rot="575886">
            <a:off x="8270931" y="2026949"/>
            <a:ext cx="2107254" cy="1354288"/>
          </a:xfrm>
          <a:prstGeom prst="rect">
            <a:avLst/>
          </a:prstGeom>
          <a:blipFill dpi="0" rotWithShape="1">
            <a:blip r:embed="rId6"/>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250"/>
                                        <p:tgtEl>
                                          <p:spTgt spid="3"/>
                                        </p:tgtEl>
                                      </p:cBhvr>
                                    </p:animEffect>
                                    <p:anim calcmode="lin" valueType="num">
                                      <p:cBhvr>
                                        <p:cTn id="13" dur="1250" fill="hold"/>
                                        <p:tgtEl>
                                          <p:spTgt spid="3"/>
                                        </p:tgtEl>
                                        <p:attrNameLst>
                                          <p:attrName>ppt_x</p:attrName>
                                        </p:attrNameLst>
                                      </p:cBhvr>
                                      <p:tavLst>
                                        <p:tav tm="0">
                                          <p:val>
                                            <p:strVal val="#ppt_x"/>
                                          </p:val>
                                        </p:tav>
                                        <p:tav tm="100000">
                                          <p:val>
                                            <p:strVal val="#ppt_x"/>
                                          </p:val>
                                        </p:tav>
                                      </p:tavLst>
                                    </p:anim>
                                    <p:anim calcmode="lin" valueType="num">
                                      <p:cBhvr>
                                        <p:cTn id="14" dur="12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750"/>
                                        <p:tgtEl>
                                          <p:spTgt spid="4"/>
                                        </p:tgtEl>
                                      </p:cBhvr>
                                    </p:animEffect>
                                    <p:anim calcmode="lin" valueType="num">
                                      <p:cBhvr>
                                        <p:cTn id="18" dur="1750" fill="hold"/>
                                        <p:tgtEl>
                                          <p:spTgt spid="4"/>
                                        </p:tgtEl>
                                        <p:attrNameLst>
                                          <p:attrName>ppt_x</p:attrName>
                                        </p:attrNameLst>
                                      </p:cBhvr>
                                      <p:tavLst>
                                        <p:tav tm="0">
                                          <p:val>
                                            <p:strVal val="#ppt_x"/>
                                          </p:val>
                                        </p:tav>
                                        <p:tav tm="100000">
                                          <p:val>
                                            <p:strVal val="#ppt_x"/>
                                          </p:val>
                                        </p:tav>
                                      </p:tavLst>
                                    </p:anim>
                                    <p:anim calcmode="lin" valueType="num">
                                      <p:cBhvr>
                                        <p:cTn id="19" dur="175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250"/>
                                        <p:tgtEl>
                                          <p:spTgt spid="5"/>
                                        </p:tgtEl>
                                      </p:cBhvr>
                                    </p:animEffect>
                                    <p:anim calcmode="lin" valueType="num">
                                      <p:cBhvr>
                                        <p:cTn id="23" dur="1250" fill="hold"/>
                                        <p:tgtEl>
                                          <p:spTgt spid="5"/>
                                        </p:tgtEl>
                                        <p:attrNameLst>
                                          <p:attrName>ppt_x</p:attrName>
                                        </p:attrNameLst>
                                      </p:cBhvr>
                                      <p:tavLst>
                                        <p:tav tm="0">
                                          <p:val>
                                            <p:strVal val="#ppt_x"/>
                                          </p:val>
                                        </p:tav>
                                        <p:tav tm="100000">
                                          <p:val>
                                            <p:strVal val="#ppt_x"/>
                                          </p:val>
                                        </p:tav>
                                      </p:tavLst>
                                    </p:anim>
                                    <p:anim calcmode="lin" valueType="num">
                                      <p:cBhvr>
                                        <p:cTn id="24" dur="1250" fill="hold"/>
                                        <p:tgtEl>
                                          <p:spTgt spid="5"/>
                                        </p:tgtEl>
                                        <p:attrNameLst>
                                          <p:attrName>ppt_y</p:attrName>
                                        </p:attrNameLst>
                                      </p:cBhvr>
                                      <p:tavLst>
                                        <p:tav tm="0">
                                          <p:val>
                                            <p:strVal val="#ppt_y+.1"/>
                                          </p:val>
                                        </p:tav>
                                        <p:tav tm="100000">
                                          <p:val>
                                            <p:strVal val="#ppt_y"/>
                                          </p:val>
                                        </p:tav>
                                      </p:tavLst>
                                    </p:anim>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1000" fill="hold"/>
                                        <p:tgtEl>
                                          <p:spTgt spid="7"/>
                                        </p:tgtEl>
                                        <p:attrNameLst>
                                          <p:attrName>ppt_y</p:attrName>
                                        </p:attrNameLst>
                                      </p:cBhvr>
                                      <p:tavLst>
                                        <p:tav tm="0">
                                          <p:val>
                                            <p:strVal val="#ppt_y"/>
                                          </p:val>
                                        </p:tav>
                                        <p:tav tm="100000">
                                          <p:val>
                                            <p:strVal val="#ppt_y"/>
                                          </p:val>
                                        </p:tav>
                                      </p:tavLst>
                                    </p:anim>
                                    <p:anim calcmode="lin" valueType="num">
                                      <p:cBhvr>
                                        <p:cTn id="29" dur="10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10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1000" tmFilter="0,0; .5, 1; 1, 1"/>
                                        <p:tgtEl>
                                          <p:spTgt spid="7"/>
                                        </p:tgtEl>
                                      </p:cBhvr>
                                    </p:animEffect>
                                  </p:childTnLst>
                                </p:cTn>
                              </p:par>
                            </p:childTnLst>
                          </p:cTn>
                        </p:par>
                        <p:par>
                          <p:cTn id="32" fill="hold">
                            <p:stCondLst>
                              <p:cond delay="2250"/>
                            </p:stCondLst>
                            <p:childTnLst>
                              <p:par>
                                <p:cTn id="33" presetID="26" presetClass="emph" presetSubtype="0" fill="hold" grpId="1" nodeType="afterEffect">
                                  <p:stCondLst>
                                    <p:cond delay="0"/>
                                  </p:stCondLst>
                                  <p:childTnLst>
                                    <p:animEffect transition="out" filter="fade">
                                      <p:cBhvr>
                                        <p:cTn id="34" dur="500" tmFilter="0, 0; .2, .5; .8, .5; 1, 0"/>
                                        <p:tgtEl>
                                          <p:spTgt spid="6"/>
                                        </p:tgtEl>
                                      </p:cBhvr>
                                    </p:animEffect>
                                    <p:animScale>
                                      <p:cBhvr>
                                        <p:cTn id="35" dur="250" autoRev="1" fill="hold"/>
                                        <p:tgtEl>
                                          <p:spTgt spid="6"/>
                                        </p:tgtEl>
                                      </p:cBhvr>
                                      <p:by x="105000" y="105000"/>
                                    </p:animScale>
                                  </p:childTnLst>
                                </p:cTn>
                              </p:par>
                            </p:childTnLst>
                          </p:cTn>
                        </p:par>
                        <p:par>
                          <p:cTn id="36" fill="hold">
                            <p:stCondLst>
                              <p:cond delay="2750"/>
                            </p:stCondLst>
                            <p:childTnLst>
                              <p:par>
                                <p:cTn id="37" presetID="26" presetClass="emph" presetSubtype="0" fill="hold" grpId="1" nodeType="afterEffect">
                                  <p:stCondLst>
                                    <p:cond delay="0"/>
                                  </p:stCondLst>
                                  <p:childTnLst>
                                    <p:animEffect transition="out" filter="fade">
                                      <p:cBhvr>
                                        <p:cTn id="38" dur="500" tmFilter="0, 0; .2, .5; .8, .5; 1, 0"/>
                                        <p:tgtEl>
                                          <p:spTgt spid="3"/>
                                        </p:tgtEl>
                                      </p:cBhvr>
                                    </p:animEffect>
                                    <p:animScale>
                                      <p:cBhvr>
                                        <p:cTn id="39" dur="250" autoRev="1" fill="hold"/>
                                        <p:tgtEl>
                                          <p:spTgt spid="3"/>
                                        </p:tgtEl>
                                      </p:cBhvr>
                                      <p:by x="105000" y="105000"/>
                                    </p:animScale>
                                  </p:childTnLst>
                                </p:cTn>
                              </p:par>
                            </p:childTnLst>
                          </p:cTn>
                        </p:par>
                        <p:par>
                          <p:cTn id="40" fill="hold">
                            <p:stCondLst>
                              <p:cond delay="3250"/>
                            </p:stCondLst>
                            <p:childTnLst>
                              <p:par>
                                <p:cTn id="41" presetID="26" presetClass="emph" presetSubtype="0" fill="hold" grpId="1" nodeType="afterEffect">
                                  <p:stCondLst>
                                    <p:cond delay="0"/>
                                  </p:stCondLst>
                                  <p:childTnLst>
                                    <p:animEffect transition="out" filter="fade">
                                      <p:cBhvr>
                                        <p:cTn id="42" dur="500" tmFilter="0, 0; .2, .5; .8, .5; 1, 0"/>
                                        <p:tgtEl>
                                          <p:spTgt spid="4"/>
                                        </p:tgtEl>
                                      </p:cBhvr>
                                    </p:animEffect>
                                    <p:animScale>
                                      <p:cBhvr>
                                        <p:cTn id="43" dur="250" autoRev="1" fill="hold"/>
                                        <p:tgtEl>
                                          <p:spTgt spid="4"/>
                                        </p:tgtEl>
                                      </p:cBhvr>
                                      <p:by x="105000" y="105000"/>
                                    </p:animScale>
                                  </p:childTnLst>
                                </p:cTn>
                              </p:par>
                            </p:childTnLst>
                          </p:cTn>
                        </p:par>
                        <p:par>
                          <p:cTn id="44" fill="hold">
                            <p:stCondLst>
                              <p:cond delay="3750"/>
                            </p:stCondLst>
                            <p:childTnLst>
                              <p:par>
                                <p:cTn id="45" presetID="26" presetClass="emph" presetSubtype="0" fill="hold" grpId="1" nodeType="afterEffect">
                                  <p:stCondLst>
                                    <p:cond delay="0"/>
                                  </p:stCondLst>
                                  <p:childTnLst>
                                    <p:animEffect transition="out" filter="fade">
                                      <p:cBhvr>
                                        <p:cTn id="46" dur="500" tmFilter="0, 0; .2, .5; .8, .5; 1, 0"/>
                                        <p:tgtEl>
                                          <p:spTgt spid="5"/>
                                        </p:tgtEl>
                                      </p:cBhvr>
                                    </p:animEffect>
                                    <p:animScale>
                                      <p:cBhvr>
                                        <p:cTn id="47" dur="250" autoRev="1" fill="hold"/>
                                        <p:tgtEl>
                                          <p:spTgt spid="5"/>
                                        </p:tgtEl>
                                      </p:cBhvr>
                                      <p:by x="105000" y="105000"/>
                                    </p:animScale>
                                  </p:childTnLst>
                                </p:cTn>
                              </p:par>
                              <p:par>
                                <p:cTn id="48" presetID="42" presetClass="entr" presetSubtype="0" fill="hold" grpId="0" nodeType="withEffect">
                                  <p:stCondLst>
                                    <p:cond delay="25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250"/>
                                        <p:tgtEl>
                                          <p:spTgt spid="8"/>
                                        </p:tgtEl>
                                      </p:cBhvr>
                                    </p:animEffect>
                                    <p:anim calcmode="lin" valueType="num">
                                      <p:cBhvr>
                                        <p:cTn id="51" dur="1250" fill="hold"/>
                                        <p:tgtEl>
                                          <p:spTgt spid="8"/>
                                        </p:tgtEl>
                                        <p:attrNameLst>
                                          <p:attrName>ppt_x</p:attrName>
                                        </p:attrNameLst>
                                      </p:cBhvr>
                                      <p:tavLst>
                                        <p:tav tm="0">
                                          <p:val>
                                            <p:strVal val="#ppt_x"/>
                                          </p:val>
                                        </p:tav>
                                        <p:tav tm="100000">
                                          <p:val>
                                            <p:strVal val="#ppt_x"/>
                                          </p:val>
                                        </p:tav>
                                      </p:tavLst>
                                    </p:anim>
                                    <p:anim calcmode="lin" valueType="num">
                                      <p:cBhvr>
                                        <p:cTn id="52" dur="1250" fill="hold"/>
                                        <p:tgtEl>
                                          <p:spTgt spid="8"/>
                                        </p:tgtEl>
                                        <p:attrNameLst>
                                          <p:attrName>ppt_y</p:attrName>
                                        </p:attrNameLst>
                                      </p:cBhvr>
                                      <p:tavLst>
                                        <p:tav tm="0">
                                          <p:val>
                                            <p:strVal val="#ppt_y+.1"/>
                                          </p:val>
                                        </p:tav>
                                        <p:tav tm="100000">
                                          <p:val>
                                            <p:strVal val="#ppt_y"/>
                                          </p:val>
                                        </p:tav>
                                      </p:tavLst>
                                    </p:anim>
                                  </p:childTnLst>
                                </p:cTn>
                              </p:par>
                            </p:childTnLst>
                          </p:cTn>
                        </p:par>
                        <p:par>
                          <p:cTn id="53" fill="hold">
                            <p:stCondLst>
                              <p:cond delay="4250"/>
                            </p:stCondLst>
                            <p:childTnLst>
                              <p:par>
                                <p:cTn id="54" presetID="26" presetClass="emph" presetSubtype="0" fill="hold" grpId="1" nodeType="afterEffect">
                                  <p:stCondLst>
                                    <p:cond delay="0"/>
                                  </p:stCondLst>
                                  <p:childTnLst>
                                    <p:animEffect transition="out" filter="fade">
                                      <p:cBhvr>
                                        <p:cTn id="55" dur="500" tmFilter="0, 0; .2, .5; .8, .5; 1, 0"/>
                                        <p:tgtEl>
                                          <p:spTgt spid="8"/>
                                        </p:tgtEl>
                                      </p:cBhvr>
                                    </p:animEffect>
                                    <p:animScale>
                                      <p:cBhvr>
                                        <p:cTn id="56"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p:bldP spid="8" grpId="0" animBg="1"/>
      <p:bldP spid="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形状 85"/>
          <p:cNvSpPr/>
          <p:nvPr/>
        </p:nvSpPr>
        <p:spPr>
          <a:xfrm>
            <a:off x="6648784" y="5242085"/>
            <a:ext cx="1167430" cy="689457"/>
          </a:xfrm>
          <a:custGeom>
            <a:avLst/>
            <a:gdLst>
              <a:gd name="connsiteX0" fmla="*/ 0 w 1481629"/>
              <a:gd name="connsiteY0" fmla="*/ 27609 h 404928"/>
              <a:gd name="connsiteX1" fmla="*/ 9203 w 1481629"/>
              <a:gd name="connsiteY1" fmla="*/ 101232 h 404928"/>
              <a:gd name="connsiteX2" fmla="*/ 46013 w 1481629"/>
              <a:gd name="connsiteY2" fmla="*/ 174855 h 404928"/>
              <a:gd name="connsiteX3" fmla="*/ 73621 w 1481629"/>
              <a:gd name="connsiteY3" fmla="*/ 202464 h 404928"/>
              <a:gd name="connsiteX4" fmla="*/ 119635 w 1481629"/>
              <a:gd name="connsiteY4" fmla="*/ 239276 h 404928"/>
              <a:gd name="connsiteX5" fmla="*/ 202459 w 1481629"/>
              <a:gd name="connsiteY5" fmla="*/ 257682 h 404928"/>
              <a:gd name="connsiteX6" fmla="*/ 561363 w 1481629"/>
              <a:gd name="connsiteY6" fmla="*/ 211667 h 404928"/>
              <a:gd name="connsiteX7" fmla="*/ 598173 w 1481629"/>
              <a:gd name="connsiteY7" fmla="*/ 147247 h 404928"/>
              <a:gd name="connsiteX8" fmla="*/ 588971 w 1481629"/>
              <a:gd name="connsiteY8" fmla="*/ 27609 h 404928"/>
              <a:gd name="connsiteX9" fmla="*/ 552160 w 1481629"/>
              <a:gd name="connsiteY9" fmla="*/ 0 h 404928"/>
              <a:gd name="connsiteX10" fmla="*/ 450931 w 1481629"/>
              <a:gd name="connsiteY10" fmla="*/ 36812 h 404928"/>
              <a:gd name="connsiteX11" fmla="*/ 432525 w 1481629"/>
              <a:gd name="connsiteY11" fmla="*/ 64421 h 404928"/>
              <a:gd name="connsiteX12" fmla="*/ 404917 w 1481629"/>
              <a:gd name="connsiteY12" fmla="*/ 110435 h 404928"/>
              <a:gd name="connsiteX13" fmla="*/ 386512 w 1481629"/>
              <a:gd name="connsiteY13" fmla="*/ 211667 h 404928"/>
              <a:gd name="connsiteX14" fmla="*/ 404917 w 1481629"/>
              <a:gd name="connsiteY14" fmla="*/ 285290 h 404928"/>
              <a:gd name="connsiteX15" fmla="*/ 423323 w 1481629"/>
              <a:gd name="connsiteY15" fmla="*/ 303696 h 404928"/>
              <a:gd name="connsiteX16" fmla="*/ 662592 w 1481629"/>
              <a:gd name="connsiteY16" fmla="*/ 386522 h 404928"/>
              <a:gd name="connsiteX17" fmla="*/ 828240 w 1481629"/>
              <a:gd name="connsiteY17" fmla="*/ 404928 h 404928"/>
              <a:gd name="connsiteX18" fmla="*/ 1085915 w 1481629"/>
              <a:gd name="connsiteY18" fmla="*/ 395725 h 404928"/>
              <a:gd name="connsiteX19" fmla="*/ 1223955 w 1481629"/>
              <a:gd name="connsiteY19" fmla="*/ 358913 h 404928"/>
              <a:gd name="connsiteX20" fmla="*/ 1325184 w 1481629"/>
              <a:gd name="connsiteY20" fmla="*/ 349711 h 404928"/>
              <a:gd name="connsiteX21" fmla="*/ 1463224 w 1481629"/>
              <a:gd name="connsiteY21" fmla="*/ 285290 h 404928"/>
              <a:gd name="connsiteX22" fmla="*/ 1472427 w 1481629"/>
              <a:gd name="connsiteY22" fmla="*/ 257682 h 404928"/>
              <a:gd name="connsiteX23" fmla="*/ 1481629 w 1481629"/>
              <a:gd name="connsiteY23" fmla="*/ 239276 h 40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81629" h="404928">
                <a:moveTo>
                  <a:pt x="0" y="27609"/>
                </a:moveTo>
                <a:cubicBezTo>
                  <a:pt x="3068" y="52150"/>
                  <a:pt x="3642" y="77133"/>
                  <a:pt x="9203" y="101232"/>
                </a:cubicBezTo>
                <a:cubicBezTo>
                  <a:pt x="14601" y="124626"/>
                  <a:pt x="29903" y="155522"/>
                  <a:pt x="46013" y="174855"/>
                </a:cubicBezTo>
                <a:cubicBezTo>
                  <a:pt x="54345" y="184853"/>
                  <a:pt x="63827" y="193894"/>
                  <a:pt x="73621" y="202464"/>
                </a:cubicBezTo>
                <a:cubicBezTo>
                  <a:pt x="88403" y="215399"/>
                  <a:pt x="102465" y="229737"/>
                  <a:pt x="119635" y="239276"/>
                </a:cubicBezTo>
                <a:cubicBezTo>
                  <a:pt x="126946" y="243338"/>
                  <a:pt x="199292" y="257049"/>
                  <a:pt x="202459" y="257682"/>
                </a:cubicBezTo>
                <a:cubicBezTo>
                  <a:pt x="350312" y="252912"/>
                  <a:pt x="450183" y="289496"/>
                  <a:pt x="561363" y="211667"/>
                </a:cubicBezTo>
                <a:cubicBezTo>
                  <a:pt x="571368" y="204663"/>
                  <a:pt x="594679" y="154235"/>
                  <a:pt x="598173" y="147247"/>
                </a:cubicBezTo>
                <a:cubicBezTo>
                  <a:pt x="606346" y="98211"/>
                  <a:pt x="618129" y="76207"/>
                  <a:pt x="588971" y="27609"/>
                </a:cubicBezTo>
                <a:cubicBezTo>
                  <a:pt x="581080" y="14457"/>
                  <a:pt x="564430" y="9203"/>
                  <a:pt x="552160" y="0"/>
                </a:cubicBezTo>
                <a:cubicBezTo>
                  <a:pt x="518417" y="12271"/>
                  <a:pt x="482544" y="19789"/>
                  <a:pt x="450931" y="36812"/>
                </a:cubicBezTo>
                <a:cubicBezTo>
                  <a:pt x="441193" y="42056"/>
                  <a:pt x="438387" y="55042"/>
                  <a:pt x="432525" y="64421"/>
                </a:cubicBezTo>
                <a:cubicBezTo>
                  <a:pt x="423045" y="79589"/>
                  <a:pt x="414120" y="95097"/>
                  <a:pt x="404917" y="110435"/>
                </a:cubicBezTo>
                <a:cubicBezTo>
                  <a:pt x="402446" y="122794"/>
                  <a:pt x="385893" y="202997"/>
                  <a:pt x="386512" y="211667"/>
                </a:cubicBezTo>
                <a:cubicBezTo>
                  <a:pt x="388314" y="236899"/>
                  <a:pt x="395522" y="261803"/>
                  <a:pt x="404917" y="285290"/>
                </a:cubicBezTo>
                <a:cubicBezTo>
                  <a:pt x="408139" y="293346"/>
                  <a:pt x="415482" y="299982"/>
                  <a:pt x="423323" y="303696"/>
                </a:cubicBezTo>
                <a:cubicBezTo>
                  <a:pt x="508625" y="344103"/>
                  <a:pt x="573506" y="373324"/>
                  <a:pt x="662592" y="386522"/>
                </a:cubicBezTo>
                <a:cubicBezTo>
                  <a:pt x="717548" y="394664"/>
                  <a:pt x="773024" y="398793"/>
                  <a:pt x="828240" y="404928"/>
                </a:cubicBezTo>
                <a:cubicBezTo>
                  <a:pt x="914132" y="401860"/>
                  <a:pt x="1000544" y="405652"/>
                  <a:pt x="1085915" y="395725"/>
                </a:cubicBezTo>
                <a:cubicBezTo>
                  <a:pt x="1133218" y="390224"/>
                  <a:pt x="1177191" y="367906"/>
                  <a:pt x="1223955" y="358913"/>
                </a:cubicBezTo>
                <a:cubicBezTo>
                  <a:pt x="1257227" y="352514"/>
                  <a:pt x="1291441" y="352778"/>
                  <a:pt x="1325184" y="349711"/>
                </a:cubicBezTo>
                <a:cubicBezTo>
                  <a:pt x="1342275" y="342875"/>
                  <a:pt x="1438442" y="310073"/>
                  <a:pt x="1463224" y="285290"/>
                </a:cubicBezTo>
                <a:cubicBezTo>
                  <a:pt x="1470083" y="278431"/>
                  <a:pt x="1468824" y="266689"/>
                  <a:pt x="1472427" y="257682"/>
                </a:cubicBezTo>
                <a:cubicBezTo>
                  <a:pt x="1474974" y="251313"/>
                  <a:pt x="1478562" y="245411"/>
                  <a:pt x="1481629" y="239276"/>
                </a:cubicBez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91438" tIns="45719" rIns="91438" bIns="45719" rtlCol="0" anchor="ctr"/>
          <a:lstStyle/>
          <a:p>
            <a:pPr algn="ctr"/>
            <a:endParaRPr kumimoji="1" lang="zh-CN" altLang="en-US"/>
          </a:p>
        </p:txBody>
      </p:sp>
      <p:sp>
        <p:nvSpPr>
          <p:cNvPr id="3" name="任意形状 86"/>
          <p:cNvSpPr/>
          <p:nvPr/>
        </p:nvSpPr>
        <p:spPr>
          <a:xfrm>
            <a:off x="6976327" y="4155682"/>
            <a:ext cx="1277562" cy="1023726"/>
          </a:xfrm>
          <a:custGeom>
            <a:avLst/>
            <a:gdLst>
              <a:gd name="connsiteX0" fmla="*/ 0 w 1205550"/>
              <a:gd name="connsiteY0" fmla="*/ 0 h 1085942"/>
              <a:gd name="connsiteX1" fmla="*/ 165648 w 1205550"/>
              <a:gd name="connsiteY1" fmla="*/ 27609 h 1085942"/>
              <a:gd name="connsiteX2" fmla="*/ 211661 w 1205550"/>
              <a:gd name="connsiteY2" fmla="*/ 55218 h 1085942"/>
              <a:gd name="connsiteX3" fmla="*/ 294485 w 1205550"/>
              <a:gd name="connsiteY3" fmla="*/ 119638 h 1085942"/>
              <a:gd name="connsiteX4" fmla="*/ 368107 w 1205550"/>
              <a:gd name="connsiteY4" fmla="*/ 230073 h 1085942"/>
              <a:gd name="connsiteX5" fmla="*/ 395715 w 1205550"/>
              <a:gd name="connsiteY5" fmla="*/ 349710 h 1085942"/>
              <a:gd name="connsiteX6" fmla="*/ 368107 w 1205550"/>
              <a:gd name="connsiteY6" fmla="*/ 487754 h 1085942"/>
              <a:gd name="connsiteX7" fmla="*/ 349701 w 1205550"/>
              <a:gd name="connsiteY7" fmla="*/ 506160 h 1085942"/>
              <a:gd name="connsiteX8" fmla="*/ 322093 w 1205550"/>
              <a:gd name="connsiteY8" fmla="*/ 515363 h 1085942"/>
              <a:gd name="connsiteX9" fmla="*/ 294485 w 1205550"/>
              <a:gd name="connsiteY9" fmla="*/ 506160 h 1085942"/>
              <a:gd name="connsiteX10" fmla="*/ 257675 w 1205550"/>
              <a:gd name="connsiteY10" fmla="*/ 404928 h 1085942"/>
              <a:gd name="connsiteX11" fmla="*/ 266877 w 1205550"/>
              <a:gd name="connsiteY11" fmla="*/ 358913 h 1085942"/>
              <a:gd name="connsiteX12" fmla="*/ 377309 w 1205550"/>
              <a:gd name="connsiteY12" fmla="*/ 312899 h 1085942"/>
              <a:gd name="connsiteX13" fmla="*/ 450931 w 1205550"/>
              <a:gd name="connsiteY13" fmla="*/ 322102 h 1085942"/>
              <a:gd name="connsiteX14" fmla="*/ 736214 w 1205550"/>
              <a:gd name="connsiteY14" fmla="*/ 441739 h 1085942"/>
              <a:gd name="connsiteX15" fmla="*/ 1058307 w 1205550"/>
              <a:gd name="connsiteY15" fmla="*/ 662609 h 1085942"/>
              <a:gd name="connsiteX16" fmla="*/ 1122726 w 1205550"/>
              <a:gd name="connsiteY16" fmla="*/ 745435 h 1085942"/>
              <a:gd name="connsiteX17" fmla="*/ 1141131 w 1205550"/>
              <a:gd name="connsiteY17" fmla="*/ 791450 h 1085942"/>
              <a:gd name="connsiteX18" fmla="*/ 1187144 w 1205550"/>
              <a:gd name="connsiteY18" fmla="*/ 938696 h 1085942"/>
              <a:gd name="connsiteX19" fmla="*/ 1196347 w 1205550"/>
              <a:gd name="connsiteY19" fmla="*/ 984710 h 1085942"/>
              <a:gd name="connsiteX20" fmla="*/ 1205550 w 1205550"/>
              <a:gd name="connsiteY20" fmla="*/ 1021522 h 1085942"/>
              <a:gd name="connsiteX21" fmla="*/ 1196347 w 1205550"/>
              <a:gd name="connsiteY21" fmla="*/ 1085942 h 108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5550" h="1085942">
                <a:moveTo>
                  <a:pt x="0" y="0"/>
                </a:moveTo>
                <a:cubicBezTo>
                  <a:pt x="55216" y="9203"/>
                  <a:pt x="111483" y="13479"/>
                  <a:pt x="165648" y="27609"/>
                </a:cubicBezTo>
                <a:cubicBezTo>
                  <a:pt x="182956" y="32124"/>
                  <a:pt x="197106" y="44821"/>
                  <a:pt x="211661" y="55218"/>
                </a:cubicBezTo>
                <a:cubicBezTo>
                  <a:pt x="240122" y="75548"/>
                  <a:pt x="269754" y="94906"/>
                  <a:pt x="294485" y="119638"/>
                </a:cubicBezTo>
                <a:cubicBezTo>
                  <a:pt x="315061" y="140214"/>
                  <a:pt x="355156" y="194456"/>
                  <a:pt x="368107" y="230073"/>
                </a:cubicBezTo>
                <a:cubicBezTo>
                  <a:pt x="386207" y="279848"/>
                  <a:pt x="387378" y="299691"/>
                  <a:pt x="395715" y="349710"/>
                </a:cubicBezTo>
                <a:cubicBezTo>
                  <a:pt x="388615" y="434910"/>
                  <a:pt x="406097" y="440266"/>
                  <a:pt x="368107" y="487754"/>
                </a:cubicBezTo>
                <a:cubicBezTo>
                  <a:pt x="362687" y="494529"/>
                  <a:pt x="357141" y="501696"/>
                  <a:pt x="349701" y="506160"/>
                </a:cubicBezTo>
                <a:cubicBezTo>
                  <a:pt x="341383" y="511151"/>
                  <a:pt x="331296" y="512295"/>
                  <a:pt x="322093" y="515363"/>
                </a:cubicBezTo>
                <a:cubicBezTo>
                  <a:pt x="312890" y="512295"/>
                  <a:pt x="300305" y="513920"/>
                  <a:pt x="294485" y="506160"/>
                </a:cubicBezTo>
                <a:cubicBezTo>
                  <a:pt x="274115" y="478999"/>
                  <a:pt x="265927" y="437938"/>
                  <a:pt x="257675" y="404928"/>
                </a:cubicBezTo>
                <a:cubicBezTo>
                  <a:pt x="260742" y="389590"/>
                  <a:pt x="256485" y="370604"/>
                  <a:pt x="266877" y="358913"/>
                </a:cubicBezTo>
                <a:cubicBezTo>
                  <a:pt x="298196" y="323678"/>
                  <a:pt x="336568" y="321048"/>
                  <a:pt x="377309" y="312899"/>
                </a:cubicBezTo>
                <a:cubicBezTo>
                  <a:pt x="401850" y="315967"/>
                  <a:pt x="426788" y="316737"/>
                  <a:pt x="450931" y="322102"/>
                </a:cubicBezTo>
                <a:cubicBezTo>
                  <a:pt x="551343" y="344416"/>
                  <a:pt x="647615" y="393411"/>
                  <a:pt x="736214" y="441739"/>
                </a:cubicBezTo>
                <a:cubicBezTo>
                  <a:pt x="843760" y="500402"/>
                  <a:pt x="968568" y="572868"/>
                  <a:pt x="1058307" y="662609"/>
                </a:cubicBezTo>
                <a:cubicBezTo>
                  <a:pt x="1083039" y="687341"/>
                  <a:pt x="1103813" y="716014"/>
                  <a:pt x="1122726" y="745435"/>
                </a:cubicBezTo>
                <a:cubicBezTo>
                  <a:pt x="1131659" y="759331"/>
                  <a:pt x="1135575" y="775893"/>
                  <a:pt x="1141131" y="791450"/>
                </a:cubicBezTo>
                <a:cubicBezTo>
                  <a:pt x="1155691" y="832219"/>
                  <a:pt x="1176177" y="894826"/>
                  <a:pt x="1187144" y="938696"/>
                </a:cubicBezTo>
                <a:cubicBezTo>
                  <a:pt x="1190938" y="953871"/>
                  <a:pt x="1192954" y="969441"/>
                  <a:pt x="1196347" y="984710"/>
                </a:cubicBezTo>
                <a:cubicBezTo>
                  <a:pt x="1199091" y="997057"/>
                  <a:pt x="1202482" y="1009251"/>
                  <a:pt x="1205550" y="1021522"/>
                </a:cubicBezTo>
                <a:lnTo>
                  <a:pt x="1196347" y="1085942"/>
                </a:ln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91438" tIns="45719" rIns="91438" bIns="45719" rtlCol="0" anchor="ctr"/>
          <a:lstStyle/>
          <a:p>
            <a:pPr algn="ctr"/>
            <a:endParaRPr kumimoji="1" lang="zh-CN" altLang="en-US"/>
          </a:p>
        </p:txBody>
      </p:sp>
      <p:sp>
        <p:nvSpPr>
          <p:cNvPr id="4" name="任意形状 87"/>
          <p:cNvSpPr/>
          <p:nvPr/>
        </p:nvSpPr>
        <p:spPr>
          <a:xfrm>
            <a:off x="9671546" y="4099641"/>
            <a:ext cx="635379" cy="956664"/>
          </a:xfrm>
          <a:custGeom>
            <a:avLst/>
            <a:gdLst>
              <a:gd name="connsiteX0" fmla="*/ 607376 w 717808"/>
              <a:gd name="connsiteY0" fmla="*/ 0 h 1490869"/>
              <a:gd name="connsiteX1" fmla="*/ 634984 w 717808"/>
              <a:gd name="connsiteY1" fmla="*/ 64420 h 1490869"/>
              <a:gd name="connsiteX2" fmla="*/ 680997 w 717808"/>
              <a:gd name="connsiteY2" fmla="*/ 174855 h 1490869"/>
              <a:gd name="connsiteX3" fmla="*/ 717808 w 717808"/>
              <a:gd name="connsiteY3" fmla="*/ 395725 h 1490869"/>
              <a:gd name="connsiteX4" fmla="*/ 671794 w 717808"/>
              <a:gd name="connsiteY4" fmla="*/ 552174 h 1490869"/>
              <a:gd name="connsiteX5" fmla="*/ 616578 w 717808"/>
              <a:gd name="connsiteY5" fmla="*/ 588985 h 1490869"/>
              <a:gd name="connsiteX6" fmla="*/ 450930 w 717808"/>
              <a:gd name="connsiteY6" fmla="*/ 662609 h 1490869"/>
              <a:gd name="connsiteX7" fmla="*/ 276080 w 717808"/>
              <a:gd name="connsiteY7" fmla="*/ 690217 h 1490869"/>
              <a:gd name="connsiteX8" fmla="*/ 230066 w 717808"/>
              <a:gd name="connsiteY8" fmla="*/ 681014 h 1490869"/>
              <a:gd name="connsiteX9" fmla="*/ 239269 w 717808"/>
              <a:gd name="connsiteY9" fmla="*/ 533768 h 1490869"/>
              <a:gd name="connsiteX10" fmla="*/ 312890 w 717808"/>
              <a:gd name="connsiteY10" fmla="*/ 441739 h 1490869"/>
              <a:gd name="connsiteX11" fmla="*/ 368106 w 717808"/>
              <a:gd name="connsiteY11" fmla="*/ 395725 h 1490869"/>
              <a:gd name="connsiteX12" fmla="*/ 404917 w 717808"/>
              <a:gd name="connsiteY12" fmla="*/ 386522 h 1490869"/>
              <a:gd name="connsiteX13" fmla="*/ 515349 w 717808"/>
              <a:gd name="connsiteY13" fmla="*/ 478551 h 1490869"/>
              <a:gd name="connsiteX14" fmla="*/ 607376 w 717808"/>
              <a:gd name="connsiteY14" fmla="*/ 644203 h 1490869"/>
              <a:gd name="connsiteX15" fmla="*/ 644186 w 717808"/>
              <a:gd name="connsiteY15" fmla="*/ 782246 h 1490869"/>
              <a:gd name="connsiteX16" fmla="*/ 616578 w 717808"/>
              <a:gd name="connsiteY16" fmla="*/ 947898 h 1490869"/>
              <a:gd name="connsiteX17" fmla="*/ 450930 w 717808"/>
              <a:gd name="connsiteY17" fmla="*/ 1168768 h 1490869"/>
              <a:gd name="connsiteX18" fmla="*/ 285282 w 717808"/>
              <a:gd name="connsiteY18" fmla="*/ 1334420 h 1490869"/>
              <a:gd name="connsiteX19" fmla="*/ 27608 w 717808"/>
              <a:gd name="connsiteY19" fmla="*/ 1490869 h 1490869"/>
              <a:gd name="connsiteX20" fmla="*/ 0 w 717808"/>
              <a:gd name="connsiteY20" fmla="*/ 1490869 h 149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7808" h="1490869">
                <a:moveTo>
                  <a:pt x="607376" y="0"/>
                </a:moveTo>
                <a:cubicBezTo>
                  <a:pt x="616579" y="21473"/>
                  <a:pt x="625317" y="43152"/>
                  <a:pt x="634984" y="64420"/>
                </a:cubicBezTo>
                <a:cubicBezTo>
                  <a:pt x="655884" y="110403"/>
                  <a:pt x="666197" y="115654"/>
                  <a:pt x="680997" y="174855"/>
                </a:cubicBezTo>
                <a:cubicBezTo>
                  <a:pt x="702440" y="260630"/>
                  <a:pt x="707722" y="315033"/>
                  <a:pt x="717808" y="395725"/>
                </a:cubicBezTo>
                <a:cubicBezTo>
                  <a:pt x="702470" y="447875"/>
                  <a:pt x="697016" y="504021"/>
                  <a:pt x="671794" y="552174"/>
                </a:cubicBezTo>
                <a:cubicBezTo>
                  <a:pt x="661530" y="571769"/>
                  <a:pt x="635417" y="577391"/>
                  <a:pt x="616578" y="588985"/>
                </a:cubicBezTo>
                <a:cubicBezTo>
                  <a:pt x="555993" y="626269"/>
                  <a:pt x="524580" y="642522"/>
                  <a:pt x="450930" y="662609"/>
                </a:cubicBezTo>
                <a:cubicBezTo>
                  <a:pt x="402644" y="675778"/>
                  <a:pt x="328009" y="683726"/>
                  <a:pt x="276080" y="690217"/>
                </a:cubicBezTo>
                <a:cubicBezTo>
                  <a:pt x="260742" y="687149"/>
                  <a:pt x="243647" y="688775"/>
                  <a:pt x="230066" y="681014"/>
                </a:cubicBezTo>
                <a:cubicBezTo>
                  <a:pt x="181307" y="653152"/>
                  <a:pt x="237488" y="539110"/>
                  <a:pt x="239269" y="533768"/>
                </a:cubicBezTo>
                <a:cubicBezTo>
                  <a:pt x="251211" y="497940"/>
                  <a:pt x="286760" y="465494"/>
                  <a:pt x="312890" y="441739"/>
                </a:cubicBezTo>
                <a:cubicBezTo>
                  <a:pt x="330618" y="425623"/>
                  <a:pt x="347562" y="408052"/>
                  <a:pt x="368106" y="395725"/>
                </a:cubicBezTo>
                <a:cubicBezTo>
                  <a:pt x="378952" y="389218"/>
                  <a:pt x="392647" y="389590"/>
                  <a:pt x="404917" y="386522"/>
                </a:cubicBezTo>
                <a:cubicBezTo>
                  <a:pt x="479688" y="411445"/>
                  <a:pt x="463588" y="394438"/>
                  <a:pt x="515349" y="478551"/>
                </a:cubicBezTo>
                <a:cubicBezTo>
                  <a:pt x="548454" y="532347"/>
                  <a:pt x="607376" y="644203"/>
                  <a:pt x="607376" y="644203"/>
                </a:cubicBezTo>
                <a:cubicBezTo>
                  <a:pt x="619646" y="690217"/>
                  <a:pt x="642744" y="734646"/>
                  <a:pt x="644186" y="782246"/>
                </a:cubicBezTo>
                <a:cubicBezTo>
                  <a:pt x="645881" y="838199"/>
                  <a:pt x="635849" y="895341"/>
                  <a:pt x="616578" y="947898"/>
                </a:cubicBezTo>
                <a:cubicBezTo>
                  <a:pt x="599271" y="995100"/>
                  <a:pt x="481499" y="1136015"/>
                  <a:pt x="450930" y="1168768"/>
                </a:cubicBezTo>
                <a:cubicBezTo>
                  <a:pt x="397650" y="1225855"/>
                  <a:pt x="343835" y="1282754"/>
                  <a:pt x="285282" y="1334420"/>
                </a:cubicBezTo>
                <a:cubicBezTo>
                  <a:pt x="254379" y="1361688"/>
                  <a:pt x="98316" y="1490869"/>
                  <a:pt x="27608" y="1490869"/>
                </a:cubicBezTo>
                <a:lnTo>
                  <a:pt x="0" y="1490869"/>
                </a:ln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91438" tIns="45719" rIns="91438" bIns="45719" rtlCol="0" anchor="ctr"/>
          <a:lstStyle/>
          <a:p>
            <a:pPr algn="ctr"/>
            <a:endParaRPr kumimoji="1" lang="zh-CN" altLang="en-US"/>
          </a:p>
        </p:txBody>
      </p:sp>
      <p:sp>
        <p:nvSpPr>
          <p:cNvPr id="5" name="任意形状 88"/>
          <p:cNvSpPr/>
          <p:nvPr/>
        </p:nvSpPr>
        <p:spPr>
          <a:xfrm>
            <a:off x="8378318" y="3338562"/>
            <a:ext cx="396844" cy="1634239"/>
          </a:xfrm>
          <a:custGeom>
            <a:avLst/>
            <a:gdLst>
              <a:gd name="connsiteX0" fmla="*/ 46013 w 322113"/>
              <a:gd name="connsiteY0" fmla="*/ 0 h 1610508"/>
              <a:gd name="connsiteX1" fmla="*/ 18405 w 322113"/>
              <a:gd name="connsiteY1" fmla="*/ 174856 h 1610508"/>
              <a:gd name="connsiteX2" fmla="*/ 0 w 322113"/>
              <a:gd name="connsiteY2" fmla="*/ 349711 h 1610508"/>
              <a:gd name="connsiteX3" fmla="*/ 18405 w 322113"/>
              <a:gd name="connsiteY3" fmla="*/ 754638 h 1610508"/>
              <a:gd name="connsiteX4" fmla="*/ 36810 w 322113"/>
              <a:gd name="connsiteY4" fmla="*/ 782247 h 1610508"/>
              <a:gd name="connsiteX5" fmla="*/ 82824 w 322113"/>
              <a:gd name="connsiteY5" fmla="*/ 809856 h 1610508"/>
              <a:gd name="connsiteX6" fmla="*/ 147242 w 322113"/>
              <a:gd name="connsiteY6" fmla="*/ 800653 h 1610508"/>
              <a:gd name="connsiteX7" fmla="*/ 174850 w 322113"/>
              <a:gd name="connsiteY7" fmla="*/ 727029 h 1610508"/>
              <a:gd name="connsiteX8" fmla="*/ 165648 w 322113"/>
              <a:gd name="connsiteY8" fmla="*/ 598189 h 1610508"/>
              <a:gd name="connsiteX9" fmla="*/ 128837 w 322113"/>
              <a:gd name="connsiteY9" fmla="*/ 625798 h 1610508"/>
              <a:gd name="connsiteX10" fmla="*/ 110432 w 322113"/>
              <a:gd name="connsiteY10" fmla="*/ 662609 h 1610508"/>
              <a:gd name="connsiteX11" fmla="*/ 73621 w 322113"/>
              <a:gd name="connsiteY11" fmla="*/ 745435 h 1610508"/>
              <a:gd name="connsiteX12" fmla="*/ 55216 w 322113"/>
              <a:gd name="connsiteY12" fmla="*/ 947899 h 1610508"/>
              <a:gd name="connsiteX13" fmla="*/ 73621 w 322113"/>
              <a:gd name="connsiteY13" fmla="*/ 1049131 h 1610508"/>
              <a:gd name="connsiteX14" fmla="*/ 119634 w 322113"/>
              <a:gd name="connsiteY14" fmla="*/ 1196377 h 1610508"/>
              <a:gd name="connsiteX15" fmla="*/ 138040 w 322113"/>
              <a:gd name="connsiteY15" fmla="*/ 1233189 h 1610508"/>
              <a:gd name="connsiteX16" fmla="*/ 174850 w 322113"/>
              <a:gd name="connsiteY16" fmla="*/ 1334421 h 1610508"/>
              <a:gd name="connsiteX17" fmla="*/ 211661 w 322113"/>
              <a:gd name="connsiteY17" fmla="*/ 1408044 h 1610508"/>
              <a:gd name="connsiteX18" fmla="*/ 220864 w 322113"/>
              <a:gd name="connsiteY18" fmla="*/ 1435653 h 1610508"/>
              <a:gd name="connsiteX19" fmla="*/ 248472 w 322113"/>
              <a:gd name="connsiteY19" fmla="*/ 1472464 h 1610508"/>
              <a:gd name="connsiteX20" fmla="*/ 294485 w 322113"/>
              <a:gd name="connsiteY20" fmla="*/ 1536885 h 1610508"/>
              <a:gd name="connsiteX21" fmla="*/ 303688 w 322113"/>
              <a:gd name="connsiteY21" fmla="*/ 1564493 h 1610508"/>
              <a:gd name="connsiteX22" fmla="*/ 322093 w 322113"/>
              <a:gd name="connsiteY22" fmla="*/ 1610508 h 161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2113" h="1610508">
                <a:moveTo>
                  <a:pt x="46013" y="0"/>
                </a:moveTo>
                <a:cubicBezTo>
                  <a:pt x="23376" y="249005"/>
                  <a:pt x="53347" y="-23155"/>
                  <a:pt x="18405" y="174856"/>
                </a:cubicBezTo>
                <a:cubicBezTo>
                  <a:pt x="15493" y="191358"/>
                  <a:pt x="1206" y="337655"/>
                  <a:pt x="0" y="349711"/>
                </a:cubicBezTo>
                <a:cubicBezTo>
                  <a:pt x="6135" y="484687"/>
                  <a:pt x="6948" y="620010"/>
                  <a:pt x="18405" y="754638"/>
                </a:cubicBezTo>
                <a:cubicBezTo>
                  <a:pt x="19343" y="765659"/>
                  <a:pt x="28412" y="775049"/>
                  <a:pt x="36810" y="782247"/>
                </a:cubicBezTo>
                <a:cubicBezTo>
                  <a:pt x="50391" y="793888"/>
                  <a:pt x="67486" y="800653"/>
                  <a:pt x="82824" y="809856"/>
                </a:cubicBezTo>
                <a:cubicBezTo>
                  <a:pt x="104297" y="806788"/>
                  <a:pt x="129194" y="812685"/>
                  <a:pt x="147242" y="800653"/>
                </a:cubicBezTo>
                <a:cubicBezTo>
                  <a:pt x="151961" y="797507"/>
                  <a:pt x="170577" y="739848"/>
                  <a:pt x="174850" y="727029"/>
                </a:cubicBezTo>
                <a:cubicBezTo>
                  <a:pt x="171783" y="684082"/>
                  <a:pt x="183464" y="637386"/>
                  <a:pt x="165648" y="598189"/>
                </a:cubicBezTo>
                <a:cubicBezTo>
                  <a:pt x="159301" y="584226"/>
                  <a:pt x="138819" y="614152"/>
                  <a:pt x="128837" y="625798"/>
                </a:cubicBezTo>
                <a:cubicBezTo>
                  <a:pt x="119909" y="636214"/>
                  <a:pt x="116181" y="650153"/>
                  <a:pt x="110432" y="662609"/>
                </a:cubicBezTo>
                <a:cubicBezTo>
                  <a:pt x="97771" y="690041"/>
                  <a:pt x="85891" y="717826"/>
                  <a:pt x="73621" y="745435"/>
                </a:cubicBezTo>
                <a:cubicBezTo>
                  <a:pt x="64117" y="811962"/>
                  <a:pt x="52635" y="880793"/>
                  <a:pt x="55216" y="947899"/>
                </a:cubicBezTo>
                <a:cubicBezTo>
                  <a:pt x="56534" y="982171"/>
                  <a:pt x="66895" y="1015500"/>
                  <a:pt x="73621" y="1049131"/>
                </a:cubicBezTo>
                <a:cubicBezTo>
                  <a:pt x="81595" y="1089001"/>
                  <a:pt x="111468" y="1180045"/>
                  <a:pt x="119634" y="1196377"/>
                </a:cubicBezTo>
                <a:cubicBezTo>
                  <a:pt x="125769" y="1208648"/>
                  <a:pt x="132945" y="1220451"/>
                  <a:pt x="138040" y="1233189"/>
                </a:cubicBezTo>
                <a:cubicBezTo>
                  <a:pt x="167033" y="1305673"/>
                  <a:pt x="144672" y="1269034"/>
                  <a:pt x="174850" y="1334421"/>
                </a:cubicBezTo>
                <a:cubicBezTo>
                  <a:pt x="186348" y="1359333"/>
                  <a:pt x="202984" y="1382014"/>
                  <a:pt x="211661" y="1408044"/>
                </a:cubicBezTo>
                <a:cubicBezTo>
                  <a:pt x="214729" y="1417247"/>
                  <a:pt x="216051" y="1427230"/>
                  <a:pt x="220864" y="1435653"/>
                </a:cubicBezTo>
                <a:cubicBezTo>
                  <a:pt x="228474" y="1448970"/>
                  <a:pt x="240343" y="1459457"/>
                  <a:pt x="248472" y="1472464"/>
                </a:cubicBezTo>
                <a:cubicBezTo>
                  <a:pt x="288849" y="1537070"/>
                  <a:pt x="241853" y="1484251"/>
                  <a:pt x="294485" y="1536885"/>
                </a:cubicBezTo>
                <a:cubicBezTo>
                  <a:pt x="297553" y="1546088"/>
                  <a:pt x="299867" y="1555577"/>
                  <a:pt x="303688" y="1564493"/>
                </a:cubicBezTo>
                <a:cubicBezTo>
                  <a:pt x="323465" y="1610640"/>
                  <a:pt x="322093" y="1586112"/>
                  <a:pt x="322093" y="1610508"/>
                </a:cubicBez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91438" tIns="45719" rIns="91438" bIns="45719" rtlCol="0" anchor="ctr"/>
          <a:lstStyle/>
          <a:p>
            <a:pPr algn="ctr"/>
            <a:endParaRPr kumimoji="1" lang="zh-CN" altLang="en-US"/>
          </a:p>
        </p:txBody>
      </p:sp>
      <p:sp>
        <p:nvSpPr>
          <p:cNvPr id="7" name="矩形 6"/>
          <p:cNvSpPr/>
          <p:nvPr/>
        </p:nvSpPr>
        <p:spPr>
          <a:xfrm rot="21331181">
            <a:off x="6098531" y="2519034"/>
            <a:ext cx="2592636" cy="1666233"/>
          </a:xfrm>
          <a:prstGeom prst="rect">
            <a:avLst/>
          </a:prstGeom>
          <a:blipFill dpi="0" rotWithShape="1">
            <a:blip r:embed="rId1"/>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6026793" y="1076799"/>
            <a:ext cx="2309409" cy="1626609"/>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9" name="矩形 8"/>
          <p:cNvSpPr/>
          <p:nvPr/>
        </p:nvSpPr>
        <p:spPr>
          <a:xfrm rot="21331181">
            <a:off x="8929258" y="2143875"/>
            <a:ext cx="2747167" cy="168501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0" name="矩形 9"/>
          <p:cNvSpPr/>
          <p:nvPr/>
        </p:nvSpPr>
        <p:spPr>
          <a:xfrm rot="20398142">
            <a:off x="2707323" y="2293536"/>
            <a:ext cx="3073825" cy="205246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76200"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1229" y="3591073"/>
            <a:ext cx="3302023" cy="3302023"/>
          </a:xfrm>
          <a:prstGeom prst="rect">
            <a:avLst/>
          </a:prstGeom>
        </p:spPr>
      </p:pic>
      <p:pic>
        <p:nvPicPr>
          <p:cNvPr id="17" name="图片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65698" y="4701204"/>
            <a:ext cx="3194040" cy="2054182"/>
          </a:xfrm>
          <a:prstGeom prst="rect">
            <a:avLst/>
          </a:prstGeom>
        </p:spPr>
      </p:pic>
      <p:sp>
        <p:nvSpPr>
          <p:cNvPr id="18" name="TextBox 30"/>
          <p:cNvSpPr txBox="1"/>
          <p:nvPr/>
        </p:nvSpPr>
        <p:spPr>
          <a:xfrm>
            <a:off x="1666591" y="1340442"/>
            <a:ext cx="6292402" cy="923330"/>
          </a:xfrm>
          <a:prstGeom prst="rect">
            <a:avLst/>
          </a:prstGeom>
          <a:noFill/>
        </p:spPr>
        <p:txBody>
          <a:bodyPr wrap="square" rtlCol="0">
            <a:spAutoFit/>
          </a:bodyPr>
          <a:lstStyle/>
          <a:p>
            <a:r>
              <a:rPr lang="zh-CN" altLang="en-US" sz="3200" b="1" dirty="0" smtClean="0">
                <a:solidFill>
                  <a:schemeClr val="bg2">
                    <a:lumMod val="50000"/>
                  </a:schemeClr>
                </a:solidFill>
                <a:latin typeface="方正卡通简体" panose="03000509000000000000" pitchFamily="65" charset="-122"/>
                <a:ea typeface="方正卡通简体" panose="03000509000000000000" pitchFamily="65" charset="-122"/>
              </a:rPr>
              <a:t>这就是我们的</a:t>
            </a:r>
            <a:r>
              <a:rPr lang="zh-CN" altLang="en-US" sz="5400" b="1" dirty="0" smtClean="0">
                <a:solidFill>
                  <a:schemeClr val="bg2">
                    <a:lumMod val="50000"/>
                  </a:schemeClr>
                </a:solidFill>
                <a:latin typeface="方正卡通简体" panose="03000509000000000000" pitchFamily="65" charset="-122"/>
                <a:ea typeface="方正卡通简体" panose="03000509000000000000" pitchFamily="65" charset="-122"/>
              </a:rPr>
              <a:t>追求</a:t>
            </a:r>
            <a:r>
              <a:rPr lang="zh-CN" altLang="en-US" sz="3200" b="1" dirty="0" smtClean="0">
                <a:solidFill>
                  <a:schemeClr val="bg2">
                    <a:lumMod val="50000"/>
                  </a:schemeClr>
                </a:solidFill>
                <a:latin typeface="方正卡通简体" panose="03000509000000000000" pitchFamily="65" charset="-122"/>
                <a:ea typeface="方正卡通简体" panose="03000509000000000000" pitchFamily="65" charset="-122"/>
              </a:rPr>
              <a:t>！</a:t>
            </a:r>
            <a:endParaRPr lang="zh-CN" altLang="en-US" sz="3200" b="1" dirty="0">
              <a:solidFill>
                <a:schemeClr val="bg2">
                  <a:lumMod val="50000"/>
                </a:schemeClr>
              </a:solidFill>
              <a:latin typeface="方正卡通简体" panose="03000509000000000000" pitchFamily="65" charset="-122"/>
              <a:ea typeface="方正卡通简体" panose="03000509000000000000" pitchFamily="65"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435">
                                          <p:stCondLst>
                                            <p:cond delay="0"/>
                                          </p:stCondLst>
                                        </p:cTn>
                                        <p:tgtEl>
                                          <p:spTgt spid="15"/>
                                        </p:tgtEl>
                                      </p:cBhvr>
                                    </p:animEffect>
                                    <p:anim calcmode="lin" valueType="num">
                                      <p:cBhvr>
                                        <p:cTn id="8" dur="1367"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15"/>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15"/>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15"/>
                                        </p:tgtEl>
                                        <p:attrNameLst>
                                          <p:attrName>ppt_y</p:attrName>
                                        </p:attrNameLst>
                                      </p:cBhvr>
                                      <p:tavLst>
                                        <p:tav tm="0" fmla="#ppt_y-sin(pi*$)/81">
                                          <p:val>
                                            <p:fltVal val="0"/>
                                          </p:val>
                                        </p:tav>
                                        <p:tav tm="100000">
                                          <p:val>
                                            <p:fltVal val="1"/>
                                          </p:val>
                                        </p:tav>
                                      </p:tavLst>
                                    </p:anim>
                                    <p:animScale>
                                      <p:cBhvr>
                                        <p:cTn id="13" dur="20">
                                          <p:stCondLst>
                                            <p:cond delay="487"/>
                                          </p:stCondLst>
                                        </p:cTn>
                                        <p:tgtEl>
                                          <p:spTgt spid="15"/>
                                        </p:tgtEl>
                                      </p:cBhvr>
                                      <p:to x="100000" y="60000"/>
                                    </p:animScale>
                                    <p:animScale>
                                      <p:cBhvr>
                                        <p:cTn id="14" dur="124" decel="50000">
                                          <p:stCondLst>
                                            <p:cond delay="507"/>
                                          </p:stCondLst>
                                        </p:cTn>
                                        <p:tgtEl>
                                          <p:spTgt spid="15"/>
                                        </p:tgtEl>
                                      </p:cBhvr>
                                      <p:to x="100000" y="100000"/>
                                    </p:animScale>
                                    <p:animScale>
                                      <p:cBhvr>
                                        <p:cTn id="15" dur="20">
                                          <p:stCondLst>
                                            <p:cond delay="984"/>
                                          </p:stCondLst>
                                        </p:cTn>
                                        <p:tgtEl>
                                          <p:spTgt spid="15"/>
                                        </p:tgtEl>
                                      </p:cBhvr>
                                      <p:to x="100000" y="80000"/>
                                    </p:animScale>
                                    <p:animScale>
                                      <p:cBhvr>
                                        <p:cTn id="16" dur="124" decel="50000">
                                          <p:stCondLst>
                                            <p:cond delay="1004"/>
                                          </p:stCondLst>
                                        </p:cTn>
                                        <p:tgtEl>
                                          <p:spTgt spid="15"/>
                                        </p:tgtEl>
                                      </p:cBhvr>
                                      <p:to x="100000" y="100000"/>
                                    </p:animScale>
                                    <p:animScale>
                                      <p:cBhvr>
                                        <p:cTn id="17" dur="20">
                                          <p:stCondLst>
                                            <p:cond delay="1231"/>
                                          </p:stCondLst>
                                        </p:cTn>
                                        <p:tgtEl>
                                          <p:spTgt spid="15"/>
                                        </p:tgtEl>
                                      </p:cBhvr>
                                      <p:to x="100000" y="90000"/>
                                    </p:animScale>
                                    <p:animScale>
                                      <p:cBhvr>
                                        <p:cTn id="18" dur="124" decel="50000">
                                          <p:stCondLst>
                                            <p:cond delay="1251"/>
                                          </p:stCondLst>
                                        </p:cTn>
                                        <p:tgtEl>
                                          <p:spTgt spid="15"/>
                                        </p:tgtEl>
                                      </p:cBhvr>
                                      <p:to x="100000" y="100000"/>
                                    </p:animScale>
                                    <p:animScale>
                                      <p:cBhvr>
                                        <p:cTn id="19" dur="20">
                                          <p:stCondLst>
                                            <p:cond delay="1356"/>
                                          </p:stCondLst>
                                        </p:cTn>
                                        <p:tgtEl>
                                          <p:spTgt spid="15"/>
                                        </p:tgtEl>
                                      </p:cBhvr>
                                      <p:to x="100000" y="95000"/>
                                    </p:animScale>
                                    <p:animScale>
                                      <p:cBhvr>
                                        <p:cTn id="20" dur="124" decel="50000">
                                          <p:stCondLst>
                                            <p:cond delay="1376"/>
                                          </p:stCondLst>
                                        </p:cTn>
                                        <p:tgtEl>
                                          <p:spTgt spid="15"/>
                                        </p:tgtEl>
                                      </p:cBhvr>
                                      <p:to x="100000" y="100000"/>
                                    </p:animScale>
                                  </p:childTnLst>
                                </p:cTn>
                              </p:par>
                              <p:par>
                                <p:cTn id="21" presetID="42"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22" presetClass="entr" presetSubtype="4"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750"/>
                                        <p:tgtEl>
                                          <p:spTgt spid="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750"/>
                                        <p:tgtEl>
                                          <p:spTgt spid="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750"/>
                                        <p:tgtEl>
                                          <p:spTgt spid="5"/>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down)">
                                      <p:cBhvr>
                                        <p:cTn id="38" dur="750"/>
                                        <p:tgtEl>
                                          <p:spTgt spid="4"/>
                                        </p:tgtEl>
                                      </p:cBhvr>
                                    </p:animEffect>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5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250"/>
                                        <p:tgtEl>
                                          <p:spTgt spid="7"/>
                                        </p:tgtEl>
                                      </p:cBhvr>
                                    </p:animEffect>
                                    <p:anim calcmode="lin" valueType="num">
                                      <p:cBhvr>
                                        <p:cTn id="48" dur="1250" fill="hold"/>
                                        <p:tgtEl>
                                          <p:spTgt spid="7"/>
                                        </p:tgtEl>
                                        <p:attrNameLst>
                                          <p:attrName>ppt_x</p:attrName>
                                        </p:attrNameLst>
                                      </p:cBhvr>
                                      <p:tavLst>
                                        <p:tav tm="0">
                                          <p:val>
                                            <p:strVal val="#ppt_x"/>
                                          </p:val>
                                        </p:tav>
                                        <p:tav tm="100000">
                                          <p:val>
                                            <p:strVal val="#ppt_x"/>
                                          </p:val>
                                        </p:tav>
                                      </p:tavLst>
                                    </p:anim>
                                    <p:anim calcmode="lin" valueType="num">
                                      <p:cBhvr>
                                        <p:cTn id="49" dur="1250" fill="hold"/>
                                        <p:tgtEl>
                                          <p:spTgt spid="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750"/>
                                        <p:tgtEl>
                                          <p:spTgt spid="8"/>
                                        </p:tgtEl>
                                      </p:cBhvr>
                                    </p:animEffect>
                                    <p:anim calcmode="lin" valueType="num">
                                      <p:cBhvr>
                                        <p:cTn id="53" dur="1750" fill="hold"/>
                                        <p:tgtEl>
                                          <p:spTgt spid="8"/>
                                        </p:tgtEl>
                                        <p:attrNameLst>
                                          <p:attrName>ppt_x</p:attrName>
                                        </p:attrNameLst>
                                      </p:cBhvr>
                                      <p:tavLst>
                                        <p:tav tm="0">
                                          <p:val>
                                            <p:strVal val="#ppt_x"/>
                                          </p:val>
                                        </p:tav>
                                        <p:tav tm="100000">
                                          <p:val>
                                            <p:strVal val="#ppt_x"/>
                                          </p:val>
                                        </p:tav>
                                      </p:tavLst>
                                    </p:anim>
                                    <p:anim calcmode="lin" valueType="num">
                                      <p:cBhvr>
                                        <p:cTn id="54" dur="1750" fill="hold"/>
                                        <p:tgtEl>
                                          <p:spTgt spid="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250"/>
                                        <p:tgtEl>
                                          <p:spTgt spid="9"/>
                                        </p:tgtEl>
                                      </p:cBhvr>
                                    </p:animEffect>
                                    <p:anim calcmode="lin" valueType="num">
                                      <p:cBhvr>
                                        <p:cTn id="58" dur="1250" fill="hold"/>
                                        <p:tgtEl>
                                          <p:spTgt spid="9"/>
                                        </p:tgtEl>
                                        <p:attrNameLst>
                                          <p:attrName>ppt_x</p:attrName>
                                        </p:attrNameLst>
                                      </p:cBhvr>
                                      <p:tavLst>
                                        <p:tav tm="0">
                                          <p:val>
                                            <p:strVal val="#ppt_x"/>
                                          </p:val>
                                        </p:tav>
                                        <p:tav tm="100000">
                                          <p:val>
                                            <p:strVal val="#ppt_x"/>
                                          </p:val>
                                        </p:tav>
                                      </p:tavLst>
                                    </p:anim>
                                    <p:anim calcmode="lin" valueType="num">
                                      <p:cBhvr>
                                        <p:cTn id="59" dur="1250" fill="hold"/>
                                        <p:tgtEl>
                                          <p:spTgt spid="9"/>
                                        </p:tgtEl>
                                        <p:attrNameLst>
                                          <p:attrName>ppt_y</p:attrName>
                                        </p:attrNameLst>
                                      </p:cBhvr>
                                      <p:tavLst>
                                        <p:tav tm="0">
                                          <p:val>
                                            <p:strVal val="#ppt_y+.1"/>
                                          </p:val>
                                        </p:tav>
                                        <p:tav tm="100000">
                                          <p:val>
                                            <p:strVal val="#ppt_y"/>
                                          </p:val>
                                        </p:tav>
                                      </p:tavLst>
                                    </p:anim>
                                  </p:childTnLst>
                                </p:cTn>
                              </p:par>
                              <p:par>
                                <p:cTn id="60" presetID="41" presetClass="entr" presetSubtype="0" fill="hold" grpId="0" nodeType="withEffect">
                                  <p:stCondLst>
                                    <p:cond delay="0"/>
                                  </p:stCondLst>
                                  <p:iterate type="lt">
                                    <p:tmPct val="10000"/>
                                  </p:iterate>
                                  <p:childTnLst>
                                    <p:set>
                                      <p:cBhvr>
                                        <p:cTn id="61" dur="1" fill="hold">
                                          <p:stCondLst>
                                            <p:cond delay="0"/>
                                          </p:stCondLst>
                                        </p:cTn>
                                        <p:tgtEl>
                                          <p:spTgt spid="18"/>
                                        </p:tgtEl>
                                        <p:attrNameLst>
                                          <p:attrName>style.visibility</p:attrName>
                                        </p:attrNameLst>
                                      </p:cBhvr>
                                      <p:to>
                                        <p:strVal val="visible"/>
                                      </p:to>
                                    </p:set>
                                    <p:anim calcmode="lin" valueType="num">
                                      <p:cBhvr>
                                        <p:cTn id="62" dur="10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3" dur="1000" fill="hold"/>
                                        <p:tgtEl>
                                          <p:spTgt spid="18"/>
                                        </p:tgtEl>
                                        <p:attrNameLst>
                                          <p:attrName>ppt_y</p:attrName>
                                        </p:attrNameLst>
                                      </p:cBhvr>
                                      <p:tavLst>
                                        <p:tav tm="0">
                                          <p:val>
                                            <p:strVal val="#ppt_y"/>
                                          </p:val>
                                        </p:tav>
                                        <p:tav tm="100000">
                                          <p:val>
                                            <p:strVal val="#ppt_y"/>
                                          </p:val>
                                        </p:tav>
                                      </p:tavLst>
                                    </p:anim>
                                    <p:anim calcmode="lin" valueType="num">
                                      <p:cBhvr>
                                        <p:cTn id="64" dur="10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5" dur="10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6" dur="1000" tmFilter="0,0; .5, 1; 1, 1"/>
                                        <p:tgtEl>
                                          <p:spTgt spid="18"/>
                                        </p:tgtEl>
                                      </p:cBhvr>
                                    </p:animEffect>
                                  </p:childTnLst>
                                </p:cTn>
                              </p:par>
                            </p:childTnLst>
                          </p:cTn>
                        </p:par>
                        <p:par>
                          <p:cTn id="67" fill="hold">
                            <p:stCondLst>
                              <p:cond delay="4500"/>
                            </p:stCondLst>
                            <p:childTnLst>
                              <p:par>
                                <p:cTn id="68" presetID="26" presetClass="emph" presetSubtype="0" fill="hold" grpId="1" nodeType="afterEffect">
                                  <p:stCondLst>
                                    <p:cond delay="0"/>
                                  </p:stCondLst>
                                  <p:childTnLst>
                                    <p:animEffect transition="out" filter="fade">
                                      <p:cBhvr>
                                        <p:cTn id="69" dur="500" tmFilter="0, 0; .2, .5; .8, .5; 1, 0"/>
                                        <p:tgtEl>
                                          <p:spTgt spid="10"/>
                                        </p:tgtEl>
                                      </p:cBhvr>
                                    </p:animEffect>
                                    <p:animScale>
                                      <p:cBhvr>
                                        <p:cTn id="70" dur="250" autoRev="1" fill="hold"/>
                                        <p:tgtEl>
                                          <p:spTgt spid="10"/>
                                        </p:tgtEl>
                                      </p:cBhvr>
                                      <p:by x="105000" y="105000"/>
                                    </p:animScale>
                                  </p:childTnLst>
                                </p:cTn>
                              </p:par>
                            </p:childTnLst>
                          </p:cTn>
                        </p:par>
                        <p:par>
                          <p:cTn id="71" fill="hold">
                            <p:stCondLst>
                              <p:cond delay="5000"/>
                            </p:stCondLst>
                            <p:childTnLst>
                              <p:par>
                                <p:cTn id="72" presetID="26" presetClass="emph" presetSubtype="0" fill="hold" grpId="1" nodeType="afterEffect">
                                  <p:stCondLst>
                                    <p:cond delay="0"/>
                                  </p:stCondLst>
                                  <p:childTnLst>
                                    <p:animEffect transition="out" filter="fade">
                                      <p:cBhvr>
                                        <p:cTn id="73" dur="500" tmFilter="0, 0; .2, .5; .8, .5; 1, 0"/>
                                        <p:tgtEl>
                                          <p:spTgt spid="7"/>
                                        </p:tgtEl>
                                      </p:cBhvr>
                                    </p:animEffect>
                                    <p:animScale>
                                      <p:cBhvr>
                                        <p:cTn id="74" dur="250" autoRev="1" fill="hold"/>
                                        <p:tgtEl>
                                          <p:spTgt spid="7"/>
                                        </p:tgtEl>
                                      </p:cBhvr>
                                      <p:by x="105000" y="105000"/>
                                    </p:animScale>
                                  </p:childTnLst>
                                </p:cTn>
                              </p:par>
                            </p:childTnLst>
                          </p:cTn>
                        </p:par>
                        <p:par>
                          <p:cTn id="75" fill="hold">
                            <p:stCondLst>
                              <p:cond delay="5500"/>
                            </p:stCondLst>
                            <p:childTnLst>
                              <p:par>
                                <p:cTn id="76" presetID="26" presetClass="emph" presetSubtype="0" fill="hold" grpId="1" nodeType="afterEffect">
                                  <p:stCondLst>
                                    <p:cond delay="0"/>
                                  </p:stCondLst>
                                  <p:childTnLst>
                                    <p:animEffect transition="out" filter="fade">
                                      <p:cBhvr>
                                        <p:cTn id="77" dur="500" tmFilter="0, 0; .2, .5; .8, .5; 1, 0"/>
                                        <p:tgtEl>
                                          <p:spTgt spid="8"/>
                                        </p:tgtEl>
                                      </p:cBhvr>
                                    </p:animEffect>
                                    <p:animScale>
                                      <p:cBhvr>
                                        <p:cTn id="78" dur="250" autoRev="1" fill="hold"/>
                                        <p:tgtEl>
                                          <p:spTgt spid="8"/>
                                        </p:tgtEl>
                                      </p:cBhvr>
                                      <p:by x="105000" y="105000"/>
                                    </p:animScale>
                                  </p:childTnLst>
                                </p:cTn>
                              </p:par>
                            </p:childTnLst>
                          </p:cTn>
                        </p:par>
                        <p:par>
                          <p:cTn id="79" fill="hold">
                            <p:stCondLst>
                              <p:cond delay="6000"/>
                            </p:stCondLst>
                            <p:childTnLst>
                              <p:par>
                                <p:cTn id="80" presetID="26" presetClass="emph" presetSubtype="0" fill="hold" grpId="1" nodeType="afterEffect">
                                  <p:stCondLst>
                                    <p:cond delay="0"/>
                                  </p:stCondLst>
                                  <p:childTnLst>
                                    <p:animEffect transition="out" filter="fade">
                                      <p:cBhvr>
                                        <p:cTn id="81" dur="500" tmFilter="0, 0; .2, .5; .8, .5; 1, 0"/>
                                        <p:tgtEl>
                                          <p:spTgt spid="9"/>
                                        </p:tgtEl>
                                      </p:cBhvr>
                                    </p:animEffect>
                                    <p:animScale>
                                      <p:cBhvr>
                                        <p:cTn id="82"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7" grpId="1" animBg="1"/>
      <p:bldP spid="8" grpId="0" animBg="1"/>
      <p:bldP spid="8" grpId="1" animBg="1"/>
      <p:bldP spid="9" grpId="0" animBg="1"/>
      <p:bldP spid="9" grpId="1" animBg="1"/>
      <p:bldP spid="10" grpId="0" animBg="1"/>
      <p:bldP spid="10" grpId="1" animBg="1"/>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446"/>
            <a:ext cx="12190412" cy="6857107"/>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571" y="771737"/>
            <a:ext cx="10747270" cy="5314524"/>
          </a:xfrm>
          <a:prstGeom prst="rect">
            <a:avLst/>
          </a:prstGeom>
        </p:spPr>
      </p:pic>
      <p:sp>
        <p:nvSpPr>
          <p:cNvPr id="18" name="矩形 17"/>
          <p:cNvSpPr/>
          <p:nvPr/>
        </p:nvSpPr>
        <p:spPr>
          <a:xfrm rot="20275821">
            <a:off x="7185802" y="3461344"/>
            <a:ext cx="2415604" cy="1676710"/>
          </a:xfrm>
          <a:prstGeom prst="rect">
            <a:avLst/>
          </a:prstGeom>
          <a:blipFill dpi="0" rotWithShape="1">
            <a:blip r:embed="rId3"/>
            <a:srcRect/>
            <a:stretch>
              <a:fillRect/>
            </a:stretch>
          </a:blipFill>
          <a:ln w="190500">
            <a:solidFill>
              <a:schemeClr val="bg1"/>
            </a:solidFill>
          </a:ln>
          <a:effectLst>
            <a:outerShdw blurRad="533400" dist="38100" dir="10800000" algn="r" rotWithShape="0">
              <a:prstClr val="black">
                <a:alpha val="40000"/>
              </a:prstClr>
            </a:outerShdw>
          </a:effectLst>
          <a:scene3d>
            <a:camera prst="isometricBottomDown">
              <a:rot lat="2744788" lon="784996" rev="40716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20275821">
            <a:off x="4182236" y="1324251"/>
            <a:ext cx="3405082" cy="2363522"/>
          </a:xfrm>
          <a:prstGeom prst="rect">
            <a:avLst/>
          </a:prstGeom>
          <a:blipFill dpi="0" rotWithShape="1">
            <a:blip r:embed="rId4"/>
            <a:srcRect/>
            <a:stretch>
              <a:fillRect/>
            </a:stretch>
          </a:blipFill>
          <a:ln w="190500">
            <a:solidFill>
              <a:schemeClr val="bg1"/>
            </a:solidFill>
          </a:ln>
          <a:effectLst>
            <a:outerShdw blurRad="533400" dist="38100" dir="10800000" algn="r" rotWithShape="0">
              <a:prstClr val="black">
                <a:alpha val="40000"/>
              </a:prstClr>
            </a:outerShdw>
          </a:effectLst>
          <a:scene3d>
            <a:camera prst="isometricBottomDown">
              <a:rot lat="1622043" lon="19759071" rev="20247212"/>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20275821">
            <a:off x="7461257" y="1363629"/>
            <a:ext cx="3332235" cy="2312958"/>
          </a:xfrm>
          <a:prstGeom prst="rect">
            <a:avLst/>
          </a:prstGeom>
          <a:blipFill dpi="0" rotWithShape="1">
            <a:blip r:embed="rId5"/>
            <a:srcRect/>
            <a:stretch>
              <a:fillRect/>
            </a:stretch>
          </a:blipFill>
          <a:ln w="190500">
            <a:solidFill>
              <a:schemeClr val="bg1"/>
            </a:solidFill>
          </a:ln>
          <a:effectLst>
            <a:outerShdw blurRad="533400" dist="38100" dir="10800000" algn="r" rotWithShape="0">
              <a:prstClr val="black">
                <a:alpha val="40000"/>
              </a:prstClr>
            </a:outerShdw>
          </a:effectLst>
          <a:scene3d>
            <a:camera prst="isometricBottomDown">
              <a:rot lat="2212261" lon="20971271" rev="2036047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0-#ppt_h/2"/>
                                          </p:val>
                                        </p:tav>
                                        <p:tav tm="100000">
                                          <p:val>
                                            <p:strVal val="#ppt_y"/>
                                          </p:val>
                                        </p:tav>
                                      </p:tavLst>
                                    </p:anim>
                                  </p:childTnLst>
                                </p:cTn>
                              </p:par>
                              <p:par>
                                <p:cTn id="9" presetID="52" presetClass="entr" presetSubtype="0" fill="hold" grpId="0" nodeType="withEffect">
                                  <p:stCondLst>
                                    <p:cond delay="1250"/>
                                  </p:stCondLst>
                                  <p:childTnLst>
                                    <p:set>
                                      <p:cBhvr>
                                        <p:cTn id="10" dur="1" fill="hold">
                                          <p:stCondLst>
                                            <p:cond delay="0"/>
                                          </p:stCondLst>
                                        </p:cTn>
                                        <p:tgtEl>
                                          <p:spTgt spid="18"/>
                                        </p:tgtEl>
                                        <p:attrNameLst>
                                          <p:attrName>style.visibility</p:attrName>
                                        </p:attrNameLst>
                                      </p:cBhvr>
                                      <p:to>
                                        <p:strVal val="visible"/>
                                      </p:to>
                                    </p:set>
                                    <p:animScale>
                                      <p:cBhvr>
                                        <p:cTn id="11" dur="2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2500" decel="50000" fill="hold">
                                          <p:stCondLst>
                                            <p:cond delay="0"/>
                                          </p:stCondLst>
                                        </p:cTn>
                                        <p:tgtEl>
                                          <p:spTgt spid="18"/>
                                        </p:tgtEl>
                                        <p:attrNameLst>
                                          <p:attrName>ppt_x</p:attrName>
                                          <p:attrName>ppt_y</p:attrName>
                                        </p:attrNameLst>
                                      </p:cBhvr>
                                    </p:animMotion>
                                    <p:animEffect transition="in" filter="fade">
                                      <p:cBhvr>
                                        <p:cTn id="13" dur="2500"/>
                                        <p:tgtEl>
                                          <p:spTgt spid="18"/>
                                        </p:tgtEl>
                                      </p:cBhvr>
                                    </p:animEffect>
                                  </p:childTnLst>
                                </p:cTn>
                              </p:par>
                              <p:par>
                                <p:cTn id="14" presetID="52" presetClass="entr" presetSubtype="0" fill="hold" grpId="0" nodeType="withEffect">
                                  <p:stCondLst>
                                    <p:cond delay="1250"/>
                                  </p:stCondLst>
                                  <p:childTnLst>
                                    <p:set>
                                      <p:cBhvr>
                                        <p:cTn id="15" dur="1" fill="hold">
                                          <p:stCondLst>
                                            <p:cond delay="0"/>
                                          </p:stCondLst>
                                        </p:cTn>
                                        <p:tgtEl>
                                          <p:spTgt spid="19"/>
                                        </p:tgtEl>
                                        <p:attrNameLst>
                                          <p:attrName>style.visibility</p:attrName>
                                        </p:attrNameLst>
                                      </p:cBhvr>
                                      <p:to>
                                        <p:strVal val="visible"/>
                                      </p:to>
                                    </p:set>
                                    <p:animScale>
                                      <p:cBhvr>
                                        <p:cTn id="16" dur="25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2500" decel="50000" fill="hold">
                                          <p:stCondLst>
                                            <p:cond delay="0"/>
                                          </p:stCondLst>
                                        </p:cTn>
                                        <p:tgtEl>
                                          <p:spTgt spid="19"/>
                                        </p:tgtEl>
                                        <p:attrNameLst>
                                          <p:attrName>ppt_x</p:attrName>
                                          <p:attrName>ppt_y</p:attrName>
                                        </p:attrNameLst>
                                      </p:cBhvr>
                                    </p:animMotion>
                                    <p:animEffect transition="in" filter="fade">
                                      <p:cBhvr>
                                        <p:cTn id="18" dur="2500"/>
                                        <p:tgtEl>
                                          <p:spTgt spid="19"/>
                                        </p:tgtEl>
                                      </p:cBhvr>
                                    </p:animEffect>
                                  </p:childTnLst>
                                </p:cTn>
                              </p:par>
                              <p:par>
                                <p:cTn id="19" presetID="52" presetClass="entr" presetSubtype="0" fill="hold" grpId="0" nodeType="withEffect">
                                  <p:stCondLst>
                                    <p:cond delay="1250"/>
                                  </p:stCondLst>
                                  <p:childTnLst>
                                    <p:set>
                                      <p:cBhvr>
                                        <p:cTn id="20" dur="1" fill="hold">
                                          <p:stCondLst>
                                            <p:cond delay="0"/>
                                          </p:stCondLst>
                                        </p:cTn>
                                        <p:tgtEl>
                                          <p:spTgt spid="20"/>
                                        </p:tgtEl>
                                        <p:attrNameLst>
                                          <p:attrName>style.visibility</p:attrName>
                                        </p:attrNameLst>
                                      </p:cBhvr>
                                      <p:to>
                                        <p:strVal val="visible"/>
                                      </p:to>
                                    </p:set>
                                    <p:animScale>
                                      <p:cBhvr>
                                        <p:cTn id="21" dur="25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2500" decel="50000" fill="hold">
                                          <p:stCondLst>
                                            <p:cond delay="0"/>
                                          </p:stCondLst>
                                        </p:cTn>
                                        <p:tgtEl>
                                          <p:spTgt spid="20"/>
                                        </p:tgtEl>
                                        <p:attrNameLst>
                                          <p:attrName>ppt_x</p:attrName>
                                          <p:attrName>ppt_y</p:attrName>
                                        </p:attrNameLst>
                                      </p:cBhvr>
                                    </p:animMotion>
                                    <p:animEffect transition="in" filter="fade">
                                      <p:cBhvr>
                                        <p:cTn id="23" dur="2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rot="20971080">
            <a:off x="3435921" y="1046158"/>
            <a:ext cx="3626724" cy="2288059"/>
            <a:chOff x="5120752" y="2312558"/>
            <a:chExt cx="4513376" cy="2847437"/>
          </a:xfrm>
        </p:grpSpPr>
        <p:sp>
          <p:nvSpPr>
            <p:cNvPr id="20" name="椭圆 19"/>
            <p:cNvSpPr/>
            <p:nvPr/>
          </p:nvSpPr>
          <p:spPr>
            <a:xfrm>
              <a:off x="5647569" y="2312558"/>
              <a:ext cx="3726899" cy="526510"/>
            </a:xfrm>
            <a:prstGeom prst="ellipse">
              <a:avLst/>
            </a:prstGeom>
            <a:gradFill flip="none" rotWithShape="1">
              <a:gsLst>
                <a:gs pos="27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468070" y="4474735"/>
              <a:ext cx="4166058" cy="526510"/>
            </a:xfrm>
            <a:prstGeom prst="ellipse">
              <a:avLst/>
            </a:prstGeom>
            <a:gradFill flip="none" rotWithShape="1">
              <a:gsLst>
                <a:gs pos="27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120752" y="2585768"/>
              <a:ext cx="3728388" cy="2574227"/>
            </a:xfrm>
            <a:prstGeom prst="rect">
              <a:avLst/>
            </a:prstGeom>
            <a:blipFill dpi="0" rotWithShape="1">
              <a:blip r:embed="rId1"/>
              <a:srcRect/>
              <a:stretch>
                <a:fillRect/>
              </a:stretch>
            </a:blip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rot="20275821">
            <a:off x="6473459" y="1460089"/>
            <a:ext cx="4857930" cy="2826378"/>
          </a:xfrm>
          <a:prstGeom prst="rect">
            <a:avLst/>
          </a:prstGeom>
          <a:blipFill dpi="0" rotWithShape="1">
            <a:blip r:embed="rId2"/>
            <a:srcRect/>
            <a:stretch>
              <a:fillRect/>
            </a:stretch>
          </a:blipFill>
          <a:ln w="190500">
            <a:solidFill>
              <a:schemeClr val="bg1"/>
            </a:solidFill>
          </a:ln>
          <a:effectLst>
            <a:outerShdw blurRad="533400" dist="38100" dir="10800000" algn="r" rotWithShape="0">
              <a:prstClr val="black">
                <a:alpha val="40000"/>
              </a:prstClr>
            </a:outerShdw>
          </a:effectLst>
          <a:scene3d>
            <a:camera prst="isometricBottomDown"/>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8987" y="4174264"/>
            <a:ext cx="5911427" cy="1860129"/>
          </a:xfrm>
          <a:prstGeom prst="rect">
            <a:avLst/>
          </a:prstGeom>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04925">
            <a:off x="848983" y="2184959"/>
            <a:ext cx="2790656" cy="1772887"/>
          </a:xfrm>
          <a:prstGeom prst="rect">
            <a:avLst/>
          </a:prstGeom>
          <a:effectLst>
            <a:outerShdw blurRad="50800" dist="38100" dir="10800000" algn="r" rotWithShape="0">
              <a:prstClr val="black">
                <a:alpha val="40000"/>
              </a:prst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800" decel="100000"/>
                                        <p:tgtEl>
                                          <p:spTgt spid="19"/>
                                        </p:tgtEl>
                                      </p:cBhvr>
                                    </p:animEffect>
                                    <p:anim calcmode="lin" valueType="num">
                                      <p:cBhvr>
                                        <p:cTn id="8" dur="800" decel="100000" fill="hold"/>
                                        <p:tgtEl>
                                          <p:spTgt spid="19"/>
                                        </p:tgtEl>
                                        <p:attrNameLst>
                                          <p:attrName>style.rotation</p:attrName>
                                        </p:attrNameLst>
                                      </p:cBhvr>
                                      <p:tavLst>
                                        <p:tav tm="0">
                                          <p:val>
                                            <p:fltVal val="-90"/>
                                          </p:val>
                                        </p:tav>
                                        <p:tav tm="100000">
                                          <p:val>
                                            <p:fltVal val="0"/>
                                          </p:val>
                                        </p:tav>
                                      </p:tavLst>
                                    </p:anim>
                                    <p:anim calcmode="lin" valueType="num">
                                      <p:cBhvr>
                                        <p:cTn id="9" dur="800" decel="100000" fill="hold"/>
                                        <p:tgtEl>
                                          <p:spTgt spid="19"/>
                                        </p:tgtEl>
                                        <p:attrNameLst>
                                          <p:attrName>ppt_x</p:attrName>
                                        </p:attrNameLst>
                                      </p:cBhvr>
                                      <p:tavLst>
                                        <p:tav tm="0">
                                          <p:val>
                                            <p:strVal val="#ppt_x+0.4"/>
                                          </p:val>
                                        </p:tav>
                                        <p:tav tm="100000">
                                          <p:val>
                                            <p:strVal val="#ppt_x-0.05"/>
                                          </p:val>
                                        </p:tav>
                                      </p:tavLst>
                                    </p:anim>
                                    <p:anim calcmode="lin" valueType="num">
                                      <p:cBhvr>
                                        <p:cTn id="10" dur="800" decel="100000" fill="hold"/>
                                        <p:tgtEl>
                                          <p:spTgt spid="1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13" presetID="12" presetClass="entr" presetSubtype="2" fill="hold"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3000"/>
                                        <p:tgtEl>
                                          <p:spTgt spid="16"/>
                                        </p:tgtEl>
                                        <p:attrNameLst>
                                          <p:attrName>ppt_x</p:attrName>
                                        </p:attrNameLst>
                                      </p:cBhvr>
                                      <p:tavLst>
                                        <p:tav tm="0">
                                          <p:val>
                                            <p:strVal val="#ppt_x+#ppt_w*1.125000"/>
                                          </p:val>
                                        </p:tav>
                                        <p:tav tm="100000">
                                          <p:val>
                                            <p:strVal val="#ppt_x"/>
                                          </p:val>
                                        </p:tav>
                                      </p:tavLst>
                                    </p:anim>
                                    <p:animEffect transition="in" filter="wipe(left)">
                                      <p:cBhvr>
                                        <p:cTn id="16" dur="3000"/>
                                        <p:tgtEl>
                                          <p:spTgt spid="16"/>
                                        </p:tgtEl>
                                      </p:cBhvr>
                                    </p:animEffect>
                                  </p:childTnLst>
                                </p:cTn>
                              </p:par>
                              <p:par>
                                <p:cTn id="17" presetID="47" presetClass="entr" presetSubtype="0" fill="hold" nodeType="withEffect">
                                  <p:stCondLst>
                                    <p:cond delay="5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3500"/>
                                        <p:tgtEl>
                                          <p:spTgt spid="18"/>
                                        </p:tgtEl>
                                      </p:cBhvr>
                                    </p:animEffect>
                                    <p:anim calcmode="lin" valueType="num">
                                      <p:cBhvr>
                                        <p:cTn id="20" dur="3500" fill="hold"/>
                                        <p:tgtEl>
                                          <p:spTgt spid="18"/>
                                        </p:tgtEl>
                                        <p:attrNameLst>
                                          <p:attrName>ppt_x</p:attrName>
                                        </p:attrNameLst>
                                      </p:cBhvr>
                                      <p:tavLst>
                                        <p:tav tm="0">
                                          <p:val>
                                            <p:strVal val="#ppt_x"/>
                                          </p:val>
                                        </p:tav>
                                        <p:tav tm="100000">
                                          <p:val>
                                            <p:strVal val="#ppt_x"/>
                                          </p:val>
                                        </p:tav>
                                      </p:tavLst>
                                    </p:anim>
                                    <p:anim calcmode="lin" valueType="num">
                                      <p:cBhvr>
                                        <p:cTn id="21" dur="3500" fill="hold"/>
                                        <p:tgtEl>
                                          <p:spTgt spid="18"/>
                                        </p:tgtEl>
                                        <p:attrNameLst>
                                          <p:attrName>ppt_y</p:attrName>
                                        </p:attrNameLst>
                                      </p:cBhvr>
                                      <p:tavLst>
                                        <p:tav tm="0">
                                          <p:val>
                                            <p:strVal val="#ppt_y-.1"/>
                                          </p:val>
                                        </p:tav>
                                        <p:tav tm="100000">
                                          <p:val>
                                            <p:strVal val="#ppt_y"/>
                                          </p:val>
                                        </p:tav>
                                      </p:tavLst>
                                    </p:anim>
                                  </p:childTnLst>
                                </p:cTn>
                              </p:par>
                              <p:par>
                                <p:cTn id="22" presetID="19" presetClass="entr" presetSubtype="10" fill="hold" nodeType="withEffect">
                                  <p:stCondLst>
                                    <p:cond delay="5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3500" fill="hold"/>
                                        <p:tgtEl>
                                          <p:spTgt spid="18"/>
                                        </p:tgtEl>
                                        <p:attrNameLst>
                                          <p:attrName>ppt_w</p:attrName>
                                        </p:attrNameLst>
                                      </p:cBhvr>
                                      <p:tavLst>
                                        <p:tav tm="0" fmla="#ppt_w*sin(2.5*pi*$)">
                                          <p:val>
                                            <p:fltVal val="0"/>
                                          </p:val>
                                        </p:tav>
                                        <p:tav tm="100000">
                                          <p:val>
                                            <p:fltVal val="1"/>
                                          </p:val>
                                        </p:tav>
                                      </p:tavLst>
                                    </p:anim>
                                    <p:anim calcmode="lin" valueType="num">
                                      <p:cBhvr>
                                        <p:cTn id="25" dur="3500" fill="hold"/>
                                        <p:tgtEl>
                                          <p:spTgt spid="18"/>
                                        </p:tgtEl>
                                        <p:attrNameLst>
                                          <p:attrName>ppt_h</p:attrName>
                                        </p:attrNameLst>
                                      </p:cBhvr>
                                      <p:tavLst>
                                        <p:tav tm="0">
                                          <p:val>
                                            <p:strVal val="#ppt_h"/>
                                          </p:val>
                                        </p:tav>
                                        <p:tav tm="100000">
                                          <p:val>
                                            <p:strVal val="#ppt_h"/>
                                          </p:val>
                                        </p:tav>
                                      </p:tavLst>
                                    </p:anim>
                                  </p:childTnLst>
                                </p:cTn>
                              </p:par>
                              <p:par>
                                <p:cTn id="26" presetID="52" presetClass="entr" presetSubtype="0" fill="hold" grpId="0" nodeType="withEffect">
                                  <p:stCondLst>
                                    <p:cond delay="1250"/>
                                  </p:stCondLst>
                                  <p:childTnLst>
                                    <p:set>
                                      <p:cBhvr>
                                        <p:cTn id="27" dur="1" fill="hold">
                                          <p:stCondLst>
                                            <p:cond delay="0"/>
                                          </p:stCondLst>
                                        </p:cTn>
                                        <p:tgtEl>
                                          <p:spTgt spid="26"/>
                                        </p:tgtEl>
                                        <p:attrNameLst>
                                          <p:attrName>style.visibility</p:attrName>
                                        </p:attrNameLst>
                                      </p:cBhvr>
                                      <p:to>
                                        <p:strVal val="visible"/>
                                      </p:to>
                                    </p:set>
                                    <p:animScale>
                                      <p:cBhvr>
                                        <p:cTn id="28" dur="25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2500" decel="50000" fill="hold">
                                          <p:stCondLst>
                                            <p:cond delay="0"/>
                                          </p:stCondLst>
                                        </p:cTn>
                                        <p:tgtEl>
                                          <p:spTgt spid="26"/>
                                        </p:tgtEl>
                                        <p:attrNameLst>
                                          <p:attrName>ppt_x</p:attrName>
                                          <p:attrName>ppt_y</p:attrName>
                                        </p:attrNameLst>
                                      </p:cBhvr>
                                    </p:animMotion>
                                    <p:animEffect transition="in" filter="fade">
                                      <p:cBhvr>
                                        <p:cTn id="30" dur="2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Box 40"/>
          <p:cNvSpPr txBox="1"/>
          <p:nvPr/>
        </p:nvSpPr>
        <p:spPr>
          <a:xfrm>
            <a:off x="6095206" y="4797152"/>
            <a:ext cx="3860998" cy="1077218"/>
          </a:xfrm>
          <a:prstGeom prst="rect">
            <a:avLst/>
          </a:prstGeom>
          <a:noFill/>
        </p:spPr>
        <p:txBody>
          <a:bodyPr wrap="square" rtlCol="0">
            <a:spAutoFit/>
          </a:bodyPr>
          <a:lstStyle/>
          <a:p>
            <a:r>
              <a:rPr lang="zh-CN" altLang="en-US" sz="3200" b="1" dirty="0">
                <a:solidFill>
                  <a:schemeClr val="accent5">
                    <a:lumMod val="75000"/>
                  </a:schemeClr>
                </a:solidFill>
                <a:latin typeface="方正卡通简体" panose="03000509000000000000" pitchFamily="65" charset="-122"/>
                <a:ea typeface="方正卡通简体" panose="03000509000000000000" pitchFamily="65" charset="-122"/>
              </a:rPr>
              <a:t>感谢您一直包容</a:t>
            </a:r>
            <a:endParaRPr lang="en-US" altLang="zh-CN" sz="3200" b="1" dirty="0">
              <a:solidFill>
                <a:schemeClr val="accent5">
                  <a:lumMod val="75000"/>
                </a:schemeClr>
              </a:solidFill>
              <a:latin typeface="方正卡通简体" panose="03000509000000000000" pitchFamily="65" charset="-122"/>
              <a:ea typeface="方正卡通简体" panose="03000509000000000000" pitchFamily="65" charset="-122"/>
            </a:endParaRPr>
          </a:p>
          <a:p>
            <a:r>
              <a:rPr lang="zh-CN" altLang="en-US" sz="3200" b="1" dirty="0">
                <a:solidFill>
                  <a:schemeClr val="accent5">
                    <a:lumMod val="75000"/>
                  </a:schemeClr>
                </a:solidFill>
                <a:latin typeface="方正卡通简体" panose="03000509000000000000" pitchFamily="65" charset="-122"/>
                <a:ea typeface="方正卡通简体" panose="03000509000000000000" pitchFamily="65" charset="-122"/>
              </a:rPr>
              <a:t>调皮捣蛋的我们</a:t>
            </a:r>
            <a:endParaRPr lang="zh-CN" altLang="en-US" sz="3200" b="1" dirty="0">
              <a:solidFill>
                <a:schemeClr val="accent5">
                  <a:lumMod val="75000"/>
                </a:schemeClr>
              </a:solidFill>
              <a:latin typeface="方正卡通简体" panose="03000509000000000000" pitchFamily="65" charset="-122"/>
              <a:ea typeface="方正卡通简体" panose="03000509000000000000" pitchFamily="65" charset="-122"/>
            </a:endParaRPr>
          </a:p>
        </p:txBody>
      </p:sp>
      <p:pic>
        <p:nvPicPr>
          <p:cNvPr id="43" name="图片 4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06774" y="4474567"/>
            <a:ext cx="3484271" cy="2426728"/>
          </a:xfrm>
          <a:prstGeom prst="rect">
            <a:avLst/>
          </a:prstGeom>
        </p:spPr>
      </p:pic>
      <p:grpSp>
        <p:nvGrpSpPr>
          <p:cNvPr id="15" name="组合 14"/>
          <p:cNvGrpSpPr/>
          <p:nvPr/>
        </p:nvGrpSpPr>
        <p:grpSpPr>
          <a:xfrm rot="19291166">
            <a:off x="4482748" y="1435812"/>
            <a:ext cx="4289792" cy="2795011"/>
            <a:chOff x="5822643" y="2365140"/>
            <a:chExt cx="6174265" cy="3720308"/>
          </a:xfrm>
        </p:grpSpPr>
        <p:sp>
          <p:nvSpPr>
            <p:cNvPr id="16" name="矩形 15"/>
            <p:cNvSpPr/>
            <p:nvPr/>
          </p:nvSpPr>
          <p:spPr>
            <a:xfrm rot="1374067">
              <a:off x="6768873" y="2784908"/>
              <a:ext cx="5011142" cy="2915518"/>
            </a:xfrm>
            <a:prstGeom prst="rect">
              <a:avLst/>
            </a:prstGeom>
            <a:blipFill dpi="0" rotWithShape="1">
              <a:blip r:embed="rId2"/>
              <a:srcRect/>
              <a:tile tx="-508000" ty="-25400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rot="700166">
              <a:off x="5822643" y="2365140"/>
              <a:ext cx="6174265" cy="3720308"/>
              <a:chOff x="5359856" y="3221979"/>
              <a:chExt cx="4646368" cy="2799673"/>
            </a:xfrm>
          </p:grpSpPr>
          <p:sp>
            <p:nvSpPr>
              <p:cNvPr id="18" name="新月形 17"/>
              <p:cNvSpPr/>
              <p:nvPr/>
            </p:nvSpPr>
            <p:spPr>
              <a:xfrm rot="5569762">
                <a:off x="7234129" y="3504015"/>
                <a:ext cx="680835" cy="4340686"/>
              </a:xfrm>
              <a:prstGeom prst="moon">
                <a:avLst>
                  <a:gd name="adj" fmla="val 63522"/>
                </a:avLst>
              </a:prstGeom>
              <a:effectLst>
                <a:outerShdw blurRad="317500" dist="203200" dir="3600000" sx="107000" sy="107000" algn="t"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75916">
                <a:off x="5359856" y="3221979"/>
                <a:ext cx="4646368" cy="2799673"/>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175916">
                <a:off x="5579419" y="3410437"/>
                <a:ext cx="4213631" cy="245152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rot="19758777">
            <a:off x="1154207" y="1200720"/>
            <a:ext cx="3732925" cy="2497851"/>
            <a:chOff x="5822643" y="2365140"/>
            <a:chExt cx="6174265" cy="3720308"/>
          </a:xfrm>
        </p:grpSpPr>
        <p:sp>
          <p:nvSpPr>
            <p:cNvPr id="22" name="矩形 21"/>
            <p:cNvSpPr/>
            <p:nvPr/>
          </p:nvSpPr>
          <p:spPr>
            <a:xfrm rot="1374067">
              <a:off x="6768873" y="2784908"/>
              <a:ext cx="5011142" cy="2915518"/>
            </a:xfrm>
            <a:prstGeom prst="rect">
              <a:avLst/>
            </a:prstGeom>
            <a:blipFill dpi="0" rotWithShape="1">
              <a:blip r:embed="rId2"/>
              <a:srcRect/>
              <a:tile tx="-508000" ty="-25400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rot="700166">
              <a:off x="5822643" y="2365140"/>
              <a:ext cx="6174265" cy="3720308"/>
              <a:chOff x="5359856" y="3221979"/>
              <a:chExt cx="4646368" cy="2799673"/>
            </a:xfrm>
          </p:grpSpPr>
          <p:sp>
            <p:nvSpPr>
              <p:cNvPr id="24" name="新月形 23"/>
              <p:cNvSpPr/>
              <p:nvPr/>
            </p:nvSpPr>
            <p:spPr>
              <a:xfrm rot="5569762">
                <a:off x="7234129" y="3504015"/>
                <a:ext cx="680835" cy="4340686"/>
              </a:xfrm>
              <a:prstGeom prst="moon">
                <a:avLst>
                  <a:gd name="adj" fmla="val 63522"/>
                </a:avLst>
              </a:prstGeom>
              <a:effectLst>
                <a:outerShdw blurRad="317500" dist="203200" dir="3600000" sx="107000" sy="107000" algn="t"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175916">
                <a:off x="5359856" y="3221979"/>
                <a:ext cx="4646368" cy="2799673"/>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175916">
                <a:off x="5569378" y="3413723"/>
                <a:ext cx="4213631" cy="245152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 name="组合 26"/>
          <p:cNvGrpSpPr/>
          <p:nvPr/>
        </p:nvGrpSpPr>
        <p:grpSpPr>
          <a:xfrm rot="632378">
            <a:off x="8146071" y="2458661"/>
            <a:ext cx="4057252" cy="2637747"/>
            <a:chOff x="5468070" y="2312558"/>
            <a:chExt cx="4166058" cy="2688687"/>
          </a:xfrm>
        </p:grpSpPr>
        <p:sp>
          <p:nvSpPr>
            <p:cNvPr id="28" name="椭圆 27"/>
            <p:cNvSpPr/>
            <p:nvPr/>
          </p:nvSpPr>
          <p:spPr>
            <a:xfrm>
              <a:off x="5647569" y="2312558"/>
              <a:ext cx="3726899" cy="526510"/>
            </a:xfrm>
            <a:prstGeom prst="ellipse">
              <a:avLst/>
            </a:prstGeom>
            <a:gradFill flip="none" rotWithShape="1">
              <a:gsLst>
                <a:gs pos="27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468070" y="4474735"/>
              <a:ext cx="4166058" cy="526510"/>
            </a:xfrm>
            <a:prstGeom prst="ellipse">
              <a:avLst/>
            </a:prstGeom>
            <a:gradFill flip="none" rotWithShape="1">
              <a:gsLst>
                <a:gs pos="27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184715" y="2585769"/>
              <a:ext cx="2664425" cy="2075287"/>
            </a:xfrm>
            <a:prstGeom prst="rect">
              <a:avLst/>
            </a:prstGeom>
            <a:blipFill dpi="0" rotWithShape="1">
              <a:blip r:embed="rId5"/>
              <a:srcRect/>
              <a:stretch>
                <a:fillRect/>
              </a:stretch>
            </a:blip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1"/>
                                        </p:tgtEl>
                                        <p:attrNameLst>
                                          <p:attrName>style.visibility</p:attrName>
                                        </p:attrNameLst>
                                      </p:cBhvr>
                                      <p:to>
                                        <p:strVal val="visible"/>
                                      </p:to>
                                    </p:set>
                                    <p:anim calcmode="lin" valueType="num">
                                      <p:cBhvr>
                                        <p:cTn id="13" dur="10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14" dur="1000" fill="hold"/>
                                        <p:tgtEl>
                                          <p:spTgt spid="41"/>
                                        </p:tgtEl>
                                        <p:attrNameLst>
                                          <p:attrName>ppt_y</p:attrName>
                                        </p:attrNameLst>
                                      </p:cBhvr>
                                      <p:tavLst>
                                        <p:tav tm="0">
                                          <p:val>
                                            <p:strVal val="#ppt_y"/>
                                          </p:val>
                                        </p:tav>
                                        <p:tav tm="100000">
                                          <p:val>
                                            <p:strVal val="#ppt_y"/>
                                          </p:val>
                                        </p:tav>
                                      </p:tavLst>
                                    </p:anim>
                                    <p:anim calcmode="lin" valueType="num">
                                      <p:cBhvr>
                                        <p:cTn id="15" dur="10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16" dur="10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17" dur="1000" tmFilter="0,0; .5, 1; 1, 1"/>
                                        <p:tgtEl>
                                          <p:spTgt spid="41"/>
                                        </p:tgtEl>
                                      </p:cBhvr>
                                    </p:animEffect>
                                  </p:childTnLst>
                                </p:cTn>
                              </p:par>
                              <p:par>
                                <p:cTn id="18" presetID="47"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250"/>
                                        <p:tgtEl>
                                          <p:spTgt spid="27"/>
                                        </p:tgtEl>
                                      </p:cBhvr>
                                    </p:animEffect>
                                    <p:anim calcmode="lin" valueType="num">
                                      <p:cBhvr>
                                        <p:cTn id="21" dur="1250" fill="hold"/>
                                        <p:tgtEl>
                                          <p:spTgt spid="27"/>
                                        </p:tgtEl>
                                        <p:attrNameLst>
                                          <p:attrName>ppt_x</p:attrName>
                                        </p:attrNameLst>
                                      </p:cBhvr>
                                      <p:tavLst>
                                        <p:tav tm="0">
                                          <p:val>
                                            <p:strVal val="#ppt_x"/>
                                          </p:val>
                                        </p:tav>
                                        <p:tav tm="100000">
                                          <p:val>
                                            <p:strVal val="#ppt_x"/>
                                          </p:val>
                                        </p:tav>
                                      </p:tavLst>
                                    </p:anim>
                                    <p:anim calcmode="lin" valueType="num">
                                      <p:cBhvr>
                                        <p:cTn id="22" dur="1250" fill="hold"/>
                                        <p:tgtEl>
                                          <p:spTgt spid="27"/>
                                        </p:tgtEl>
                                        <p:attrNameLst>
                                          <p:attrName>ppt_y</p:attrName>
                                        </p:attrNameLst>
                                      </p:cBhvr>
                                      <p:tavLst>
                                        <p:tav tm="0">
                                          <p:val>
                                            <p:strVal val="#ppt_y-.1"/>
                                          </p:val>
                                        </p:tav>
                                        <p:tav tm="100000">
                                          <p:val>
                                            <p:strVal val="#ppt_y"/>
                                          </p:val>
                                        </p:tav>
                                      </p:tavLst>
                                    </p:anim>
                                  </p:childTnLst>
                                </p:cTn>
                              </p:par>
                              <p:par>
                                <p:cTn id="23" presetID="37" presetClass="entr" presetSubtype="0" fill="hold" nodeType="withEffect">
                                  <p:stCondLst>
                                    <p:cond delay="25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250"/>
                                        <p:tgtEl>
                                          <p:spTgt spid="21"/>
                                        </p:tgtEl>
                                      </p:cBhvr>
                                    </p:animEffect>
                                    <p:anim calcmode="lin" valueType="num">
                                      <p:cBhvr>
                                        <p:cTn id="26" dur="1250" fill="hold"/>
                                        <p:tgtEl>
                                          <p:spTgt spid="21"/>
                                        </p:tgtEl>
                                        <p:attrNameLst>
                                          <p:attrName>ppt_x</p:attrName>
                                        </p:attrNameLst>
                                      </p:cBhvr>
                                      <p:tavLst>
                                        <p:tav tm="0">
                                          <p:val>
                                            <p:strVal val="#ppt_x"/>
                                          </p:val>
                                        </p:tav>
                                        <p:tav tm="100000">
                                          <p:val>
                                            <p:strVal val="#ppt_x"/>
                                          </p:val>
                                        </p:tav>
                                      </p:tavLst>
                                    </p:anim>
                                    <p:anim calcmode="lin" valueType="num">
                                      <p:cBhvr>
                                        <p:cTn id="27" dur="1125" decel="100000" fill="hold"/>
                                        <p:tgtEl>
                                          <p:spTgt spid="21"/>
                                        </p:tgtEl>
                                        <p:attrNameLst>
                                          <p:attrName>ppt_y</p:attrName>
                                        </p:attrNameLst>
                                      </p:cBhvr>
                                      <p:tavLst>
                                        <p:tav tm="0">
                                          <p:val>
                                            <p:strVal val="#ppt_y+1"/>
                                          </p:val>
                                        </p:tav>
                                        <p:tav tm="100000">
                                          <p:val>
                                            <p:strVal val="#ppt_y-.03"/>
                                          </p:val>
                                        </p:tav>
                                      </p:tavLst>
                                    </p:anim>
                                    <p:anim calcmode="lin" valueType="num">
                                      <p:cBhvr>
                                        <p:cTn id="28" dur="125" accel="100000" fill="hold">
                                          <p:stCondLst>
                                            <p:cond delay="1125"/>
                                          </p:stCondLst>
                                        </p:cTn>
                                        <p:tgtEl>
                                          <p:spTgt spid="21"/>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5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250"/>
                                        <p:tgtEl>
                                          <p:spTgt spid="15"/>
                                        </p:tgtEl>
                                      </p:cBhvr>
                                    </p:animEffect>
                                    <p:anim calcmode="lin" valueType="num">
                                      <p:cBhvr>
                                        <p:cTn id="32" dur="1250" fill="hold"/>
                                        <p:tgtEl>
                                          <p:spTgt spid="15"/>
                                        </p:tgtEl>
                                        <p:attrNameLst>
                                          <p:attrName>ppt_x</p:attrName>
                                        </p:attrNameLst>
                                      </p:cBhvr>
                                      <p:tavLst>
                                        <p:tav tm="0">
                                          <p:val>
                                            <p:strVal val="#ppt_x"/>
                                          </p:val>
                                        </p:tav>
                                        <p:tav tm="100000">
                                          <p:val>
                                            <p:strVal val="#ppt_x"/>
                                          </p:val>
                                        </p:tav>
                                      </p:tavLst>
                                    </p:anim>
                                    <p:anim calcmode="lin" valueType="num">
                                      <p:cBhvr>
                                        <p:cTn id="33" dur="1125" decel="100000" fill="hold"/>
                                        <p:tgtEl>
                                          <p:spTgt spid="15"/>
                                        </p:tgtEl>
                                        <p:attrNameLst>
                                          <p:attrName>ppt_y</p:attrName>
                                        </p:attrNameLst>
                                      </p:cBhvr>
                                      <p:tavLst>
                                        <p:tav tm="0">
                                          <p:val>
                                            <p:strVal val="#ppt_y+1"/>
                                          </p:val>
                                        </p:tav>
                                        <p:tav tm="100000">
                                          <p:val>
                                            <p:strVal val="#ppt_y-.03"/>
                                          </p:val>
                                        </p:tav>
                                      </p:tavLst>
                                    </p:anim>
                                    <p:anim calcmode="lin" valueType="num">
                                      <p:cBhvr>
                                        <p:cTn id="34" dur="125" accel="100000" fill="hold">
                                          <p:stCondLst>
                                            <p:cond delay="1125"/>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385514" y="2276872"/>
            <a:ext cx="6662305" cy="5472608"/>
          </a:xfrm>
          <a:prstGeom prst="rect">
            <a:avLst/>
          </a:prstGeom>
        </p:spPr>
      </p:pic>
      <p:sp>
        <p:nvSpPr>
          <p:cNvPr id="7" name="TextBox 6"/>
          <p:cNvSpPr txBox="1"/>
          <p:nvPr/>
        </p:nvSpPr>
        <p:spPr>
          <a:xfrm rot="404367">
            <a:off x="2408233" y="4797528"/>
            <a:ext cx="4290465" cy="769441"/>
          </a:xfrm>
          <a:prstGeom prst="rect">
            <a:avLst/>
          </a:prstGeom>
          <a:noFill/>
        </p:spPr>
        <p:txBody>
          <a:bodyPr wrap="square" rtlCol="0">
            <a:spAutoFit/>
          </a:bodyPr>
          <a:lstStyle/>
          <a:p>
            <a:r>
              <a:rPr lang="zh-CN" altLang="en-US" sz="4400" b="1" dirty="0" smtClean="0">
                <a:solidFill>
                  <a:srgbClr val="2992D3"/>
                </a:solidFill>
                <a:latin typeface="方正卡通简体" panose="03000509000000000000" pitchFamily="65" charset="-122"/>
                <a:ea typeface="方正卡通简体" panose="03000509000000000000" pitchFamily="65" charset="-122"/>
              </a:rPr>
              <a:t>活泼可爱</a:t>
            </a:r>
            <a:r>
              <a:rPr lang="en-US" altLang="zh-CN" sz="4400" b="1" dirty="0" smtClean="0">
                <a:solidFill>
                  <a:srgbClr val="2992D3"/>
                </a:solidFill>
                <a:latin typeface="方正卡通简体" panose="03000509000000000000" pitchFamily="65" charset="-122"/>
                <a:ea typeface="方正卡通简体" panose="03000509000000000000" pitchFamily="65" charset="-122"/>
              </a:rPr>
              <a:t>……</a:t>
            </a:r>
            <a:endParaRPr lang="zh-CN" altLang="en-US" sz="4400" b="1" dirty="0">
              <a:solidFill>
                <a:srgbClr val="2992D3"/>
              </a:solidFill>
              <a:latin typeface="方正卡通简体" panose="03000509000000000000" pitchFamily="65" charset="-122"/>
              <a:ea typeface="方正卡通简体" panose="03000509000000000000" pitchFamily="65" charset="-122"/>
            </a:endParaRPr>
          </a:p>
        </p:txBody>
      </p:sp>
      <p:pic>
        <p:nvPicPr>
          <p:cNvPr id="13" name="Picture 6"/>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861399" y="3067948"/>
            <a:ext cx="2514263" cy="1831679"/>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Picture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759502" y="1699024"/>
            <a:ext cx="2535460" cy="3170098"/>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735166" y="1210426"/>
            <a:ext cx="2350873" cy="1574901"/>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4879841" flipH="1" flipV="1">
            <a:off x="7792765" y="2094393"/>
            <a:ext cx="545457" cy="4076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2500"/>
                            </p:stCondLst>
                            <p:childTnLst>
                              <p:par>
                                <p:cTn id="16" presetID="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2250" fill="hold"/>
                                        <p:tgtEl>
                                          <p:spTgt spid="13"/>
                                        </p:tgtEl>
                                        <p:attrNameLst>
                                          <p:attrName>ppt_x</p:attrName>
                                        </p:attrNameLst>
                                      </p:cBhvr>
                                      <p:tavLst>
                                        <p:tav tm="0">
                                          <p:val>
                                            <p:strVal val="#ppt_x"/>
                                          </p:val>
                                        </p:tav>
                                        <p:tav tm="100000">
                                          <p:val>
                                            <p:strVal val="#ppt_x"/>
                                          </p:val>
                                        </p:tav>
                                      </p:tavLst>
                                    </p:anim>
                                    <p:anim calcmode="lin" valueType="num">
                                      <p:cBhvr additive="base">
                                        <p:cTn id="19" dur="2250" fill="hold"/>
                                        <p:tgtEl>
                                          <p:spTgt spid="13"/>
                                        </p:tgtEl>
                                        <p:attrNameLst>
                                          <p:attrName>ppt_y</p:attrName>
                                        </p:attrNameLst>
                                      </p:cBhvr>
                                      <p:tavLst>
                                        <p:tav tm="0">
                                          <p:val>
                                            <p:strVal val="0-#ppt_h/2"/>
                                          </p:val>
                                        </p:tav>
                                        <p:tav tm="100000">
                                          <p:val>
                                            <p:strVal val="#ppt_y"/>
                                          </p:val>
                                        </p:tav>
                                      </p:tavLst>
                                    </p:anim>
                                  </p:childTnLst>
                                </p:cTn>
                              </p:par>
                              <p:par>
                                <p:cTn id="20" presetID="2" presetClass="entr" presetSubtype="6" fill="hold" nodeType="withEffect">
                                  <p:stCondLst>
                                    <p:cond delay="5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2250" fill="hold"/>
                                        <p:tgtEl>
                                          <p:spTgt spid="15"/>
                                        </p:tgtEl>
                                        <p:attrNameLst>
                                          <p:attrName>ppt_x</p:attrName>
                                        </p:attrNameLst>
                                      </p:cBhvr>
                                      <p:tavLst>
                                        <p:tav tm="0">
                                          <p:val>
                                            <p:strVal val="1+#ppt_w/2"/>
                                          </p:val>
                                        </p:tav>
                                        <p:tav tm="100000">
                                          <p:val>
                                            <p:strVal val="#ppt_x"/>
                                          </p:val>
                                        </p:tav>
                                      </p:tavLst>
                                    </p:anim>
                                    <p:anim calcmode="lin" valueType="num">
                                      <p:cBhvr additive="base">
                                        <p:cTn id="23" dur="2250" fill="hold"/>
                                        <p:tgtEl>
                                          <p:spTgt spid="15"/>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stCondLst>
                                    <p:cond delay="8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2250" fill="hold"/>
                                        <p:tgtEl>
                                          <p:spTgt spid="14"/>
                                        </p:tgtEl>
                                        <p:attrNameLst>
                                          <p:attrName>ppt_x</p:attrName>
                                        </p:attrNameLst>
                                      </p:cBhvr>
                                      <p:tavLst>
                                        <p:tav tm="0">
                                          <p:val>
                                            <p:strVal val="1+#ppt_w/2"/>
                                          </p:val>
                                        </p:tav>
                                        <p:tav tm="100000">
                                          <p:val>
                                            <p:strVal val="#ppt_x"/>
                                          </p:val>
                                        </p:tav>
                                      </p:tavLst>
                                    </p:anim>
                                    <p:anim calcmode="lin" valueType="num">
                                      <p:cBhvr additive="base">
                                        <p:cTn id="27" dur="2250" fill="hold"/>
                                        <p:tgtEl>
                                          <p:spTgt spid="14"/>
                                        </p:tgtEl>
                                        <p:attrNameLst>
                                          <p:attrName>ppt_y</p:attrName>
                                        </p:attrNameLst>
                                      </p:cBhvr>
                                      <p:tavLst>
                                        <p:tav tm="0">
                                          <p:val>
                                            <p:strVal val="0-#ppt_h/2"/>
                                          </p:val>
                                        </p:tav>
                                        <p:tav tm="100000">
                                          <p:val>
                                            <p:strVal val="#ppt_y"/>
                                          </p:val>
                                        </p:tav>
                                      </p:tavLst>
                                    </p:anim>
                                  </p:childTnLst>
                                </p:cTn>
                              </p:par>
                              <p:par>
                                <p:cTn id="28" presetID="32" presetClass="emph" presetSubtype="0" repeatCount="3000" fill="hold" nodeType="withEffect">
                                  <p:stCondLst>
                                    <p:cond delay="0"/>
                                  </p:stCondLst>
                                  <p:childTnLst>
                                    <p:animRot by="120000">
                                      <p:cBhvr>
                                        <p:cTn id="29" dur="475" fill="hold">
                                          <p:stCondLst>
                                            <p:cond delay="0"/>
                                          </p:stCondLst>
                                        </p:cTn>
                                        <p:tgtEl>
                                          <p:spTgt spid="13"/>
                                        </p:tgtEl>
                                        <p:attrNameLst>
                                          <p:attrName>r</p:attrName>
                                        </p:attrNameLst>
                                      </p:cBhvr>
                                    </p:animRot>
                                    <p:animRot by="-240000">
                                      <p:cBhvr>
                                        <p:cTn id="30" dur="950" fill="hold">
                                          <p:stCondLst>
                                            <p:cond delay="950"/>
                                          </p:stCondLst>
                                        </p:cTn>
                                        <p:tgtEl>
                                          <p:spTgt spid="13"/>
                                        </p:tgtEl>
                                        <p:attrNameLst>
                                          <p:attrName>r</p:attrName>
                                        </p:attrNameLst>
                                      </p:cBhvr>
                                    </p:animRot>
                                    <p:animRot by="240000">
                                      <p:cBhvr>
                                        <p:cTn id="31" dur="950" fill="hold">
                                          <p:stCondLst>
                                            <p:cond delay="1900"/>
                                          </p:stCondLst>
                                        </p:cTn>
                                        <p:tgtEl>
                                          <p:spTgt spid="13"/>
                                        </p:tgtEl>
                                        <p:attrNameLst>
                                          <p:attrName>r</p:attrName>
                                        </p:attrNameLst>
                                      </p:cBhvr>
                                    </p:animRot>
                                    <p:animRot by="-240000">
                                      <p:cBhvr>
                                        <p:cTn id="32" dur="950" fill="hold">
                                          <p:stCondLst>
                                            <p:cond delay="2850"/>
                                          </p:stCondLst>
                                        </p:cTn>
                                        <p:tgtEl>
                                          <p:spTgt spid="13"/>
                                        </p:tgtEl>
                                        <p:attrNameLst>
                                          <p:attrName>r</p:attrName>
                                        </p:attrNameLst>
                                      </p:cBhvr>
                                    </p:animRot>
                                    <p:animRot by="120000">
                                      <p:cBhvr>
                                        <p:cTn id="33" dur="950" fill="hold">
                                          <p:stCondLst>
                                            <p:cond delay="3800"/>
                                          </p:stCondLst>
                                        </p:cTn>
                                        <p:tgtEl>
                                          <p:spTgt spid="13"/>
                                        </p:tgtEl>
                                        <p:attrNameLst>
                                          <p:attrName>r</p:attrName>
                                        </p:attrNameLst>
                                      </p:cBhvr>
                                    </p:animRot>
                                  </p:childTnLst>
                                </p:cTn>
                              </p:par>
                              <p:par>
                                <p:cTn id="34" presetID="32" presetClass="emph" presetSubtype="0" repeatCount="3000" fill="hold" nodeType="withEffect">
                                  <p:stCondLst>
                                    <p:cond delay="0"/>
                                  </p:stCondLst>
                                  <p:childTnLst>
                                    <p:animRot by="120000">
                                      <p:cBhvr>
                                        <p:cTn id="35" dur="475" fill="hold">
                                          <p:stCondLst>
                                            <p:cond delay="0"/>
                                          </p:stCondLst>
                                        </p:cTn>
                                        <p:tgtEl>
                                          <p:spTgt spid="15"/>
                                        </p:tgtEl>
                                        <p:attrNameLst>
                                          <p:attrName>r</p:attrName>
                                        </p:attrNameLst>
                                      </p:cBhvr>
                                    </p:animRot>
                                    <p:animRot by="-240000">
                                      <p:cBhvr>
                                        <p:cTn id="36" dur="950" fill="hold">
                                          <p:stCondLst>
                                            <p:cond delay="950"/>
                                          </p:stCondLst>
                                        </p:cTn>
                                        <p:tgtEl>
                                          <p:spTgt spid="15"/>
                                        </p:tgtEl>
                                        <p:attrNameLst>
                                          <p:attrName>r</p:attrName>
                                        </p:attrNameLst>
                                      </p:cBhvr>
                                    </p:animRot>
                                    <p:animRot by="240000">
                                      <p:cBhvr>
                                        <p:cTn id="37" dur="950" fill="hold">
                                          <p:stCondLst>
                                            <p:cond delay="1900"/>
                                          </p:stCondLst>
                                        </p:cTn>
                                        <p:tgtEl>
                                          <p:spTgt spid="15"/>
                                        </p:tgtEl>
                                        <p:attrNameLst>
                                          <p:attrName>r</p:attrName>
                                        </p:attrNameLst>
                                      </p:cBhvr>
                                    </p:animRot>
                                    <p:animRot by="-240000">
                                      <p:cBhvr>
                                        <p:cTn id="38" dur="950" fill="hold">
                                          <p:stCondLst>
                                            <p:cond delay="2850"/>
                                          </p:stCondLst>
                                        </p:cTn>
                                        <p:tgtEl>
                                          <p:spTgt spid="15"/>
                                        </p:tgtEl>
                                        <p:attrNameLst>
                                          <p:attrName>r</p:attrName>
                                        </p:attrNameLst>
                                      </p:cBhvr>
                                    </p:animRot>
                                    <p:animRot by="120000">
                                      <p:cBhvr>
                                        <p:cTn id="39" dur="950" fill="hold">
                                          <p:stCondLst>
                                            <p:cond delay="3800"/>
                                          </p:stCondLst>
                                        </p:cTn>
                                        <p:tgtEl>
                                          <p:spTgt spid="15"/>
                                        </p:tgtEl>
                                        <p:attrNameLst>
                                          <p:attrName>r</p:attrName>
                                        </p:attrNameLst>
                                      </p:cBhvr>
                                    </p:animRot>
                                  </p:childTnLst>
                                </p:cTn>
                              </p:par>
                              <p:par>
                                <p:cTn id="40" presetID="32" presetClass="emph" presetSubtype="0" repeatCount="3000" fill="hold" nodeType="withEffect">
                                  <p:stCondLst>
                                    <p:cond delay="0"/>
                                  </p:stCondLst>
                                  <p:childTnLst>
                                    <p:animRot by="120000">
                                      <p:cBhvr>
                                        <p:cTn id="41" dur="475" fill="hold">
                                          <p:stCondLst>
                                            <p:cond delay="0"/>
                                          </p:stCondLst>
                                        </p:cTn>
                                        <p:tgtEl>
                                          <p:spTgt spid="14"/>
                                        </p:tgtEl>
                                        <p:attrNameLst>
                                          <p:attrName>r</p:attrName>
                                        </p:attrNameLst>
                                      </p:cBhvr>
                                    </p:animRot>
                                    <p:animRot by="-240000">
                                      <p:cBhvr>
                                        <p:cTn id="42" dur="950" fill="hold">
                                          <p:stCondLst>
                                            <p:cond delay="950"/>
                                          </p:stCondLst>
                                        </p:cTn>
                                        <p:tgtEl>
                                          <p:spTgt spid="14"/>
                                        </p:tgtEl>
                                        <p:attrNameLst>
                                          <p:attrName>r</p:attrName>
                                        </p:attrNameLst>
                                      </p:cBhvr>
                                    </p:animRot>
                                    <p:animRot by="240000">
                                      <p:cBhvr>
                                        <p:cTn id="43" dur="950" fill="hold">
                                          <p:stCondLst>
                                            <p:cond delay="1900"/>
                                          </p:stCondLst>
                                        </p:cTn>
                                        <p:tgtEl>
                                          <p:spTgt spid="14"/>
                                        </p:tgtEl>
                                        <p:attrNameLst>
                                          <p:attrName>r</p:attrName>
                                        </p:attrNameLst>
                                      </p:cBhvr>
                                    </p:animRot>
                                    <p:animRot by="-240000">
                                      <p:cBhvr>
                                        <p:cTn id="44" dur="950" fill="hold">
                                          <p:stCondLst>
                                            <p:cond delay="2850"/>
                                          </p:stCondLst>
                                        </p:cTn>
                                        <p:tgtEl>
                                          <p:spTgt spid="14"/>
                                        </p:tgtEl>
                                        <p:attrNameLst>
                                          <p:attrName>r</p:attrName>
                                        </p:attrNameLst>
                                      </p:cBhvr>
                                    </p:animRot>
                                    <p:animRot by="120000">
                                      <p:cBhvr>
                                        <p:cTn id="45" dur="950" fill="hold">
                                          <p:stCondLst>
                                            <p:cond delay="3800"/>
                                          </p:stCondLst>
                                        </p:cTn>
                                        <p:tgtEl>
                                          <p:spTgt spid="14"/>
                                        </p:tgtEl>
                                        <p:attrNameLst>
                                          <p:attrName>r</p:attrName>
                                        </p:attrNameLst>
                                      </p:cBhvr>
                                    </p:animRot>
                                  </p:childTnLst>
                                </p:cTn>
                              </p:par>
                              <p:par>
                                <p:cTn id="46" presetID="47" presetClass="entr" presetSubtype="0" fill="hold" nodeType="withEffect">
                                  <p:stCondLst>
                                    <p:cond delay="14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2500"/>
                                        <p:tgtEl>
                                          <p:spTgt spid="16"/>
                                        </p:tgtEl>
                                      </p:cBhvr>
                                    </p:animEffect>
                                    <p:anim calcmode="lin" valueType="num">
                                      <p:cBhvr>
                                        <p:cTn id="49" dur="2500" fill="hold"/>
                                        <p:tgtEl>
                                          <p:spTgt spid="16"/>
                                        </p:tgtEl>
                                        <p:attrNameLst>
                                          <p:attrName>ppt_x</p:attrName>
                                        </p:attrNameLst>
                                      </p:cBhvr>
                                      <p:tavLst>
                                        <p:tav tm="0">
                                          <p:val>
                                            <p:strVal val="#ppt_x"/>
                                          </p:val>
                                        </p:tav>
                                        <p:tav tm="100000">
                                          <p:val>
                                            <p:strVal val="#ppt_x"/>
                                          </p:val>
                                        </p:tav>
                                      </p:tavLst>
                                    </p:anim>
                                    <p:anim calcmode="lin" valueType="num">
                                      <p:cBhvr>
                                        <p:cTn id="50" dur="2500" fill="hold"/>
                                        <p:tgtEl>
                                          <p:spTgt spid="16"/>
                                        </p:tgtEl>
                                        <p:attrNameLst>
                                          <p:attrName>ppt_y</p:attrName>
                                        </p:attrNameLst>
                                      </p:cBhvr>
                                      <p:tavLst>
                                        <p:tav tm="0">
                                          <p:val>
                                            <p:strVal val="#ppt_y-.1"/>
                                          </p:val>
                                        </p:tav>
                                        <p:tav tm="100000">
                                          <p:val>
                                            <p:strVal val="#ppt_y"/>
                                          </p:val>
                                        </p:tav>
                                      </p:tavLst>
                                    </p:anim>
                                  </p:childTnLst>
                                </p:cTn>
                              </p:par>
                              <p:par>
                                <p:cTn id="51" presetID="8" presetClass="emph" presetSubtype="0" fill="hold" nodeType="withEffect">
                                  <p:stCondLst>
                                    <p:cond delay="1400"/>
                                  </p:stCondLst>
                                  <p:childTnLst>
                                    <p:animRot by="21600000">
                                      <p:cBhvr>
                                        <p:cTn id="52" dur="2600" fill="hold"/>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446"/>
            <a:ext cx="12191207" cy="6857554"/>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6289" y="325643"/>
            <a:ext cx="2018178" cy="1486443"/>
          </a:xfrm>
          <a:prstGeom prst="rect">
            <a:avLst/>
          </a:prstGeom>
        </p:spPr>
      </p:pic>
      <p:sp>
        <p:nvSpPr>
          <p:cNvPr id="7" name="TextBox 6"/>
          <p:cNvSpPr txBox="1"/>
          <p:nvPr/>
        </p:nvSpPr>
        <p:spPr>
          <a:xfrm rot="404367">
            <a:off x="3091431" y="1425867"/>
            <a:ext cx="3690086" cy="769441"/>
          </a:xfrm>
          <a:prstGeom prst="rect">
            <a:avLst/>
          </a:prstGeom>
          <a:noFill/>
        </p:spPr>
        <p:txBody>
          <a:bodyPr wrap="square" rtlCol="0">
            <a:spAutoFit/>
          </a:bodyPr>
          <a:lstStyle/>
          <a:p>
            <a:r>
              <a:rPr lang="zh-CN" altLang="en-US" sz="4400" b="1" dirty="0" smtClean="0">
                <a:solidFill>
                  <a:schemeClr val="accent5">
                    <a:lumMod val="75000"/>
                  </a:schemeClr>
                </a:solidFill>
                <a:latin typeface="方正卡通简体" panose="03000509000000000000" pitchFamily="65" charset="-122"/>
                <a:ea typeface="方正卡通简体" panose="03000509000000000000" pitchFamily="65" charset="-122"/>
              </a:rPr>
              <a:t>用爱心来浇灌</a:t>
            </a:r>
            <a:endParaRPr lang="zh-CN" altLang="en-US" sz="4400" b="1" dirty="0">
              <a:solidFill>
                <a:schemeClr val="accent5">
                  <a:lumMod val="75000"/>
                </a:schemeClr>
              </a:solidFill>
              <a:latin typeface="方正卡通简体" panose="03000509000000000000" pitchFamily="65" charset="-122"/>
              <a:ea typeface="方正卡通简体" panose="03000509000000000000" pitchFamily="65" charset="-122"/>
            </a:endParaRPr>
          </a:p>
        </p:txBody>
      </p:sp>
      <p:grpSp>
        <p:nvGrpSpPr>
          <p:cNvPr id="16" name="组合 15"/>
          <p:cNvGrpSpPr/>
          <p:nvPr/>
        </p:nvGrpSpPr>
        <p:grpSpPr>
          <a:xfrm rot="997794">
            <a:off x="7412115" y="638592"/>
            <a:ext cx="4716515" cy="3775525"/>
            <a:chOff x="259410" y="-64586"/>
            <a:chExt cx="6074724" cy="5259222"/>
          </a:xfrm>
        </p:grpSpPr>
        <p:sp>
          <p:nvSpPr>
            <p:cNvPr id="17" name="Freeform 59"/>
            <p:cNvSpPr>
              <a:spLocks noEditPoints="1"/>
            </p:cNvSpPr>
            <p:nvPr/>
          </p:nvSpPr>
          <p:spPr bwMode="auto">
            <a:xfrm rot="20973432">
              <a:off x="614913" y="702958"/>
              <a:ext cx="5632666" cy="4077781"/>
            </a:xfrm>
            <a:custGeom>
              <a:avLst/>
              <a:gdLst>
                <a:gd name="T0" fmla="*/ 215 w 2601"/>
                <a:gd name="T1" fmla="*/ 1757 h 1883"/>
                <a:gd name="T2" fmla="*/ 139 w 2601"/>
                <a:gd name="T3" fmla="*/ 238 h 1883"/>
                <a:gd name="T4" fmla="*/ 2394 w 2601"/>
                <a:gd name="T5" fmla="*/ 126 h 1883"/>
                <a:gd name="T6" fmla="*/ 2463 w 2601"/>
                <a:gd name="T7" fmla="*/ 1641 h 1883"/>
                <a:gd name="T8" fmla="*/ 215 w 2601"/>
                <a:gd name="T9" fmla="*/ 1757 h 1883"/>
                <a:gd name="T10" fmla="*/ 2522 w 2601"/>
                <a:gd name="T11" fmla="*/ 0 h 1883"/>
                <a:gd name="T12" fmla="*/ 0 w 2601"/>
                <a:gd name="T13" fmla="*/ 126 h 1883"/>
                <a:gd name="T14" fmla="*/ 85 w 2601"/>
                <a:gd name="T15" fmla="*/ 1883 h 1883"/>
                <a:gd name="T16" fmla="*/ 2601 w 2601"/>
                <a:gd name="T17" fmla="*/ 1753 h 1883"/>
                <a:gd name="T18" fmla="*/ 2522 w 2601"/>
                <a:gd name="T19" fmla="*/ 0 h 1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01" h="1883">
                  <a:moveTo>
                    <a:pt x="215" y="1757"/>
                  </a:moveTo>
                  <a:lnTo>
                    <a:pt x="139" y="238"/>
                  </a:lnTo>
                  <a:lnTo>
                    <a:pt x="2394" y="126"/>
                  </a:lnTo>
                  <a:lnTo>
                    <a:pt x="2463" y="1641"/>
                  </a:lnTo>
                  <a:lnTo>
                    <a:pt x="215" y="1757"/>
                  </a:lnTo>
                  <a:close/>
                  <a:moveTo>
                    <a:pt x="2522" y="0"/>
                  </a:moveTo>
                  <a:lnTo>
                    <a:pt x="0" y="126"/>
                  </a:lnTo>
                  <a:lnTo>
                    <a:pt x="85" y="1883"/>
                  </a:lnTo>
                  <a:lnTo>
                    <a:pt x="2601" y="1753"/>
                  </a:lnTo>
                  <a:lnTo>
                    <a:pt x="2522" y="0"/>
                  </a:lnTo>
                  <a:close/>
                </a:path>
              </a:pathLst>
            </a:custGeom>
            <a:solidFill>
              <a:schemeClr val="tx1">
                <a:lumMod val="50000"/>
                <a:lumOff val="50000"/>
                <a:alpha val="67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矩形 17"/>
            <p:cNvSpPr/>
            <p:nvPr/>
          </p:nvSpPr>
          <p:spPr>
            <a:xfrm rot="20740147">
              <a:off x="840291" y="950070"/>
              <a:ext cx="5098701" cy="340677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rot="20797027">
              <a:off x="1931734" y="-64586"/>
              <a:ext cx="1962415" cy="875978"/>
              <a:chOff x="5170485" y="1440655"/>
              <a:chExt cx="1643063" cy="733426"/>
            </a:xfrm>
          </p:grpSpPr>
          <p:sp>
            <p:nvSpPr>
              <p:cNvPr id="26" name="椭圆 25"/>
              <p:cNvSpPr/>
              <p:nvPr/>
            </p:nvSpPr>
            <p:spPr>
              <a:xfrm>
                <a:off x="5656265" y="1586159"/>
                <a:ext cx="295298" cy="128172"/>
              </a:xfrm>
              <a:prstGeom prst="ellipse">
                <a:avLst/>
              </a:prstGeom>
              <a:gradFill flip="none" rotWithShape="1">
                <a:gsLst>
                  <a:gs pos="4000">
                    <a:schemeClr val="bg1">
                      <a:lumMod val="65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Group 51"/>
              <p:cNvGrpSpPr>
                <a:grpSpLocks noChangeAspect="1"/>
              </p:cNvGrpSpPr>
              <p:nvPr/>
            </p:nvGrpSpPr>
            <p:grpSpPr bwMode="auto">
              <a:xfrm>
                <a:off x="5170485" y="1440655"/>
                <a:ext cx="1643063" cy="733426"/>
                <a:chOff x="3307" y="1909"/>
                <a:chExt cx="1035" cy="462"/>
              </a:xfrm>
            </p:grpSpPr>
            <p:sp>
              <p:nvSpPr>
                <p:cNvPr id="28" name="Freeform 54"/>
                <p:cNvSpPr/>
                <p:nvPr/>
              </p:nvSpPr>
              <p:spPr bwMode="auto">
                <a:xfrm>
                  <a:off x="3340" y="2014"/>
                  <a:ext cx="369" cy="357"/>
                </a:xfrm>
                <a:custGeom>
                  <a:avLst/>
                  <a:gdLst>
                    <a:gd name="T0" fmla="*/ 145 w 155"/>
                    <a:gd name="T1" fmla="*/ 2 h 148"/>
                    <a:gd name="T2" fmla="*/ 3 w 155"/>
                    <a:gd name="T3" fmla="*/ 144 h 148"/>
                    <a:gd name="T4" fmla="*/ 9 w 155"/>
                    <a:gd name="T5" fmla="*/ 146 h 148"/>
                    <a:gd name="T6" fmla="*/ 152 w 155"/>
                    <a:gd name="T7" fmla="*/ 3 h 148"/>
                    <a:gd name="T8" fmla="*/ 145 w 155"/>
                    <a:gd name="T9" fmla="*/ 2 h 148"/>
                  </a:gdLst>
                  <a:ahLst/>
                  <a:cxnLst>
                    <a:cxn ang="0">
                      <a:pos x="T0" y="T1"/>
                    </a:cxn>
                    <a:cxn ang="0">
                      <a:pos x="T2" y="T3"/>
                    </a:cxn>
                    <a:cxn ang="0">
                      <a:pos x="T4" y="T5"/>
                    </a:cxn>
                    <a:cxn ang="0">
                      <a:pos x="T6" y="T7"/>
                    </a:cxn>
                    <a:cxn ang="0">
                      <a:pos x="T8" y="T9"/>
                    </a:cxn>
                  </a:cxnLst>
                  <a:rect l="0" t="0" r="r" b="b"/>
                  <a:pathLst>
                    <a:path w="155" h="148">
                      <a:moveTo>
                        <a:pt x="145" y="2"/>
                      </a:moveTo>
                      <a:cubicBezTo>
                        <a:pt x="98" y="49"/>
                        <a:pt x="50" y="97"/>
                        <a:pt x="3" y="144"/>
                      </a:cubicBezTo>
                      <a:cubicBezTo>
                        <a:pt x="0" y="148"/>
                        <a:pt x="7" y="148"/>
                        <a:pt x="9" y="146"/>
                      </a:cubicBezTo>
                      <a:cubicBezTo>
                        <a:pt x="57" y="98"/>
                        <a:pt x="104" y="51"/>
                        <a:pt x="152" y="3"/>
                      </a:cubicBezTo>
                      <a:cubicBezTo>
                        <a:pt x="155" y="0"/>
                        <a:pt x="147" y="0"/>
                        <a:pt x="145" y="2"/>
                      </a:cubicBezTo>
                      <a:close/>
                    </a:path>
                  </a:pathLst>
                </a:custGeom>
                <a:solidFill>
                  <a:srgbClr val="807F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55"/>
                <p:cNvSpPr/>
                <p:nvPr/>
              </p:nvSpPr>
              <p:spPr bwMode="auto">
                <a:xfrm>
                  <a:off x="3707" y="2024"/>
                  <a:ext cx="635" cy="294"/>
                </a:xfrm>
                <a:custGeom>
                  <a:avLst/>
                  <a:gdLst>
                    <a:gd name="T0" fmla="*/ 3 w 267"/>
                    <a:gd name="T1" fmla="*/ 6 h 122"/>
                    <a:gd name="T2" fmla="*/ 257 w 267"/>
                    <a:gd name="T3" fmla="*/ 121 h 122"/>
                    <a:gd name="T4" fmla="*/ 263 w 267"/>
                    <a:gd name="T5" fmla="*/ 117 h 122"/>
                    <a:gd name="T6" fmla="*/ 10 w 267"/>
                    <a:gd name="T7" fmla="*/ 1 h 122"/>
                    <a:gd name="T8" fmla="*/ 3 w 267"/>
                    <a:gd name="T9" fmla="*/ 6 h 122"/>
                  </a:gdLst>
                  <a:ahLst/>
                  <a:cxnLst>
                    <a:cxn ang="0">
                      <a:pos x="T0" y="T1"/>
                    </a:cxn>
                    <a:cxn ang="0">
                      <a:pos x="T2" y="T3"/>
                    </a:cxn>
                    <a:cxn ang="0">
                      <a:pos x="T4" y="T5"/>
                    </a:cxn>
                    <a:cxn ang="0">
                      <a:pos x="T6" y="T7"/>
                    </a:cxn>
                    <a:cxn ang="0">
                      <a:pos x="T8" y="T9"/>
                    </a:cxn>
                  </a:cxnLst>
                  <a:rect l="0" t="0" r="r" b="b"/>
                  <a:pathLst>
                    <a:path w="267" h="122">
                      <a:moveTo>
                        <a:pt x="3" y="6"/>
                      </a:moveTo>
                      <a:cubicBezTo>
                        <a:pt x="89" y="43"/>
                        <a:pt x="172" y="83"/>
                        <a:pt x="257" y="121"/>
                      </a:cubicBezTo>
                      <a:cubicBezTo>
                        <a:pt x="260" y="122"/>
                        <a:pt x="267" y="118"/>
                        <a:pt x="263" y="117"/>
                      </a:cubicBezTo>
                      <a:cubicBezTo>
                        <a:pt x="178" y="79"/>
                        <a:pt x="95" y="39"/>
                        <a:pt x="10" y="1"/>
                      </a:cubicBezTo>
                      <a:cubicBezTo>
                        <a:pt x="7" y="0"/>
                        <a:pt x="0" y="4"/>
                        <a:pt x="3" y="6"/>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AutoShape 50"/>
                <p:cNvSpPr>
                  <a:spLocks noChangeAspect="1" noChangeArrowheads="1" noTextEdit="1"/>
                </p:cNvSpPr>
                <p:nvPr/>
              </p:nvSpPr>
              <p:spPr bwMode="auto">
                <a:xfrm>
                  <a:off x="3307" y="1909"/>
                  <a:ext cx="986"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Oval 52"/>
                <p:cNvSpPr>
                  <a:spLocks noChangeArrowheads="1"/>
                </p:cNvSpPr>
                <p:nvPr/>
              </p:nvSpPr>
              <p:spPr bwMode="auto">
                <a:xfrm>
                  <a:off x="3676" y="1956"/>
                  <a:ext cx="85" cy="85"/>
                </a:xfrm>
                <a:prstGeom prst="ellipse">
                  <a:avLst/>
                </a:prstGeom>
                <a:solidFill>
                  <a:srgbClr val="5C5D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53"/>
                <p:cNvSpPr>
                  <a:spLocks noEditPoints="1"/>
                </p:cNvSpPr>
                <p:nvPr/>
              </p:nvSpPr>
              <p:spPr bwMode="auto">
                <a:xfrm>
                  <a:off x="3676" y="1956"/>
                  <a:ext cx="85" cy="85"/>
                </a:xfrm>
                <a:custGeom>
                  <a:avLst/>
                  <a:gdLst>
                    <a:gd name="T0" fmla="*/ 16 w 36"/>
                    <a:gd name="T1" fmla="*/ 34 h 35"/>
                    <a:gd name="T2" fmla="*/ 22 w 36"/>
                    <a:gd name="T3" fmla="*/ 34 h 35"/>
                    <a:gd name="T4" fmla="*/ 25 w 36"/>
                    <a:gd name="T5" fmla="*/ 34 h 35"/>
                    <a:gd name="T6" fmla="*/ 28 w 36"/>
                    <a:gd name="T7" fmla="*/ 28 h 35"/>
                    <a:gd name="T8" fmla="*/ 33 w 36"/>
                    <a:gd name="T9" fmla="*/ 26 h 35"/>
                    <a:gd name="T10" fmla="*/ 35 w 36"/>
                    <a:gd name="T11" fmla="*/ 22 h 35"/>
                    <a:gd name="T12" fmla="*/ 36 w 36"/>
                    <a:gd name="T13" fmla="*/ 19 h 35"/>
                    <a:gd name="T14" fmla="*/ 33 w 36"/>
                    <a:gd name="T15" fmla="*/ 14 h 35"/>
                    <a:gd name="T16" fmla="*/ 30 w 36"/>
                    <a:gd name="T17" fmla="*/ 5 h 35"/>
                    <a:gd name="T18" fmla="*/ 28 w 36"/>
                    <a:gd name="T19" fmla="*/ 3 h 35"/>
                    <a:gd name="T20" fmla="*/ 23 w 36"/>
                    <a:gd name="T21" fmla="*/ 1 h 35"/>
                    <a:gd name="T22" fmla="*/ 13 w 36"/>
                    <a:gd name="T23" fmla="*/ 1 h 35"/>
                    <a:gd name="T24" fmla="*/ 8 w 36"/>
                    <a:gd name="T25" fmla="*/ 4 h 35"/>
                    <a:gd name="T26" fmla="*/ 2 w 36"/>
                    <a:gd name="T27" fmla="*/ 11 h 35"/>
                    <a:gd name="T28" fmla="*/ 0 w 36"/>
                    <a:gd name="T29" fmla="*/ 16 h 35"/>
                    <a:gd name="T30" fmla="*/ 1 w 36"/>
                    <a:gd name="T31" fmla="*/ 20 h 35"/>
                    <a:gd name="T32" fmla="*/ 8 w 36"/>
                    <a:gd name="T33" fmla="*/ 28 h 35"/>
                    <a:gd name="T34" fmla="*/ 11 w 36"/>
                    <a:gd name="T35" fmla="*/ 30 h 35"/>
                    <a:gd name="T36" fmla="*/ 25 w 36"/>
                    <a:gd name="T37" fmla="*/ 28 h 35"/>
                    <a:gd name="T38" fmla="*/ 25 w 36"/>
                    <a:gd name="T39" fmla="*/ 26 h 35"/>
                    <a:gd name="T40" fmla="*/ 13 w 36"/>
                    <a:gd name="T41" fmla="*/ 14 h 35"/>
                    <a:gd name="T42" fmla="*/ 13 w 36"/>
                    <a:gd name="T43" fmla="*/ 12 h 35"/>
                    <a:gd name="T44" fmla="*/ 19 w 36"/>
                    <a:gd name="T45" fmla="*/ 8 h 35"/>
                    <a:gd name="T46" fmla="*/ 16 w 36"/>
                    <a:gd name="T47" fmla="*/ 14 h 35"/>
                    <a:gd name="T48" fmla="*/ 16 w 36"/>
                    <a:gd name="T49" fmla="*/ 17 h 35"/>
                    <a:gd name="T50" fmla="*/ 13 w 36"/>
                    <a:gd name="T51" fmla="*/ 21 h 35"/>
                    <a:gd name="T52" fmla="*/ 13 w 36"/>
                    <a:gd name="T53" fmla="*/ 18 h 35"/>
                    <a:gd name="T54" fmla="*/ 19 w 36"/>
                    <a:gd name="T55" fmla="*/ 24 h 35"/>
                    <a:gd name="T56" fmla="*/ 30 w 36"/>
                    <a:gd name="T57" fmla="*/ 23 h 35"/>
                    <a:gd name="T58" fmla="*/ 28 w 36"/>
                    <a:gd name="T59" fmla="*/ 21 h 35"/>
                    <a:gd name="T60" fmla="*/ 22 w 36"/>
                    <a:gd name="T61" fmla="*/ 20 h 35"/>
                    <a:gd name="T62" fmla="*/ 25 w 36"/>
                    <a:gd name="T63" fmla="*/ 22 h 35"/>
                    <a:gd name="T64" fmla="*/ 28 w 36"/>
                    <a:gd name="T65" fmla="*/ 17 h 35"/>
                    <a:gd name="T66" fmla="*/ 25 w 36"/>
                    <a:gd name="T67" fmla="*/ 15 h 35"/>
                    <a:gd name="T68" fmla="*/ 25 w 36"/>
                    <a:gd name="T69" fmla="*/ 12 h 35"/>
                    <a:gd name="T70" fmla="*/ 30 w 36"/>
                    <a:gd name="T71" fmla="*/ 12 h 35"/>
                    <a:gd name="T72" fmla="*/ 30 w 36"/>
                    <a:gd name="T73" fmla="*/ 9 h 35"/>
                    <a:gd name="T74" fmla="*/ 22 w 36"/>
                    <a:gd name="T75" fmla="*/ 6 h 35"/>
                    <a:gd name="T76" fmla="*/ 16 w 36"/>
                    <a:gd name="T77" fmla="*/ 0 h 35"/>
                    <a:gd name="T78" fmla="*/ 16 w 36"/>
                    <a:gd name="T79" fmla="*/ 3 h 35"/>
                    <a:gd name="T80" fmla="*/ 13 w 36"/>
                    <a:gd name="T81" fmla="*/ 5 h 35"/>
                    <a:gd name="T82" fmla="*/ 11 w 36"/>
                    <a:gd name="T83" fmla="*/ 3 h 35"/>
                    <a:gd name="T84" fmla="*/ 8 w 36"/>
                    <a:gd name="T85" fmla="*/ 8 h 35"/>
                    <a:gd name="T86" fmla="*/ 5 w 36"/>
                    <a:gd name="T87" fmla="*/ 16 h 35"/>
                    <a:gd name="T88" fmla="*/ 8 w 36"/>
                    <a:gd name="T89" fmla="*/ 17 h 35"/>
                    <a:gd name="T90" fmla="*/ 5 w 36"/>
                    <a:gd name="T91" fmla="*/ 19 h 35"/>
                    <a:gd name="T92" fmla="*/ 5 w 36"/>
                    <a:gd name="T93" fmla="*/ 23 h 35"/>
                    <a:gd name="T94" fmla="*/ 13 w 36"/>
                    <a:gd name="T95" fmla="*/ 25 h 35"/>
                    <a:gd name="T96" fmla="*/ 16 w 36"/>
                    <a:gd name="T97" fmla="*/ 30 h 35"/>
                    <a:gd name="T98" fmla="*/ 19 w 36"/>
                    <a:gd name="T99"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 h="35">
                      <a:moveTo>
                        <a:pt x="13" y="34"/>
                      </a:moveTo>
                      <a:cubicBezTo>
                        <a:pt x="14" y="35"/>
                        <a:pt x="15" y="35"/>
                        <a:pt x="16" y="35"/>
                      </a:cubicBezTo>
                      <a:cubicBezTo>
                        <a:pt x="16" y="34"/>
                        <a:pt x="16" y="34"/>
                        <a:pt x="16" y="34"/>
                      </a:cubicBezTo>
                      <a:cubicBezTo>
                        <a:pt x="18" y="35"/>
                        <a:pt x="18" y="35"/>
                        <a:pt x="18" y="35"/>
                      </a:cubicBezTo>
                      <a:cubicBezTo>
                        <a:pt x="20" y="35"/>
                        <a:pt x="22" y="35"/>
                        <a:pt x="23" y="34"/>
                      </a:cubicBezTo>
                      <a:cubicBezTo>
                        <a:pt x="22" y="34"/>
                        <a:pt x="22" y="34"/>
                        <a:pt x="22" y="34"/>
                      </a:cubicBezTo>
                      <a:cubicBezTo>
                        <a:pt x="22" y="30"/>
                        <a:pt x="22" y="30"/>
                        <a:pt x="22" y="30"/>
                      </a:cubicBezTo>
                      <a:cubicBezTo>
                        <a:pt x="25" y="32"/>
                        <a:pt x="25" y="32"/>
                        <a:pt x="25" y="32"/>
                      </a:cubicBezTo>
                      <a:cubicBezTo>
                        <a:pt x="25" y="34"/>
                        <a:pt x="25" y="34"/>
                        <a:pt x="25" y="34"/>
                      </a:cubicBezTo>
                      <a:cubicBezTo>
                        <a:pt x="26" y="33"/>
                        <a:pt x="28" y="32"/>
                        <a:pt x="29" y="31"/>
                      </a:cubicBezTo>
                      <a:cubicBezTo>
                        <a:pt x="28" y="30"/>
                        <a:pt x="28" y="30"/>
                        <a:pt x="28" y="30"/>
                      </a:cubicBezTo>
                      <a:cubicBezTo>
                        <a:pt x="28" y="28"/>
                        <a:pt x="28" y="28"/>
                        <a:pt x="28" y="28"/>
                      </a:cubicBezTo>
                      <a:cubicBezTo>
                        <a:pt x="30" y="29"/>
                        <a:pt x="30" y="29"/>
                        <a:pt x="30" y="29"/>
                      </a:cubicBezTo>
                      <a:cubicBezTo>
                        <a:pt x="30" y="31"/>
                        <a:pt x="30" y="31"/>
                        <a:pt x="30" y="31"/>
                      </a:cubicBezTo>
                      <a:cubicBezTo>
                        <a:pt x="31" y="29"/>
                        <a:pt x="32" y="28"/>
                        <a:pt x="33" y="26"/>
                      </a:cubicBezTo>
                      <a:cubicBezTo>
                        <a:pt x="33" y="25"/>
                        <a:pt x="33" y="25"/>
                        <a:pt x="33" y="25"/>
                      </a:cubicBezTo>
                      <a:cubicBezTo>
                        <a:pt x="34" y="25"/>
                        <a:pt x="34" y="25"/>
                        <a:pt x="34" y="25"/>
                      </a:cubicBezTo>
                      <a:cubicBezTo>
                        <a:pt x="34" y="24"/>
                        <a:pt x="35" y="23"/>
                        <a:pt x="35" y="22"/>
                      </a:cubicBezTo>
                      <a:cubicBezTo>
                        <a:pt x="33" y="21"/>
                        <a:pt x="33" y="21"/>
                        <a:pt x="33" y="21"/>
                      </a:cubicBezTo>
                      <a:cubicBezTo>
                        <a:pt x="33" y="18"/>
                        <a:pt x="33" y="18"/>
                        <a:pt x="33" y="18"/>
                      </a:cubicBezTo>
                      <a:cubicBezTo>
                        <a:pt x="36" y="19"/>
                        <a:pt x="36" y="19"/>
                        <a:pt x="36" y="19"/>
                      </a:cubicBezTo>
                      <a:cubicBezTo>
                        <a:pt x="36" y="19"/>
                        <a:pt x="36" y="18"/>
                        <a:pt x="36" y="18"/>
                      </a:cubicBezTo>
                      <a:cubicBezTo>
                        <a:pt x="36" y="17"/>
                        <a:pt x="36" y="16"/>
                        <a:pt x="35" y="15"/>
                      </a:cubicBezTo>
                      <a:cubicBezTo>
                        <a:pt x="33" y="14"/>
                        <a:pt x="33" y="14"/>
                        <a:pt x="33" y="14"/>
                      </a:cubicBezTo>
                      <a:cubicBezTo>
                        <a:pt x="33" y="11"/>
                        <a:pt x="33" y="11"/>
                        <a:pt x="33" y="11"/>
                      </a:cubicBezTo>
                      <a:cubicBezTo>
                        <a:pt x="35" y="12"/>
                        <a:pt x="35" y="12"/>
                        <a:pt x="35" y="12"/>
                      </a:cubicBezTo>
                      <a:cubicBezTo>
                        <a:pt x="34" y="9"/>
                        <a:pt x="32" y="7"/>
                        <a:pt x="30" y="5"/>
                      </a:cubicBezTo>
                      <a:cubicBezTo>
                        <a:pt x="30" y="5"/>
                        <a:pt x="30" y="5"/>
                        <a:pt x="30" y="5"/>
                      </a:cubicBezTo>
                      <a:cubicBezTo>
                        <a:pt x="28" y="4"/>
                        <a:pt x="28" y="4"/>
                        <a:pt x="28" y="4"/>
                      </a:cubicBezTo>
                      <a:cubicBezTo>
                        <a:pt x="28" y="3"/>
                        <a:pt x="28" y="3"/>
                        <a:pt x="28" y="3"/>
                      </a:cubicBezTo>
                      <a:cubicBezTo>
                        <a:pt x="27" y="2"/>
                        <a:pt x="26" y="2"/>
                        <a:pt x="25" y="1"/>
                      </a:cubicBezTo>
                      <a:cubicBezTo>
                        <a:pt x="25" y="2"/>
                        <a:pt x="25" y="2"/>
                        <a:pt x="25" y="2"/>
                      </a:cubicBezTo>
                      <a:cubicBezTo>
                        <a:pt x="23" y="1"/>
                        <a:pt x="23" y="1"/>
                        <a:pt x="23" y="1"/>
                      </a:cubicBezTo>
                      <a:cubicBezTo>
                        <a:pt x="21" y="0"/>
                        <a:pt x="20" y="0"/>
                        <a:pt x="18" y="0"/>
                      </a:cubicBezTo>
                      <a:cubicBezTo>
                        <a:pt x="16" y="0"/>
                        <a:pt x="15" y="0"/>
                        <a:pt x="13" y="1"/>
                      </a:cubicBezTo>
                      <a:cubicBezTo>
                        <a:pt x="13" y="1"/>
                        <a:pt x="13" y="1"/>
                        <a:pt x="13" y="1"/>
                      </a:cubicBezTo>
                      <a:cubicBezTo>
                        <a:pt x="13" y="1"/>
                        <a:pt x="13" y="1"/>
                        <a:pt x="13" y="1"/>
                      </a:cubicBezTo>
                      <a:cubicBezTo>
                        <a:pt x="11" y="1"/>
                        <a:pt x="9" y="2"/>
                        <a:pt x="8" y="3"/>
                      </a:cubicBezTo>
                      <a:cubicBezTo>
                        <a:pt x="8" y="4"/>
                        <a:pt x="8" y="4"/>
                        <a:pt x="8" y="4"/>
                      </a:cubicBezTo>
                      <a:cubicBezTo>
                        <a:pt x="7" y="4"/>
                        <a:pt x="7" y="4"/>
                        <a:pt x="7" y="4"/>
                      </a:cubicBezTo>
                      <a:cubicBezTo>
                        <a:pt x="5" y="6"/>
                        <a:pt x="3" y="8"/>
                        <a:pt x="2" y="11"/>
                      </a:cubicBezTo>
                      <a:cubicBezTo>
                        <a:pt x="2" y="11"/>
                        <a:pt x="2" y="11"/>
                        <a:pt x="2" y="11"/>
                      </a:cubicBezTo>
                      <a:cubicBezTo>
                        <a:pt x="2" y="13"/>
                        <a:pt x="2" y="13"/>
                        <a:pt x="2" y="13"/>
                      </a:cubicBezTo>
                      <a:cubicBezTo>
                        <a:pt x="1" y="13"/>
                        <a:pt x="1" y="13"/>
                        <a:pt x="1" y="13"/>
                      </a:cubicBezTo>
                      <a:cubicBezTo>
                        <a:pt x="1" y="14"/>
                        <a:pt x="1" y="15"/>
                        <a:pt x="0" y="16"/>
                      </a:cubicBezTo>
                      <a:cubicBezTo>
                        <a:pt x="2" y="17"/>
                        <a:pt x="2" y="17"/>
                        <a:pt x="2" y="17"/>
                      </a:cubicBezTo>
                      <a:cubicBezTo>
                        <a:pt x="2" y="21"/>
                        <a:pt x="2" y="21"/>
                        <a:pt x="2" y="21"/>
                      </a:cubicBezTo>
                      <a:cubicBezTo>
                        <a:pt x="1" y="20"/>
                        <a:pt x="1" y="20"/>
                        <a:pt x="1" y="20"/>
                      </a:cubicBezTo>
                      <a:cubicBezTo>
                        <a:pt x="1" y="23"/>
                        <a:pt x="3" y="27"/>
                        <a:pt x="5" y="29"/>
                      </a:cubicBezTo>
                      <a:cubicBezTo>
                        <a:pt x="5" y="27"/>
                        <a:pt x="5" y="27"/>
                        <a:pt x="5" y="27"/>
                      </a:cubicBezTo>
                      <a:cubicBezTo>
                        <a:pt x="8" y="28"/>
                        <a:pt x="8" y="28"/>
                        <a:pt x="8" y="28"/>
                      </a:cubicBezTo>
                      <a:cubicBezTo>
                        <a:pt x="8" y="32"/>
                        <a:pt x="8" y="32"/>
                        <a:pt x="8" y="32"/>
                      </a:cubicBezTo>
                      <a:cubicBezTo>
                        <a:pt x="9" y="33"/>
                        <a:pt x="10" y="33"/>
                        <a:pt x="11" y="34"/>
                      </a:cubicBezTo>
                      <a:cubicBezTo>
                        <a:pt x="11" y="30"/>
                        <a:pt x="11" y="30"/>
                        <a:pt x="11" y="30"/>
                      </a:cubicBezTo>
                      <a:cubicBezTo>
                        <a:pt x="13" y="32"/>
                        <a:pt x="13" y="32"/>
                        <a:pt x="13" y="32"/>
                      </a:cubicBezTo>
                      <a:lnTo>
                        <a:pt x="13" y="34"/>
                      </a:lnTo>
                      <a:close/>
                      <a:moveTo>
                        <a:pt x="25" y="28"/>
                      </a:moveTo>
                      <a:cubicBezTo>
                        <a:pt x="22" y="26"/>
                        <a:pt x="22" y="26"/>
                        <a:pt x="22" y="26"/>
                      </a:cubicBezTo>
                      <a:cubicBezTo>
                        <a:pt x="22" y="24"/>
                        <a:pt x="22" y="24"/>
                        <a:pt x="22" y="24"/>
                      </a:cubicBezTo>
                      <a:cubicBezTo>
                        <a:pt x="25" y="26"/>
                        <a:pt x="25" y="26"/>
                        <a:pt x="25" y="26"/>
                      </a:cubicBezTo>
                      <a:lnTo>
                        <a:pt x="25" y="28"/>
                      </a:lnTo>
                      <a:close/>
                      <a:moveTo>
                        <a:pt x="13" y="12"/>
                      </a:moveTo>
                      <a:cubicBezTo>
                        <a:pt x="13" y="14"/>
                        <a:pt x="13" y="14"/>
                        <a:pt x="13" y="14"/>
                      </a:cubicBezTo>
                      <a:cubicBezTo>
                        <a:pt x="11" y="13"/>
                        <a:pt x="11" y="13"/>
                        <a:pt x="11" y="13"/>
                      </a:cubicBezTo>
                      <a:cubicBezTo>
                        <a:pt x="11" y="10"/>
                        <a:pt x="11" y="10"/>
                        <a:pt x="11" y="10"/>
                      </a:cubicBezTo>
                      <a:lnTo>
                        <a:pt x="13" y="12"/>
                      </a:lnTo>
                      <a:close/>
                      <a:moveTo>
                        <a:pt x="16" y="10"/>
                      </a:moveTo>
                      <a:cubicBezTo>
                        <a:pt x="16" y="7"/>
                        <a:pt x="16" y="7"/>
                        <a:pt x="16" y="7"/>
                      </a:cubicBezTo>
                      <a:cubicBezTo>
                        <a:pt x="19" y="8"/>
                        <a:pt x="19" y="8"/>
                        <a:pt x="19" y="8"/>
                      </a:cubicBezTo>
                      <a:cubicBezTo>
                        <a:pt x="19" y="11"/>
                        <a:pt x="19" y="11"/>
                        <a:pt x="19" y="11"/>
                      </a:cubicBezTo>
                      <a:lnTo>
                        <a:pt x="16" y="10"/>
                      </a:lnTo>
                      <a:close/>
                      <a:moveTo>
                        <a:pt x="16" y="14"/>
                      </a:moveTo>
                      <a:cubicBezTo>
                        <a:pt x="19" y="15"/>
                        <a:pt x="19" y="15"/>
                        <a:pt x="19" y="15"/>
                      </a:cubicBezTo>
                      <a:cubicBezTo>
                        <a:pt x="19" y="18"/>
                        <a:pt x="19" y="18"/>
                        <a:pt x="19" y="18"/>
                      </a:cubicBezTo>
                      <a:cubicBezTo>
                        <a:pt x="16" y="17"/>
                        <a:pt x="16" y="17"/>
                        <a:pt x="16" y="17"/>
                      </a:cubicBezTo>
                      <a:lnTo>
                        <a:pt x="16" y="14"/>
                      </a:lnTo>
                      <a:close/>
                      <a:moveTo>
                        <a:pt x="13" y="18"/>
                      </a:moveTo>
                      <a:cubicBezTo>
                        <a:pt x="13" y="21"/>
                        <a:pt x="13" y="21"/>
                        <a:pt x="13" y="21"/>
                      </a:cubicBezTo>
                      <a:cubicBezTo>
                        <a:pt x="11" y="19"/>
                        <a:pt x="11" y="19"/>
                        <a:pt x="11" y="19"/>
                      </a:cubicBezTo>
                      <a:cubicBezTo>
                        <a:pt x="11" y="17"/>
                        <a:pt x="11" y="17"/>
                        <a:pt x="11" y="17"/>
                      </a:cubicBezTo>
                      <a:lnTo>
                        <a:pt x="13" y="18"/>
                      </a:lnTo>
                      <a:close/>
                      <a:moveTo>
                        <a:pt x="16" y="20"/>
                      </a:moveTo>
                      <a:cubicBezTo>
                        <a:pt x="19" y="22"/>
                        <a:pt x="19" y="22"/>
                        <a:pt x="19" y="22"/>
                      </a:cubicBezTo>
                      <a:cubicBezTo>
                        <a:pt x="19" y="24"/>
                        <a:pt x="19" y="24"/>
                        <a:pt x="19" y="24"/>
                      </a:cubicBezTo>
                      <a:cubicBezTo>
                        <a:pt x="16" y="23"/>
                        <a:pt x="16" y="23"/>
                        <a:pt x="16" y="23"/>
                      </a:cubicBezTo>
                      <a:lnTo>
                        <a:pt x="16" y="20"/>
                      </a:lnTo>
                      <a:close/>
                      <a:moveTo>
                        <a:pt x="30" y="23"/>
                      </a:moveTo>
                      <a:cubicBezTo>
                        <a:pt x="30" y="25"/>
                        <a:pt x="30" y="25"/>
                        <a:pt x="30" y="25"/>
                      </a:cubicBezTo>
                      <a:cubicBezTo>
                        <a:pt x="28" y="24"/>
                        <a:pt x="28" y="24"/>
                        <a:pt x="28" y="24"/>
                      </a:cubicBezTo>
                      <a:cubicBezTo>
                        <a:pt x="28" y="21"/>
                        <a:pt x="28" y="21"/>
                        <a:pt x="28" y="21"/>
                      </a:cubicBezTo>
                      <a:lnTo>
                        <a:pt x="30" y="23"/>
                      </a:lnTo>
                      <a:close/>
                      <a:moveTo>
                        <a:pt x="25" y="22"/>
                      </a:moveTo>
                      <a:cubicBezTo>
                        <a:pt x="22" y="20"/>
                        <a:pt x="22" y="20"/>
                        <a:pt x="22" y="20"/>
                      </a:cubicBezTo>
                      <a:cubicBezTo>
                        <a:pt x="22" y="17"/>
                        <a:pt x="22" y="17"/>
                        <a:pt x="22" y="17"/>
                      </a:cubicBezTo>
                      <a:cubicBezTo>
                        <a:pt x="25" y="19"/>
                        <a:pt x="25" y="19"/>
                        <a:pt x="25" y="19"/>
                      </a:cubicBezTo>
                      <a:lnTo>
                        <a:pt x="25" y="22"/>
                      </a:lnTo>
                      <a:close/>
                      <a:moveTo>
                        <a:pt x="30" y="15"/>
                      </a:moveTo>
                      <a:cubicBezTo>
                        <a:pt x="30" y="19"/>
                        <a:pt x="30" y="19"/>
                        <a:pt x="30" y="19"/>
                      </a:cubicBezTo>
                      <a:cubicBezTo>
                        <a:pt x="28" y="17"/>
                        <a:pt x="28" y="17"/>
                        <a:pt x="28" y="17"/>
                      </a:cubicBezTo>
                      <a:cubicBezTo>
                        <a:pt x="28" y="14"/>
                        <a:pt x="28" y="14"/>
                        <a:pt x="28" y="14"/>
                      </a:cubicBezTo>
                      <a:lnTo>
                        <a:pt x="30" y="15"/>
                      </a:lnTo>
                      <a:close/>
                      <a:moveTo>
                        <a:pt x="25" y="15"/>
                      </a:moveTo>
                      <a:cubicBezTo>
                        <a:pt x="22" y="13"/>
                        <a:pt x="22" y="13"/>
                        <a:pt x="22" y="13"/>
                      </a:cubicBezTo>
                      <a:cubicBezTo>
                        <a:pt x="22" y="10"/>
                        <a:pt x="22" y="10"/>
                        <a:pt x="22" y="10"/>
                      </a:cubicBezTo>
                      <a:cubicBezTo>
                        <a:pt x="25" y="12"/>
                        <a:pt x="25" y="12"/>
                        <a:pt x="25" y="12"/>
                      </a:cubicBezTo>
                      <a:lnTo>
                        <a:pt x="25" y="15"/>
                      </a:lnTo>
                      <a:close/>
                      <a:moveTo>
                        <a:pt x="30" y="9"/>
                      </a:moveTo>
                      <a:cubicBezTo>
                        <a:pt x="30" y="12"/>
                        <a:pt x="30" y="12"/>
                        <a:pt x="30" y="12"/>
                      </a:cubicBezTo>
                      <a:cubicBezTo>
                        <a:pt x="28" y="10"/>
                        <a:pt x="28" y="10"/>
                        <a:pt x="28" y="10"/>
                      </a:cubicBezTo>
                      <a:cubicBezTo>
                        <a:pt x="28" y="8"/>
                        <a:pt x="28" y="8"/>
                        <a:pt x="28" y="8"/>
                      </a:cubicBezTo>
                      <a:lnTo>
                        <a:pt x="30" y="9"/>
                      </a:lnTo>
                      <a:close/>
                      <a:moveTo>
                        <a:pt x="25" y="6"/>
                      </a:moveTo>
                      <a:cubicBezTo>
                        <a:pt x="25" y="8"/>
                        <a:pt x="25" y="8"/>
                        <a:pt x="25" y="8"/>
                      </a:cubicBezTo>
                      <a:cubicBezTo>
                        <a:pt x="22" y="6"/>
                        <a:pt x="22" y="6"/>
                        <a:pt x="22" y="6"/>
                      </a:cubicBezTo>
                      <a:cubicBezTo>
                        <a:pt x="22" y="4"/>
                        <a:pt x="22" y="4"/>
                        <a:pt x="22" y="4"/>
                      </a:cubicBezTo>
                      <a:lnTo>
                        <a:pt x="25" y="6"/>
                      </a:lnTo>
                      <a:close/>
                      <a:moveTo>
                        <a:pt x="16" y="0"/>
                      </a:moveTo>
                      <a:cubicBezTo>
                        <a:pt x="19" y="2"/>
                        <a:pt x="19" y="2"/>
                        <a:pt x="19" y="2"/>
                      </a:cubicBezTo>
                      <a:cubicBezTo>
                        <a:pt x="19" y="4"/>
                        <a:pt x="19" y="4"/>
                        <a:pt x="19" y="4"/>
                      </a:cubicBezTo>
                      <a:cubicBezTo>
                        <a:pt x="16" y="3"/>
                        <a:pt x="16" y="3"/>
                        <a:pt x="16" y="3"/>
                      </a:cubicBezTo>
                      <a:lnTo>
                        <a:pt x="16" y="0"/>
                      </a:lnTo>
                      <a:close/>
                      <a:moveTo>
                        <a:pt x="11" y="3"/>
                      </a:moveTo>
                      <a:cubicBezTo>
                        <a:pt x="13" y="5"/>
                        <a:pt x="13" y="5"/>
                        <a:pt x="13" y="5"/>
                      </a:cubicBezTo>
                      <a:cubicBezTo>
                        <a:pt x="13" y="8"/>
                        <a:pt x="13" y="8"/>
                        <a:pt x="13" y="8"/>
                      </a:cubicBezTo>
                      <a:cubicBezTo>
                        <a:pt x="11" y="6"/>
                        <a:pt x="11" y="6"/>
                        <a:pt x="11" y="6"/>
                      </a:cubicBezTo>
                      <a:lnTo>
                        <a:pt x="11" y="3"/>
                      </a:lnTo>
                      <a:close/>
                      <a:moveTo>
                        <a:pt x="5" y="9"/>
                      </a:moveTo>
                      <a:cubicBezTo>
                        <a:pt x="5" y="6"/>
                        <a:pt x="5" y="6"/>
                        <a:pt x="5" y="6"/>
                      </a:cubicBezTo>
                      <a:cubicBezTo>
                        <a:pt x="8" y="8"/>
                        <a:pt x="8" y="8"/>
                        <a:pt x="8" y="8"/>
                      </a:cubicBezTo>
                      <a:cubicBezTo>
                        <a:pt x="8" y="11"/>
                        <a:pt x="8" y="11"/>
                        <a:pt x="8" y="11"/>
                      </a:cubicBezTo>
                      <a:lnTo>
                        <a:pt x="5" y="9"/>
                      </a:lnTo>
                      <a:close/>
                      <a:moveTo>
                        <a:pt x="5" y="16"/>
                      </a:moveTo>
                      <a:cubicBezTo>
                        <a:pt x="5" y="13"/>
                        <a:pt x="5" y="13"/>
                        <a:pt x="5" y="13"/>
                      </a:cubicBezTo>
                      <a:cubicBezTo>
                        <a:pt x="8" y="15"/>
                        <a:pt x="8" y="15"/>
                        <a:pt x="8" y="15"/>
                      </a:cubicBezTo>
                      <a:cubicBezTo>
                        <a:pt x="8" y="17"/>
                        <a:pt x="8" y="17"/>
                        <a:pt x="8" y="17"/>
                      </a:cubicBezTo>
                      <a:lnTo>
                        <a:pt x="5" y="16"/>
                      </a:lnTo>
                      <a:close/>
                      <a:moveTo>
                        <a:pt x="5" y="23"/>
                      </a:moveTo>
                      <a:cubicBezTo>
                        <a:pt x="5" y="19"/>
                        <a:pt x="5" y="19"/>
                        <a:pt x="5" y="19"/>
                      </a:cubicBezTo>
                      <a:cubicBezTo>
                        <a:pt x="8" y="21"/>
                        <a:pt x="8" y="21"/>
                        <a:pt x="8" y="21"/>
                      </a:cubicBezTo>
                      <a:cubicBezTo>
                        <a:pt x="8" y="25"/>
                        <a:pt x="8" y="25"/>
                        <a:pt x="8" y="25"/>
                      </a:cubicBezTo>
                      <a:lnTo>
                        <a:pt x="5" y="23"/>
                      </a:lnTo>
                      <a:close/>
                      <a:moveTo>
                        <a:pt x="11" y="27"/>
                      </a:moveTo>
                      <a:cubicBezTo>
                        <a:pt x="11" y="23"/>
                        <a:pt x="11" y="23"/>
                        <a:pt x="11" y="23"/>
                      </a:cubicBezTo>
                      <a:cubicBezTo>
                        <a:pt x="13" y="25"/>
                        <a:pt x="13" y="25"/>
                        <a:pt x="13" y="25"/>
                      </a:cubicBezTo>
                      <a:cubicBezTo>
                        <a:pt x="13" y="28"/>
                        <a:pt x="13" y="28"/>
                        <a:pt x="13" y="28"/>
                      </a:cubicBezTo>
                      <a:lnTo>
                        <a:pt x="11" y="27"/>
                      </a:lnTo>
                      <a:close/>
                      <a:moveTo>
                        <a:pt x="16" y="30"/>
                      </a:moveTo>
                      <a:cubicBezTo>
                        <a:pt x="16" y="27"/>
                        <a:pt x="16" y="27"/>
                        <a:pt x="16" y="27"/>
                      </a:cubicBezTo>
                      <a:cubicBezTo>
                        <a:pt x="19" y="28"/>
                        <a:pt x="19" y="28"/>
                        <a:pt x="19" y="28"/>
                      </a:cubicBezTo>
                      <a:cubicBezTo>
                        <a:pt x="19" y="31"/>
                        <a:pt x="19" y="31"/>
                        <a:pt x="19" y="31"/>
                      </a:cubicBezTo>
                      <a:lnTo>
                        <a:pt x="16" y="30"/>
                      </a:lnTo>
                      <a:close/>
                    </a:path>
                  </a:pathLst>
                </a:custGeom>
                <a:gradFill flip="none" rotWithShape="1">
                  <a:gsLst>
                    <a:gs pos="4000">
                      <a:schemeClr val="bg1">
                        <a:lumMod val="65000"/>
                      </a:schemeClr>
                    </a:gs>
                    <a:gs pos="100000">
                      <a:schemeClr val="bg1"/>
                    </a:gs>
                  </a:gsLst>
                  <a:lin ang="162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0" name="Freeform 43"/>
            <p:cNvSpPr/>
            <p:nvPr/>
          </p:nvSpPr>
          <p:spPr bwMode="auto">
            <a:xfrm rot="20973432">
              <a:off x="5631287" y="322715"/>
              <a:ext cx="322672" cy="3334989"/>
            </a:xfrm>
            <a:custGeom>
              <a:avLst/>
              <a:gdLst>
                <a:gd name="T0" fmla="*/ 149 w 149"/>
                <a:gd name="T1" fmla="*/ 1540 h 1540"/>
                <a:gd name="T2" fmla="*/ 94 w 149"/>
                <a:gd name="T3" fmla="*/ 1488 h 1540"/>
                <a:gd name="T4" fmla="*/ 0 w 149"/>
                <a:gd name="T5" fmla="*/ 0 h 1540"/>
                <a:gd name="T6" fmla="*/ 54 w 149"/>
                <a:gd name="T7" fmla="*/ 28 h 1540"/>
                <a:gd name="T8" fmla="*/ 149 w 149"/>
                <a:gd name="T9" fmla="*/ 1540 h 1540"/>
              </a:gdLst>
              <a:ahLst/>
              <a:cxnLst>
                <a:cxn ang="0">
                  <a:pos x="T0" y="T1"/>
                </a:cxn>
                <a:cxn ang="0">
                  <a:pos x="T2" y="T3"/>
                </a:cxn>
                <a:cxn ang="0">
                  <a:pos x="T4" y="T5"/>
                </a:cxn>
                <a:cxn ang="0">
                  <a:pos x="T6" y="T7"/>
                </a:cxn>
                <a:cxn ang="0">
                  <a:pos x="T8" y="T9"/>
                </a:cxn>
              </a:cxnLst>
              <a:rect l="0" t="0" r="r" b="b"/>
              <a:pathLst>
                <a:path w="149" h="1540">
                  <a:moveTo>
                    <a:pt x="149" y="1540"/>
                  </a:moveTo>
                  <a:lnTo>
                    <a:pt x="94" y="1488"/>
                  </a:lnTo>
                  <a:lnTo>
                    <a:pt x="0" y="0"/>
                  </a:lnTo>
                  <a:lnTo>
                    <a:pt x="54" y="28"/>
                  </a:lnTo>
                  <a:lnTo>
                    <a:pt x="149" y="1540"/>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4"/>
            <p:cNvSpPr/>
            <p:nvPr/>
          </p:nvSpPr>
          <p:spPr bwMode="auto">
            <a:xfrm rot="20973432">
              <a:off x="1409527" y="3930894"/>
              <a:ext cx="4905033" cy="450440"/>
            </a:xfrm>
            <a:custGeom>
              <a:avLst/>
              <a:gdLst>
                <a:gd name="T0" fmla="*/ 19 w 2265"/>
                <a:gd name="T1" fmla="*/ 208 h 208"/>
                <a:gd name="T2" fmla="*/ 0 w 2265"/>
                <a:gd name="T3" fmla="*/ 154 h 208"/>
                <a:gd name="T4" fmla="*/ 2210 w 2265"/>
                <a:gd name="T5" fmla="*/ 0 h 208"/>
                <a:gd name="T6" fmla="*/ 2265 w 2265"/>
                <a:gd name="T7" fmla="*/ 52 h 208"/>
                <a:gd name="T8" fmla="*/ 19 w 2265"/>
                <a:gd name="T9" fmla="*/ 208 h 208"/>
              </a:gdLst>
              <a:ahLst/>
              <a:cxnLst>
                <a:cxn ang="0">
                  <a:pos x="T0" y="T1"/>
                </a:cxn>
                <a:cxn ang="0">
                  <a:pos x="T2" y="T3"/>
                </a:cxn>
                <a:cxn ang="0">
                  <a:pos x="T4" y="T5"/>
                </a:cxn>
                <a:cxn ang="0">
                  <a:pos x="T6" y="T7"/>
                </a:cxn>
                <a:cxn ang="0">
                  <a:pos x="T8" y="T9"/>
                </a:cxn>
              </a:cxnLst>
              <a:rect l="0" t="0" r="r" b="b"/>
              <a:pathLst>
                <a:path w="2265" h="208">
                  <a:moveTo>
                    <a:pt x="19" y="208"/>
                  </a:moveTo>
                  <a:lnTo>
                    <a:pt x="0" y="154"/>
                  </a:lnTo>
                  <a:lnTo>
                    <a:pt x="2210" y="0"/>
                  </a:lnTo>
                  <a:lnTo>
                    <a:pt x="2265" y="52"/>
                  </a:lnTo>
                  <a:lnTo>
                    <a:pt x="19" y="208"/>
                  </a:ln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45"/>
            <p:cNvSpPr/>
            <p:nvPr/>
          </p:nvSpPr>
          <p:spPr bwMode="auto">
            <a:xfrm rot="20973432">
              <a:off x="679719" y="1331246"/>
              <a:ext cx="285856" cy="3863390"/>
            </a:xfrm>
            <a:custGeom>
              <a:avLst/>
              <a:gdLst>
                <a:gd name="T0" fmla="*/ 132 w 132"/>
                <a:gd name="T1" fmla="*/ 1784 h 1784"/>
                <a:gd name="T2" fmla="*/ 116 w 132"/>
                <a:gd name="T3" fmla="*/ 1728 h 1784"/>
                <a:gd name="T4" fmla="*/ 0 w 132"/>
                <a:gd name="T5" fmla="*/ 0 h 1784"/>
                <a:gd name="T6" fmla="*/ 14 w 132"/>
                <a:gd name="T7" fmla="*/ 28 h 1784"/>
                <a:gd name="T8" fmla="*/ 132 w 132"/>
                <a:gd name="T9" fmla="*/ 1784 h 1784"/>
              </a:gdLst>
              <a:ahLst/>
              <a:cxnLst>
                <a:cxn ang="0">
                  <a:pos x="T0" y="T1"/>
                </a:cxn>
                <a:cxn ang="0">
                  <a:pos x="T2" y="T3"/>
                </a:cxn>
                <a:cxn ang="0">
                  <a:pos x="T4" y="T5"/>
                </a:cxn>
                <a:cxn ang="0">
                  <a:pos x="T6" y="T7"/>
                </a:cxn>
                <a:cxn ang="0">
                  <a:pos x="T8" y="T9"/>
                </a:cxn>
              </a:cxnLst>
              <a:rect l="0" t="0" r="r" b="b"/>
              <a:pathLst>
                <a:path w="132" h="1784">
                  <a:moveTo>
                    <a:pt x="132" y="1784"/>
                  </a:moveTo>
                  <a:lnTo>
                    <a:pt x="116" y="1728"/>
                  </a:lnTo>
                  <a:lnTo>
                    <a:pt x="0" y="0"/>
                  </a:lnTo>
                  <a:lnTo>
                    <a:pt x="14" y="28"/>
                  </a:lnTo>
                  <a:lnTo>
                    <a:pt x="132" y="1784"/>
                  </a:ln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46"/>
            <p:cNvSpPr/>
            <p:nvPr/>
          </p:nvSpPr>
          <p:spPr bwMode="auto">
            <a:xfrm rot="20973432">
              <a:off x="259410" y="534620"/>
              <a:ext cx="5489739" cy="420122"/>
            </a:xfrm>
            <a:custGeom>
              <a:avLst/>
              <a:gdLst>
                <a:gd name="T0" fmla="*/ 14 w 2535"/>
                <a:gd name="T1" fmla="*/ 194 h 194"/>
                <a:gd name="T2" fmla="*/ 0 w 2535"/>
                <a:gd name="T3" fmla="*/ 166 h 194"/>
                <a:gd name="T4" fmla="*/ 2480 w 2535"/>
                <a:gd name="T5" fmla="*/ 0 h 194"/>
                <a:gd name="T6" fmla="*/ 2535 w 2535"/>
                <a:gd name="T7" fmla="*/ 26 h 194"/>
                <a:gd name="T8" fmla="*/ 14 w 2535"/>
                <a:gd name="T9" fmla="*/ 194 h 194"/>
              </a:gdLst>
              <a:ahLst/>
              <a:cxnLst>
                <a:cxn ang="0">
                  <a:pos x="T0" y="T1"/>
                </a:cxn>
                <a:cxn ang="0">
                  <a:pos x="T2" y="T3"/>
                </a:cxn>
                <a:cxn ang="0">
                  <a:pos x="T4" y="T5"/>
                </a:cxn>
                <a:cxn ang="0">
                  <a:pos x="T6" y="T7"/>
                </a:cxn>
                <a:cxn ang="0">
                  <a:pos x="T8" y="T9"/>
                </a:cxn>
              </a:cxnLst>
              <a:rect l="0" t="0" r="r" b="b"/>
              <a:pathLst>
                <a:path w="2535" h="194">
                  <a:moveTo>
                    <a:pt x="14" y="194"/>
                  </a:moveTo>
                  <a:lnTo>
                    <a:pt x="0" y="166"/>
                  </a:lnTo>
                  <a:lnTo>
                    <a:pt x="2480" y="0"/>
                  </a:lnTo>
                  <a:lnTo>
                    <a:pt x="2535" y="26"/>
                  </a:lnTo>
                  <a:lnTo>
                    <a:pt x="14" y="194"/>
                  </a:lnTo>
                  <a:close/>
                </a:path>
              </a:pathLst>
            </a:custGeom>
            <a:solidFill>
              <a:srgbClr val="DFDFD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8"/>
            <p:cNvSpPr>
              <a:spLocks noEditPoints="1"/>
            </p:cNvSpPr>
            <p:nvPr/>
          </p:nvSpPr>
          <p:spPr bwMode="auto">
            <a:xfrm rot="20973432">
              <a:off x="637257" y="534825"/>
              <a:ext cx="5695468" cy="4166571"/>
            </a:xfrm>
            <a:custGeom>
              <a:avLst/>
              <a:gdLst>
                <a:gd name="T0" fmla="*/ 0 w 2630"/>
                <a:gd name="T1" fmla="*/ 168 h 1924"/>
                <a:gd name="T2" fmla="*/ 2521 w 2630"/>
                <a:gd name="T3" fmla="*/ 0 h 1924"/>
                <a:gd name="T4" fmla="*/ 2630 w 2630"/>
                <a:gd name="T5" fmla="*/ 1749 h 1924"/>
                <a:gd name="T6" fmla="*/ 118 w 2630"/>
                <a:gd name="T7" fmla="*/ 1924 h 1924"/>
                <a:gd name="T8" fmla="*/ 0 w 2630"/>
                <a:gd name="T9" fmla="*/ 168 h 1924"/>
                <a:gd name="T10" fmla="*/ 2490 w 2630"/>
                <a:gd name="T11" fmla="*/ 1640 h 1924"/>
                <a:gd name="T12" fmla="*/ 2395 w 2630"/>
                <a:gd name="T13" fmla="*/ 128 h 1924"/>
                <a:gd name="T14" fmla="*/ 142 w 2630"/>
                <a:gd name="T15" fmla="*/ 280 h 1924"/>
                <a:gd name="T16" fmla="*/ 244 w 2630"/>
                <a:gd name="T17" fmla="*/ 1796 h 1924"/>
                <a:gd name="T18" fmla="*/ 2490 w 2630"/>
                <a:gd name="T19" fmla="*/ 1640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0" h="1924">
                  <a:moveTo>
                    <a:pt x="0" y="168"/>
                  </a:moveTo>
                  <a:lnTo>
                    <a:pt x="2521" y="0"/>
                  </a:lnTo>
                  <a:lnTo>
                    <a:pt x="2630" y="1749"/>
                  </a:lnTo>
                  <a:lnTo>
                    <a:pt x="118" y="1924"/>
                  </a:lnTo>
                  <a:lnTo>
                    <a:pt x="0" y="168"/>
                  </a:lnTo>
                  <a:moveTo>
                    <a:pt x="2490" y="1640"/>
                  </a:moveTo>
                  <a:lnTo>
                    <a:pt x="2395" y="128"/>
                  </a:lnTo>
                  <a:lnTo>
                    <a:pt x="142" y="280"/>
                  </a:lnTo>
                  <a:lnTo>
                    <a:pt x="244" y="1796"/>
                  </a:lnTo>
                  <a:lnTo>
                    <a:pt x="2490" y="16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7"/>
            <p:cNvSpPr>
              <a:spLocks noEditPoints="1"/>
            </p:cNvSpPr>
            <p:nvPr/>
          </p:nvSpPr>
          <p:spPr bwMode="auto">
            <a:xfrm rot="20973432">
              <a:off x="638666" y="507439"/>
              <a:ext cx="5695468" cy="4166571"/>
            </a:xfrm>
            <a:custGeom>
              <a:avLst/>
              <a:gdLst>
                <a:gd name="T0" fmla="*/ 0 w 2630"/>
                <a:gd name="T1" fmla="*/ 168 h 1924"/>
                <a:gd name="T2" fmla="*/ 2521 w 2630"/>
                <a:gd name="T3" fmla="*/ 0 h 1924"/>
                <a:gd name="T4" fmla="*/ 2630 w 2630"/>
                <a:gd name="T5" fmla="*/ 1749 h 1924"/>
                <a:gd name="T6" fmla="*/ 118 w 2630"/>
                <a:gd name="T7" fmla="*/ 1924 h 1924"/>
                <a:gd name="T8" fmla="*/ 0 w 2630"/>
                <a:gd name="T9" fmla="*/ 168 h 1924"/>
                <a:gd name="T10" fmla="*/ 2490 w 2630"/>
                <a:gd name="T11" fmla="*/ 1640 h 1924"/>
                <a:gd name="T12" fmla="*/ 2395 w 2630"/>
                <a:gd name="T13" fmla="*/ 128 h 1924"/>
                <a:gd name="T14" fmla="*/ 142 w 2630"/>
                <a:gd name="T15" fmla="*/ 280 h 1924"/>
                <a:gd name="T16" fmla="*/ 244 w 2630"/>
                <a:gd name="T17" fmla="*/ 1796 h 1924"/>
                <a:gd name="T18" fmla="*/ 2490 w 2630"/>
                <a:gd name="T19" fmla="*/ 1640 h 1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0" h="1924">
                  <a:moveTo>
                    <a:pt x="0" y="168"/>
                  </a:moveTo>
                  <a:lnTo>
                    <a:pt x="2521" y="0"/>
                  </a:lnTo>
                  <a:lnTo>
                    <a:pt x="2630" y="1749"/>
                  </a:lnTo>
                  <a:lnTo>
                    <a:pt x="118" y="1924"/>
                  </a:lnTo>
                  <a:lnTo>
                    <a:pt x="0" y="168"/>
                  </a:lnTo>
                  <a:close/>
                  <a:moveTo>
                    <a:pt x="2490" y="1640"/>
                  </a:moveTo>
                  <a:lnTo>
                    <a:pt x="2395" y="128"/>
                  </a:lnTo>
                  <a:lnTo>
                    <a:pt x="142" y="280"/>
                  </a:lnTo>
                  <a:lnTo>
                    <a:pt x="244" y="1796"/>
                  </a:lnTo>
                  <a:lnTo>
                    <a:pt x="2490" y="164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9102" y="2249638"/>
            <a:ext cx="2374380" cy="1599923"/>
          </a:xfrm>
          <a:prstGeom prst="rect">
            <a:avLst/>
          </a:prstGeom>
          <a:blipFill>
            <a:blip r:embed="rId3"/>
            <a:stretch>
              <a:fillRect/>
            </a:stretch>
          </a:blipFill>
          <a:ln w="88900" cap="sq">
            <a:noFill/>
            <a:miter lim="800000"/>
            <a:headEnd/>
            <a:tailEnd/>
          </a:ln>
          <a:effectLst>
            <a:glow rad="101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3924" y="3658826"/>
            <a:ext cx="1558615" cy="1168960"/>
          </a:xfrm>
          <a:prstGeom prst="rect">
            <a:avLst/>
          </a:prstGeom>
          <a:solidFill>
            <a:srgbClr val="FFFFFF">
              <a:shade val="85000"/>
            </a:srgbClr>
          </a:solidFill>
          <a:ln w="88900" cap="sq">
            <a:noFill/>
            <a:miter lim="800000"/>
            <a:headEnd/>
            <a:tailEnd/>
          </a:ln>
          <a:effectLst>
            <a:glow rad="101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6" name="图片 35"/>
          <p:cNvPicPr>
            <a:picLocks noChangeAspect="1"/>
          </p:cNvPicPr>
          <p:nvPr/>
        </p:nvPicPr>
        <p:blipFill rotWithShape="1">
          <a:blip r:embed="rId6">
            <a:extLst>
              <a:ext uri="{28A0092B-C50C-407E-A947-70E740481C1C}">
                <a14:useLocalDpi xmlns:a14="http://schemas.microsoft.com/office/drawing/2010/main" val="0"/>
              </a:ext>
            </a:extLst>
          </a:blip>
          <a:srcRect l="35558" r="20623"/>
          <a:stretch>
            <a:fillRect/>
          </a:stretch>
        </p:blipFill>
        <p:spPr>
          <a:xfrm>
            <a:off x="7526598" y="4069090"/>
            <a:ext cx="1368152" cy="1743028"/>
          </a:xfrm>
          <a:prstGeom prst="rect">
            <a:avLst/>
          </a:prstGeom>
          <a:solidFill>
            <a:srgbClr val="FFFFFF">
              <a:shade val="85000"/>
            </a:srgbClr>
          </a:solidFill>
          <a:ln w="88900" cap="sq">
            <a:noFill/>
            <a:miter lim="800000"/>
            <a:headEnd/>
            <a:tailEnd/>
          </a:ln>
          <a:effectLst>
            <a:glow rad="1016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8" name="图片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48226" y="3389430"/>
            <a:ext cx="976158" cy="8453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1250" autoRev="1" fill="hold">
                                          <p:stCondLst>
                                            <p:cond delay="0"/>
                                          </p:stCondLst>
                                        </p:cTn>
                                        <p:tgtEl>
                                          <p:spTgt spid="7"/>
                                        </p:tgtEl>
                                        <p:attrNameLst>
                                          <p:attrName>ppt_w</p:attrName>
                                        </p:attrNameLst>
                                      </p:cBhvr>
                                    </p:anim>
                                    <p:anim by="(#ppt_w*0.50)" calcmode="lin" valueType="num">
                                      <p:cBhvr>
                                        <p:cTn id="8" dur="1250" decel="50000" autoRev="1" fill="hold">
                                          <p:stCondLst>
                                            <p:cond delay="0"/>
                                          </p:stCondLst>
                                        </p:cTn>
                                        <p:tgtEl>
                                          <p:spTgt spid="7"/>
                                        </p:tgtEl>
                                        <p:attrNameLst>
                                          <p:attrName>ppt_x</p:attrName>
                                        </p:attrNameLst>
                                      </p:cBhvr>
                                    </p:anim>
                                    <p:anim from="(-#ppt_h/2)" to="(#ppt_y)" calcmode="lin" valueType="num">
                                      <p:cBhvr>
                                        <p:cTn id="9" dur="2500" fill="hold">
                                          <p:stCondLst>
                                            <p:cond delay="0"/>
                                          </p:stCondLst>
                                        </p:cTn>
                                        <p:tgtEl>
                                          <p:spTgt spid="7"/>
                                        </p:tgtEl>
                                        <p:attrNameLst>
                                          <p:attrName>ppt_y</p:attrName>
                                        </p:attrNameLst>
                                      </p:cBhvr>
                                    </p:anim>
                                    <p:animRot by="21600000">
                                      <p:cBhvr>
                                        <p:cTn id="10" dur="2500" fill="hold">
                                          <p:stCondLst>
                                            <p:cond delay="0"/>
                                          </p:stCondLst>
                                        </p:cTn>
                                        <p:tgtEl>
                                          <p:spTgt spid="7"/>
                                        </p:tgtEl>
                                        <p:attrNameLst>
                                          <p:attrName>r</p:attrName>
                                        </p:attrNameLst>
                                      </p:cBhvr>
                                    </p:animRot>
                                  </p:childTnLst>
                                </p:cTn>
                              </p:par>
                              <p:par>
                                <p:cTn id="11" presetID="3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2" presetClass="entr" presetSubtype="3"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3000" fill="hold"/>
                                        <p:tgtEl>
                                          <p:spTgt spid="34"/>
                                        </p:tgtEl>
                                        <p:attrNameLst>
                                          <p:attrName>ppt_x</p:attrName>
                                        </p:attrNameLst>
                                      </p:cBhvr>
                                      <p:tavLst>
                                        <p:tav tm="0">
                                          <p:val>
                                            <p:strVal val="1+#ppt_w/2"/>
                                          </p:val>
                                        </p:tav>
                                        <p:tav tm="100000">
                                          <p:val>
                                            <p:strVal val="#ppt_x"/>
                                          </p:val>
                                        </p:tav>
                                      </p:tavLst>
                                    </p:anim>
                                    <p:anim calcmode="lin" valueType="num">
                                      <p:cBhvr additive="base">
                                        <p:cTn id="20" dur="3000" fill="hold"/>
                                        <p:tgtEl>
                                          <p:spTgt spid="34"/>
                                        </p:tgtEl>
                                        <p:attrNameLst>
                                          <p:attrName>ppt_y</p:attrName>
                                        </p:attrNameLst>
                                      </p:cBhvr>
                                      <p:tavLst>
                                        <p:tav tm="0">
                                          <p:val>
                                            <p:strVal val="0-#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3000" fill="hold"/>
                                        <p:tgtEl>
                                          <p:spTgt spid="35"/>
                                        </p:tgtEl>
                                        <p:attrNameLst>
                                          <p:attrName>ppt_x</p:attrName>
                                        </p:attrNameLst>
                                      </p:cBhvr>
                                      <p:tavLst>
                                        <p:tav tm="0">
                                          <p:val>
                                            <p:strVal val="0-#ppt_w/2"/>
                                          </p:val>
                                        </p:tav>
                                        <p:tav tm="100000">
                                          <p:val>
                                            <p:strVal val="#ppt_x"/>
                                          </p:val>
                                        </p:tav>
                                      </p:tavLst>
                                    </p:anim>
                                    <p:anim calcmode="lin" valueType="num">
                                      <p:cBhvr additive="base">
                                        <p:cTn id="24" dur="3000" fill="hold"/>
                                        <p:tgtEl>
                                          <p:spTgt spid="35"/>
                                        </p:tgtEl>
                                        <p:attrNameLst>
                                          <p:attrName>ppt_y</p:attrName>
                                        </p:attrNameLst>
                                      </p:cBhvr>
                                      <p:tavLst>
                                        <p:tav tm="0">
                                          <p:val>
                                            <p:strVal val="1+#ppt_h/2"/>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7250"/>
                                        <p:tgtEl>
                                          <p:spTgt spid="3"/>
                                        </p:tgtEl>
                                      </p:cBhvr>
                                    </p:animEffect>
                                    <p:anim calcmode="lin" valueType="num">
                                      <p:cBhvr>
                                        <p:cTn id="28" dur="7250" fill="hold"/>
                                        <p:tgtEl>
                                          <p:spTgt spid="3"/>
                                        </p:tgtEl>
                                        <p:attrNameLst>
                                          <p:attrName>ppt_x</p:attrName>
                                        </p:attrNameLst>
                                      </p:cBhvr>
                                      <p:tavLst>
                                        <p:tav tm="0">
                                          <p:val>
                                            <p:strVal val="#ppt_x"/>
                                          </p:val>
                                        </p:tav>
                                        <p:tav tm="100000">
                                          <p:val>
                                            <p:strVal val="#ppt_x"/>
                                          </p:val>
                                        </p:tav>
                                      </p:tavLst>
                                    </p:anim>
                                    <p:anim calcmode="lin" valueType="num">
                                      <p:cBhvr>
                                        <p:cTn id="29" dur="7250" fill="hold"/>
                                        <p:tgtEl>
                                          <p:spTgt spid="3"/>
                                        </p:tgtEl>
                                        <p:attrNameLst>
                                          <p:attrName>ppt_y</p:attrName>
                                        </p:attrNameLst>
                                      </p:cBhvr>
                                      <p:tavLst>
                                        <p:tav tm="0">
                                          <p:val>
                                            <p:strVal val="#ppt_y+.1"/>
                                          </p:val>
                                        </p:tav>
                                        <p:tav tm="100000">
                                          <p:val>
                                            <p:strVal val="#ppt_y"/>
                                          </p:val>
                                        </p:tav>
                                      </p:tavLst>
                                    </p:anim>
                                  </p:childTnLst>
                                </p:cTn>
                              </p:par>
                              <p:par>
                                <p:cTn id="30" presetID="20" presetClass="entr" presetSubtype="0" fill="hold" nodeType="withEffect">
                                  <p:stCondLst>
                                    <p:cond delay="3300"/>
                                  </p:stCondLst>
                                  <p:childTnLst>
                                    <p:set>
                                      <p:cBhvr>
                                        <p:cTn id="31" dur="1" fill="hold">
                                          <p:stCondLst>
                                            <p:cond delay="0"/>
                                          </p:stCondLst>
                                        </p:cTn>
                                        <p:tgtEl>
                                          <p:spTgt spid="36"/>
                                        </p:tgtEl>
                                        <p:attrNameLst>
                                          <p:attrName>style.visibility</p:attrName>
                                        </p:attrNameLst>
                                      </p:cBhvr>
                                      <p:to>
                                        <p:strVal val="visible"/>
                                      </p:to>
                                    </p:set>
                                    <p:animEffect transition="in" filter="wedge">
                                      <p:cBhvr>
                                        <p:cTn id="32" dur="3750"/>
                                        <p:tgtEl>
                                          <p:spTgt spid="36"/>
                                        </p:tgtEl>
                                      </p:cBhvr>
                                    </p:animEffect>
                                  </p:childTnLst>
                                </p:cTn>
                              </p:par>
                              <p:par>
                                <p:cTn id="33" presetID="2" presetClass="entr" presetSubtype="12" fill="hold" nodeType="withEffect">
                                  <p:stCondLst>
                                    <p:cond delay="825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2000" fill="hold"/>
                                        <p:tgtEl>
                                          <p:spTgt spid="38"/>
                                        </p:tgtEl>
                                        <p:attrNameLst>
                                          <p:attrName>ppt_x</p:attrName>
                                        </p:attrNameLst>
                                      </p:cBhvr>
                                      <p:tavLst>
                                        <p:tav tm="0">
                                          <p:val>
                                            <p:strVal val="0-#ppt_w/2"/>
                                          </p:val>
                                        </p:tav>
                                        <p:tav tm="100000">
                                          <p:val>
                                            <p:strVal val="#ppt_x"/>
                                          </p:val>
                                        </p:tav>
                                      </p:tavLst>
                                    </p:anim>
                                    <p:anim calcmode="lin" valueType="num">
                                      <p:cBhvr additive="base">
                                        <p:cTn id="36" dur="2000" fill="hold"/>
                                        <p:tgtEl>
                                          <p:spTgt spid="38"/>
                                        </p:tgtEl>
                                        <p:attrNameLst>
                                          <p:attrName>ppt_y</p:attrName>
                                        </p:attrNameLst>
                                      </p:cBhvr>
                                      <p:tavLst>
                                        <p:tav tm="0">
                                          <p:val>
                                            <p:strVal val="1+#ppt_h/2"/>
                                          </p:val>
                                        </p:tav>
                                        <p:tav tm="100000">
                                          <p:val>
                                            <p:strVal val="#ppt_y"/>
                                          </p:val>
                                        </p:tav>
                                      </p:tavLst>
                                    </p:anim>
                                  </p:childTnLst>
                                </p:cTn>
                              </p:par>
                              <p:par>
                                <p:cTn id="37" presetID="8" presetClass="emph" presetSubtype="0" fill="hold" nodeType="withEffect">
                                  <p:stCondLst>
                                    <p:cond delay="8250"/>
                                  </p:stCondLst>
                                  <p:childTnLst>
                                    <p:animRot by="21600000">
                                      <p:cBhvr>
                                        <p:cTn id="38" dur="2000" fill="hold"/>
                                        <p:tgtEl>
                                          <p:spTgt spid="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710830" y="1010616"/>
            <a:ext cx="8796136" cy="4980190"/>
          </a:xfrm>
          <a:prstGeom prst="rect">
            <a:avLst/>
          </a:prstGeom>
        </p:spPr>
      </p:pic>
      <p:sp>
        <p:nvSpPr>
          <p:cNvPr id="3" name="椭圆 2"/>
          <p:cNvSpPr/>
          <p:nvPr/>
        </p:nvSpPr>
        <p:spPr>
          <a:xfrm>
            <a:off x="6527254" y="698367"/>
            <a:ext cx="1632090" cy="163209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57150">
            <a:solidFill>
              <a:srgbClr val="00C0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524234" y="2148599"/>
            <a:ext cx="1854831" cy="1854831"/>
          </a:xfrm>
          <a:prstGeom prst="ellipse">
            <a:avLst/>
          </a:prstGeom>
          <a:blipFill dpi="0" rotWithShape="1">
            <a:blip r:embed="rId3"/>
            <a:srcRect/>
            <a:stretch>
              <a:fillRect/>
            </a:stretch>
          </a:blipFill>
          <a:ln w="57150">
            <a:solidFill>
              <a:srgbClr val="00C0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275251" y="1038309"/>
            <a:ext cx="1058244" cy="1058244"/>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57150">
            <a:solidFill>
              <a:srgbClr val="00C0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195011" y="991498"/>
            <a:ext cx="2084516" cy="2084516"/>
          </a:xfrm>
          <a:prstGeom prst="ellipse">
            <a:avLst/>
          </a:prstGeom>
          <a:blipFill dpi="0" rotWithShape="1">
            <a:blip r:embed="rId5"/>
            <a:srcRect/>
            <a:stretch>
              <a:fillRect/>
            </a:stretch>
          </a:blipFill>
          <a:ln w="57150">
            <a:solidFill>
              <a:srgbClr val="00C0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836372" y="1572433"/>
            <a:ext cx="3386625" cy="830997"/>
          </a:xfrm>
          <a:prstGeom prst="rect">
            <a:avLst/>
          </a:prstGeom>
          <a:noFill/>
        </p:spPr>
        <p:txBody>
          <a:bodyPr wrap="square" rtlCol="0">
            <a:spAutoFit/>
          </a:bodyPr>
          <a:lstStyle>
            <a:defPPr>
              <a:defRPr lang="zh-CN"/>
            </a:defPPr>
            <a:lvl1pPr>
              <a:defRPr sz="2400" b="1">
                <a:solidFill>
                  <a:schemeClr val="tx1">
                    <a:lumMod val="65000"/>
                    <a:lumOff val="35000"/>
                  </a:schemeClr>
                </a:solidFill>
                <a:latin typeface="方正卡通简体" panose="03000509000000000000" pitchFamily="65" charset="-122"/>
                <a:ea typeface="方正卡通简体" panose="03000509000000000000" pitchFamily="65" charset="-122"/>
              </a:defRPr>
            </a:lvl1pPr>
          </a:lstStyle>
          <a:p>
            <a:r>
              <a:rPr lang="zh-CN" altLang="en-US" dirty="0"/>
              <a:t>用语言播种，用彩笔</a:t>
            </a:r>
            <a:r>
              <a:rPr lang="zh-CN" altLang="en-US" dirty="0" smtClean="0"/>
              <a:t>耕耘</a:t>
            </a:r>
            <a:r>
              <a:rPr lang="en-US" altLang="zh-CN" dirty="0" smtClean="0"/>
              <a:t>……</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375" autoRev="1" fill="hold">
                                              <p:stCondLst>
                                                <p:cond delay="0"/>
                                              </p:stCondLst>
                                            </p:cTn>
                                            <p:tgtEl>
                                              <p:spTgt spid="8"/>
                                            </p:tgtEl>
                                            <p:attrNameLst>
                                              <p:attrName>ppt_w</p:attrName>
                                            </p:attrNameLst>
                                          </p:cBhvr>
                                        </p:anim>
                                        <p:anim by="(#ppt_w*0.50)" calcmode="lin" valueType="num">
                                          <p:cBhvr>
                                            <p:cTn id="8" dur="375" decel="50000" autoRev="1" fill="hold">
                                              <p:stCondLst>
                                                <p:cond delay="0"/>
                                              </p:stCondLst>
                                            </p:cTn>
                                            <p:tgtEl>
                                              <p:spTgt spid="8"/>
                                            </p:tgtEl>
                                            <p:attrNameLst>
                                              <p:attrName>ppt_x</p:attrName>
                                            </p:attrNameLst>
                                          </p:cBhvr>
                                        </p:anim>
                                        <p:anim from="(-#ppt_h/2)" to="(#ppt_y)" calcmode="lin" valueType="num">
                                          <p:cBhvr>
                                            <p:cTn id="9" dur="750" fill="hold">
                                              <p:stCondLst>
                                                <p:cond delay="0"/>
                                              </p:stCondLst>
                                            </p:cTn>
                                            <p:tgtEl>
                                              <p:spTgt spid="8"/>
                                            </p:tgtEl>
                                            <p:attrNameLst>
                                              <p:attrName>ppt_y</p:attrName>
                                            </p:attrNameLst>
                                          </p:cBhvr>
                                        </p:anim>
                                        <p:animRot by="21600000">
                                          <p:cBhvr>
                                            <p:cTn id="10" dur="750" fill="hold">
                                              <p:stCondLst>
                                                <p:cond delay="0"/>
                                              </p:stCondLst>
                                            </p:cTn>
                                            <p:tgtEl>
                                              <p:spTgt spid="8"/>
                                            </p:tgtEl>
                                            <p:attrNameLst>
                                              <p:attrName>r</p:attrName>
                                            </p:attrNameLst>
                                          </p:cBhvr>
                                        </p:animRot>
                                      </p:childTnLst>
                                    </p:cTn>
                                  </p:par>
                                  <p:par>
                                    <p:cTn id="11" presetID="2" presetClass="entr" presetSubtype="2"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500" fill="hold"/>
                                            <p:tgtEl>
                                              <p:spTgt spid="2"/>
                                            </p:tgtEl>
                                            <p:attrNameLst>
                                              <p:attrName>ppt_x</p:attrName>
                                            </p:attrNameLst>
                                          </p:cBhvr>
                                          <p:tavLst>
                                            <p:tav tm="0">
                                              <p:val>
                                                <p:strVal val="1+#ppt_w/2"/>
                                              </p:val>
                                            </p:tav>
                                            <p:tav tm="100000">
                                              <p:val>
                                                <p:strVal val="#ppt_x"/>
                                              </p:val>
                                            </p:tav>
                                          </p:tavLst>
                                        </p:anim>
                                        <p:anim calcmode="lin" valueType="num">
                                          <p:cBhvr additive="base">
                                            <p:cTn id="14" dur="1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0"/>
                                </p:stCondLst>
                                <p:childTnLst>
                                  <p:par>
                                    <p:cTn id="16" presetID="2" presetClass="entr" presetSubtype="4" accel="62000" fill="hold" grpId="0" nodeType="afterEffect" p14:presetBounceEnd="60000">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14:bounceEnd="60000">
                                          <p:cBhvr additive="base">
                                            <p:cTn id="18" dur="150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19" dur="1500" fill="hold"/>
                                            <p:tgtEl>
                                              <p:spTgt spid="3"/>
                                            </p:tgtEl>
                                            <p:attrNameLst>
                                              <p:attrName>ppt_y</p:attrName>
                                            </p:attrNameLst>
                                          </p:cBhvr>
                                          <p:tavLst>
                                            <p:tav tm="0">
                                              <p:val>
                                                <p:strVal val="1+#ppt_h/2"/>
                                              </p:val>
                                            </p:tav>
                                            <p:tav tm="100000">
                                              <p:val>
                                                <p:strVal val="#ppt_y"/>
                                              </p:val>
                                            </p:tav>
                                          </p:tavLst>
                                        </p:anim>
                                      </p:childTnLst>
                                    </p:cTn>
                                  </p:par>
                                  <p:par>
                                    <p:cTn id="20" presetID="2" presetClass="entr" presetSubtype="4" accel="62000" fill="hold" grpId="0" nodeType="withEffect" p14:presetBounceEnd="60000">
                                      <p:stCondLst>
                                        <p:cond delay="100"/>
                                      </p:stCondLst>
                                      <p:childTnLst>
                                        <p:set>
                                          <p:cBhvr>
                                            <p:cTn id="21" dur="1" fill="hold">
                                              <p:stCondLst>
                                                <p:cond delay="0"/>
                                              </p:stCondLst>
                                            </p:cTn>
                                            <p:tgtEl>
                                              <p:spTgt spid="4"/>
                                            </p:tgtEl>
                                            <p:attrNameLst>
                                              <p:attrName>style.visibility</p:attrName>
                                            </p:attrNameLst>
                                          </p:cBhvr>
                                          <p:to>
                                            <p:strVal val="visible"/>
                                          </p:to>
                                        </p:set>
                                        <p:anim calcmode="lin" valueType="num" p14:bounceEnd="60000">
                                          <p:cBhvr additive="base">
                                            <p:cTn id="22" dur="150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23" dur="1500" fill="hold"/>
                                            <p:tgtEl>
                                              <p:spTgt spid="4"/>
                                            </p:tgtEl>
                                            <p:attrNameLst>
                                              <p:attrName>ppt_y</p:attrName>
                                            </p:attrNameLst>
                                          </p:cBhvr>
                                          <p:tavLst>
                                            <p:tav tm="0">
                                              <p:val>
                                                <p:strVal val="1+#ppt_h/2"/>
                                              </p:val>
                                            </p:tav>
                                            <p:tav tm="100000">
                                              <p:val>
                                                <p:strVal val="#ppt_y"/>
                                              </p:val>
                                            </p:tav>
                                          </p:tavLst>
                                        </p:anim>
                                      </p:childTnLst>
                                    </p:cTn>
                                  </p:par>
                                  <p:par>
                                    <p:cTn id="24" presetID="2" presetClass="entr" presetSubtype="4" accel="62000" fill="hold" grpId="0" nodeType="withEffect" p14:presetBounceEnd="60000">
                                      <p:stCondLst>
                                        <p:cond delay="200"/>
                                      </p:stCondLst>
                                      <p:childTnLst>
                                        <p:set>
                                          <p:cBhvr>
                                            <p:cTn id="25" dur="1" fill="hold">
                                              <p:stCondLst>
                                                <p:cond delay="0"/>
                                              </p:stCondLst>
                                            </p:cTn>
                                            <p:tgtEl>
                                              <p:spTgt spid="5"/>
                                            </p:tgtEl>
                                            <p:attrNameLst>
                                              <p:attrName>style.visibility</p:attrName>
                                            </p:attrNameLst>
                                          </p:cBhvr>
                                          <p:to>
                                            <p:strVal val="visible"/>
                                          </p:to>
                                        </p:set>
                                        <p:anim calcmode="lin" valueType="num" p14:bounceEnd="60000">
                                          <p:cBhvr additive="base">
                                            <p:cTn id="26" dur="150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27" dur="15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4" accel="62000" fill="hold" grpId="0" nodeType="withEffect" p14:presetBounceEnd="60000">
                                      <p:stCondLst>
                                        <p:cond delay="300"/>
                                      </p:stCondLst>
                                      <p:childTnLst>
                                        <p:set>
                                          <p:cBhvr>
                                            <p:cTn id="29" dur="1" fill="hold">
                                              <p:stCondLst>
                                                <p:cond delay="0"/>
                                              </p:stCondLst>
                                            </p:cTn>
                                            <p:tgtEl>
                                              <p:spTgt spid="6"/>
                                            </p:tgtEl>
                                            <p:attrNameLst>
                                              <p:attrName>style.visibility</p:attrName>
                                            </p:attrNameLst>
                                          </p:cBhvr>
                                          <p:to>
                                            <p:strVal val="visible"/>
                                          </p:to>
                                        </p:set>
                                        <p:anim calcmode="lin" valueType="num" p14:bounceEnd="60000">
                                          <p:cBhvr additive="base">
                                            <p:cTn id="30" dur="1500" fill="hold"/>
                                            <p:tgtEl>
                                              <p:spTgt spid="6"/>
                                            </p:tgtEl>
                                            <p:attrNameLst>
                                              <p:attrName>ppt_x</p:attrName>
                                            </p:attrNameLst>
                                          </p:cBhvr>
                                          <p:tavLst>
                                            <p:tav tm="0">
                                              <p:val>
                                                <p:strVal val="#ppt_x"/>
                                              </p:val>
                                            </p:tav>
                                            <p:tav tm="100000">
                                              <p:val>
                                                <p:strVal val="#ppt_x"/>
                                              </p:val>
                                            </p:tav>
                                          </p:tavLst>
                                        </p:anim>
                                        <p:anim calcmode="lin" valueType="num" p14:bounceEnd="60000">
                                          <p:cBhvr additive="base">
                                            <p:cTn id="31"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375" autoRev="1" fill="hold">
                                              <p:stCondLst>
                                                <p:cond delay="0"/>
                                              </p:stCondLst>
                                            </p:cTn>
                                            <p:tgtEl>
                                              <p:spTgt spid="8"/>
                                            </p:tgtEl>
                                            <p:attrNameLst>
                                              <p:attrName>ppt_w</p:attrName>
                                            </p:attrNameLst>
                                          </p:cBhvr>
                                        </p:anim>
                                        <p:anim by="(#ppt_w*0.50)" calcmode="lin" valueType="num">
                                          <p:cBhvr>
                                            <p:cTn id="8" dur="375" decel="50000" autoRev="1" fill="hold">
                                              <p:stCondLst>
                                                <p:cond delay="0"/>
                                              </p:stCondLst>
                                            </p:cTn>
                                            <p:tgtEl>
                                              <p:spTgt spid="8"/>
                                            </p:tgtEl>
                                            <p:attrNameLst>
                                              <p:attrName>ppt_x</p:attrName>
                                            </p:attrNameLst>
                                          </p:cBhvr>
                                        </p:anim>
                                        <p:anim from="(-#ppt_h/2)" to="(#ppt_y)" calcmode="lin" valueType="num">
                                          <p:cBhvr>
                                            <p:cTn id="9" dur="750" fill="hold">
                                              <p:stCondLst>
                                                <p:cond delay="0"/>
                                              </p:stCondLst>
                                            </p:cTn>
                                            <p:tgtEl>
                                              <p:spTgt spid="8"/>
                                            </p:tgtEl>
                                            <p:attrNameLst>
                                              <p:attrName>ppt_y</p:attrName>
                                            </p:attrNameLst>
                                          </p:cBhvr>
                                        </p:anim>
                                        <p:animRot by="21600000">
                                          <p:cBhvr>
                                            <p:cTn id="10" dur="750" fill="hold">
                                              <p:stCondLst>
                                                <p:cond delay="0"/>
                                              </p:stCondLst>
                                            </p:cTn>
                                            <p:tgtEl>
                                              <p:spTgt spid="8"/>
                                            </p:tgtEl>
                                            <p:attrNameLst>
                                              <p:attrName>r</p:attrName>
                                            </p:attrNameLst>
                                          </p:cBhvr>
                                        </p:animRot>
                                      </p:childTnLst>
                                    </p:cTn>
                                  </p:par>
                                  <p:par>
                                    <p:cTn id="11" presetID="2" presetClass="entr" presetSubtype="2"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500" fill="hold"/>
                                            <p:tgtEl>
                                              <p:spTgt spid="2"/>
                                            </p:tgtEl>
                                            <p:attrNameLst>
                                              <p:attrName>ppt_x</p:attrName>
                                            </p:attrNameLst>
                                          </p:cBhvr>
                                          <p:tavLst>
                                            <p:tav tm="0">
                                              <p:val>
                                                <p:strVal val="1+#ppt_w/2"/>
                                              </p:val>
                                            </p:tav>
                                            <p:tav tm="100000">
                                              <p:val>
                                                <p:strVal val="#ppt_x"/>
                                              </p:val>
                                            </p:tav>
                                          </p:tavLst>
                                        </p:anim>
                                        <p:anim calcmode="lin" valueType="num">
                                          <p:cBhvr additive="base">
                                            <p:cTn id="14" dur="1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0"/>
                                </p:stCondLst>
                                <p:childTnLst>
                                  <p:par>
                                    <p:cTn id="16" presetID="2" presetClass="entr" presetSubtype="4" accel="6200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1500" fill="hold"/>
                                            <p:tgtEl>
                                              <p:spTgt spid="3"/>
                                            </p:tgtEl>
                                            <p:attrNameLst>
                                              <p:attrName>ppt_x</p:attrName>
                                            </p:attrNameLst>
                                          </p:cBhvr>
                                          <p:tavLst>
                                            <p:tav tm="0">
                                              <p:val>
                                                <p:strVal val="#ppt_x"/>
                                              </p:val>
                                            </p:tav>
                                            <p:tav tm="100000">
                                              <p:val>
                                                <p:strVal val="#ppt_x"/>
                                              </p:val>
                                            </p:tav>
                                          </p:tavLst>
                                        </p:anim>
                                        <p:anim calcmode="lin" valueType="num">
                                          <p:cBhvr additive="base">
                                            <p:cTn id="19" dur="1500" fill="hold"/>
                                            <p:tgtEl>
                                              <p:spTgt spid="3"/>
                                            </p:tgtEl>
                                            <p:attrNameLst>
                                              <p:attrName>ppt_y</p:attrName>
                                            </p:attrNameLst>
                                          </p:cBhvr>
                                          <p:tavLst>
                                            <p:tav tm="0">
                                              <p:val>
                                                <p:strVal val="1+#ppt_h/2"/>
                                              </p:val>
                                            </p:tav>
                                            <p:tav tm="100000">
                                              <p:val>
                                                <p:strVal val="#ppt_y"/>
                                              </p:val>
                                            </p:tav>
                                          </p:tavLst>
                                        </p:anim>
                                      </p:childTnLst>
                                    </p:cTn>
                                  </p:par>
                                  <p:par>
                                    <p:cTn id="20" presetID="2" presetClass="entr" presetSubtype="4" accel="62000" fill="hold" grpId="0" nodeType="withEffect">
                                      <p:stCondLst>
                                        <p:cond delay="10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500" fill="hold"/>
                                            <p:tgtEl>
                                              <p:spTgt spid="4"/>
                                            </p:tgtEl>
                                            <p:attrNameLst>
                                              <p:attrName>ppt_x</p:attrName>
                                            </p:attrNameLst>
                                          </p:cBhvr>
                                          <p:tavLst>
                                            <p:tav tm="0">
                                              <p:val>
                                                <p:strVal val="#ppt_x"/>
                                              </p:val>
                                            </p:tav>
                                            <p:tav tm="100000">
                                              <p:val>
                                                <p:strVal val="#ppt_x"/>
                                              </p:val>
                                            </p:tav>
                                          </p:tavLst>
                                        </p:anim>
                                        <p:anim calcmode="lin" valueType="num">
                                          <p:cBhvr additive="base">
                                            <p:cTn id="23" dur="1500" fill="hold"/>
                                            <p:tgtEl>
                                              <p:spTgt spid="4"/>
                                            </p:tgtEl>
                                            <p:attrNameLst>
                                              <p:attrName>ppt_y</p:attrName>
                                            </p:attrNameLst>
                                          </p:cBhvr>
                                          <p:tavLst>
                                            <p:tav tm="0">
                                              <p:val>
                                                <p:strVal val="1+#ppt_h/2"/>
                                              </p:val>
                                            </p:tav>
                                            <p:tav tm="100000">
                                              <p:val>
                                                <p:strVal val="#ppt_y"/>
                                              </p:val>
                                            </p:tav>
                                          </p:tavLst>
                                        </p:anim>
                                      </p:childTnLst>
                                    </p:cTn>
                                  </p:par>
                                  <p:par>
                                    <p:cTn id="24" presetID="2" presetClass="entr" presetSubtype="4" accel="62000" fill="hold" grpId="0" nodeType="withEffect">
                                      <p:stCondLst>
                                        <p:cond delay="2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1500" fill="hold"/>
                                            <p:tgtEl>
                                              <p:spTgt spid="5"/>
                                            </p:tgtEl>
                                            <p:attrNameLst>
                                              <p:attrName>ppt_x</p:attrName>
                                            </p:attrNameLst>
                                          </p:cBhvr>
                                          <p:tavLst>
                                            <p:tav tm="0">
                                              <p:val>
                                                <p:strVal val="#ppt_x"/>
                                              </p:val>
                                            </p:tav>
                                            <p:tav tm="100000">
                                              <p:val>
                                                <p:strVal val="#ppt_x"/>
                                              </p:val>
                                            </p:tav>
                                          </p:tavLst>
                                        </p:anim>
                                        <p:anim calcmode="lin" valueType="num">
                                          <p:cBhvr additive="base">
                                            <p:cTn id="27" dur="15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4" accel="62000" fill="hold" grpId="0" nodeType="withEffect">
                                      <p:stCondLst>
                                        <p:cond delay="30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500" fill="hold"/>
                                            <p:tgtEl>
                                              <p:spTgt spid="6"/>
                                            </p:tgtEl>
                                            <p:attrNameLst>
                                              <p:attrName>ppt_x</p:attrName>
                                            </p:attrNameLst>
                                          </p:cBhvr>
                                          <p:tavLst>
                                            <p:tav tm="0">
                                              <p:val>
                                                <p:strVal val="#ppt_x"/>
                                              </p:val>
                                            </p:tav>
                                            <p:tav tm="100000">
                                              <p:val>
                                                <p:strVal val="#ppt_x"/>
                                              </p:val>
                                            </p:tav>
                                          </p:tavLst>
                                        </p:anim>
                                        <p:anim calcmode="lin" valueType="num">
                                          <p:cBhvr additive="base">
                                            <p:cTn id="31" dur="1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6652397" y="1389949"/>
            <a:ext cx="2035353" cy="2035352"/>
            <a:chOff x="6289910" y="1166928"/>
            <a:chExt cx="2859088" cy="2859087"/>
          </a:xfrm>
        </p:grpSpPr>
        <p:sp>
          <p:nvSpPr>
            <p:cNvPr id="2" name="椭圆 1"/>
            <p:cNvSpPr/>
            <p:nvPr/>
          </p:nvSpPr>
          <p:spPr>
            <a:xfrm>
              <a:off x="6473582" y="1381942"/>
              <a:ext cx="2491742" cy="2491742"/>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5" name="同心圆 4"/>
            <p:cNvSpPr/>
            <p:nvPr/>
          </p:nvSpPr>
          <p:spPr>
            <a:xfrm>
              <a:off x="6289910" y="1166928"/>
              <a:ext cx="2859088" cy="2859087"/>
            </a:xfrm>
            <a:prstGeom prst="donut">
              <a:avLst>
                <a:gd name="adj" fmla="val 7351"/>
              </a:avLst>
            </a:prstGeom>
            <a:solidFill>
              <a:srgbClr val="FF505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a:endParaRPr lang="zh-CN" altLang="en-US" sz="1405">
                <a:solidFill>
                  <a:schemeClr val="accent5">
                    <a:lumMod val="75000"/>
                  </a:schemeClr>
                </a:solidFill>
              </a:endParaRPr>
            </a:p>
          </p:txBody>
        </p:sp>
      </p:grpSp>
      <p:grpSp>
        <p:nvGrpSpPr>
          <p:cNvPr id="34" name="组合 33"/>
          <p:cNvGrpSpPr/>
          <p:nvPr/>
        </p:nvGrpSpPr>
        <p:grpSpPr>
          <a:xfrm>
            <a:off x="4149471" y="2564904"/>
            <a:ext cx="2035352" cy="2036482"/>
            <a:chOff x="3637825" y="1165340"/>
            <a:chExt cx="2859088" cy="2860675"/>
          </a:xfrm>
        </p:grpSpPr>
        <p:sp>
          <p:nvSpPr>
            <p:cNvPr id="3" name="椭圆 2"/>
            <p:cNvSpPr/>
            <p:nvPr/>
          </p:nvSpPr>
          <p:spPr>
            <a:xfrm>
              <a:off x="3748398" y="1377102"/>
              <a:ext cx="2584280" cy="2491742"/>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6" name="同心圆 5"/>
            <p:cNvSpPr/>
            <p:nvPr/>
          </p:nvSpPr>
          <p:spPr>
            <a:xfrm>
              <a:off x="3637825" y="1165340"/>
              <a:ext cx="2859088" cy="2860675"/>
            </a:xfrm>
            <a:prstGeom prst="donut">
              <a:avLst>
                <a:gd name="adj" fmla="val 7351"/>
              </a:avLst>
            </a:prstGeom>
            <a:solidFill>
              <a:srgbClr val="FF993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a:endParaRPr lang="zh-CN" altLang="en-US" sz="1405">
                <a:solidFill>
                  <a:schemeClr val="accent5">
                    <a:lumMod val="75000"/>
                  </a:schemeClr>
                </a:solidFill>
              </a:endParaRPr>
            </a:p>
          </p:txBody>
        </p:sp>
      </p:grpSp>
      <p:grpSp>
        <p:nvGrpSpPr>
          <p:cNvPr id="35" name="组合 34"/>
          <p:cNvGrpSpPr/>
          <p:nvPr/>
        </p:nvGrpSpPr>
        <p:grpSpPr>
          <a:xfrm>
            <a:off x="1921061" y="2276872"/>
            <a:ext cx="2035353" cy="2035352"/>
            <a:chOff x="1217584" y="2101209"/>
            <a:chExt cx="2859088" cy="2859087"/>
          </a:xfrm>
        </p:grpSpPr>
        <p:sp>
          <p:nvSpPr>
            <p:cNvPr id="4" name="椭圆 3"/>
            <p:cNvSpPr/>
            <p:nvPr/>
          </p:nvSpPr>
          <p:spPr>
            <a:xfrm>
              <a:off x="1401257" y="2284879"/>
              <a:ext cx="2491742" cy="249174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75000"/>
                  </a:schemeClr>
                </a:solidFill>
              </a:endParaRPr>
            </a:p>
          </p:txBody>
        </p:sp>
        <p:sp>
          <p:nvSpPr>
            <p:cNvPr id="7" name="同心圆 6"/>
            <p:cNvSpPr/>
            <p:nvPr/>
          </p:nvSpPr>
          <p:spPr>
            <a:xfrm>
              <a:off x="1217584" y="2101209"/>
              <a:ext cx="2859088" cy="2859087"/>
            </a:xfrm>
            <a:prstGeom prst="donut">
              <a:avLst>
                <a:gd name="adj" fmla="val 7351"/>
              </a:avLst>
            </a:prstGeom>
            <a:solidFill>
              <a:srgbClr val="5AD0EC"/>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fontAlgn="auto">
                <a:spcBef>
                  <a:spcPts val="0"/>
                </a:spcBef>
                <a:spcAft>
                  <a:spcPts val="0"/>
                </a:spcAft>
                <a:defRPr/>
              </a:pPr>
              <a:endParaRPr lang="zh-CN" altLang="en-US" sz="1405">
                <a:solidFill>
                  <a:schemeClr val="accent5">
                    <a:lumMod val="75000"/>
                  </a:schemeClr>
                </a:solidFill>
              </a:endParaRPr>
            </a:p>
          </p:txBody>
        </p:sp>
      </p:grpSp>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5286" y="2260817"/>
            <a:ext cx="4959848" cy="4102814"/>
          </a:xfrm>
          <a:prstGeom prst="rect">
            <a:avLst/>
          </a:prstGeom>
        </p:spPr>
      </p:pic>
      <p:sp>
        <p:nvSpPr>
          <p:cNvPr id="13" name="TextBox 5"/>
          <p:cNvSpPr txBox="1"/>
          <p:nvPr/>
        </p:nvSpPr>
        <p:spPr>
          <a:xfrm>
            <a:off x="1187101" y="1060879"/>
            <a:ext cx="5500314" cy="830997"/>
          </a:xfrm>
          <a:prstGeom prst="rect">
            <a:avLst/>
          </a:prstGeom>
          <a:noFill/>
        </p:spPr>
        <p:txBody>
          <a:bodyPr wrap="square" rtlCol="0">
            <a:spAutoFit/>
          </a:bodyPr>
          <a:lstStyle/>
          <a:p>
            <a:r>
              <a:rPr lang="zh-CN" altLang="en-US" sz="2800" b="1" dirty="0" smtClean="0">
                <a:solidFill>
                  <a:schemeClr val="accent5">
                    <a:lumMod val="75000"/>
                  </a:schemeClr>
                </a:solidFill>
                <a:latin typeface="方正卡通简体" panose="03000509000000000000" pitchFamily="65" charset="-122"/>
                <a:ea typeface="方正卡通简体" panose="03000509000000000000" pitchFamily="65" charset="-122"/>
              </a:rPr>
              <a:t>用</a:t>
            </a:r>
            <a:r>
              <a:rPr lang="zh-CN" altLang="en-US" sz="4800" b="1" dirty="0" smtClean="0">
                <a:solidFill>
                  <a:schemeClr val="accent5">
                    <a:lumMod val="75000"/>
                  </a:schemeClr>
                </a:solidFill>
                <a:latin typeface="方正卡通简体" panose="03000509000000000000" pitchFamily="65" charset="-122"/>
                <a:ea typeface="方正卡通简体" panose="03000509000000000000" pitchFamily="65" charset="-122"/>
              </a:rPr>
              <a:t>汗水</a:t>
            </a:r>
            <a:r>
              <a:rPr lang="zh-CN" altLang="en-US" sz="2800" b="1" dirty="0" smtClean="0">
                <a:solidFill>
                  <a:schemeClr val="accent5">
                    <a:lumMod val="75000"/>
                  </a:schemeClr>
                </a:solidFill>
                <a:latin typeface="方正卡通简体" panose="03000509000000000000" pitchFamily="65" charset="-122"/>
                <a:ea typeface="方正卡通简体" panose="03000509000000000000" pitchFamily="65" charset="-122"/>
              </a:rPr>
              <a:t>浇灌，用</a:t>
            </a:r>
            <a:r>
              <a:rPr lang="zh-CN" altLang="en-US" sz="4800" b="1" dirty="0" smtClean="0">
                <a:solidFill>
                  <a:schemeClr val="accent5">
                    <a:lumMod val="75000"/>
                  </a:schemeClr>
                </a:solidFill>
                <a:latin typeface="方正卡通简体" panose="03000509000000000000" pitchFamily="65" charset="-122"/>
                <a:ea typeface="方正卡通简体" panose="03000509000000000000" pitchFamily="65" charset="-122"/>
              </a:rPr>
              <a:t>心血</a:t>
            </a:r>
            <a:r>
              <a:rPr lang="zh-CN" altLang="en-US" sz="2800" b="1" dirty="0" smtClean="0">
                <a:solidFill>
                  <a:schemeClr val="accent5">
                    <a:lumMod val="75000"/>
                  </a:schemeClr>
                </a:solidFill>
                <a:latin typeface="方正卡通简体" panose="03000509000000000000" pitchFamily="65" charset="-122"/>
                <a:ea typeface="方正卡通简体" panose="03000509000000000000" pitchFamily="65" charset="-122"/>
              </a:rPr>
              <a:t>滋润！</a:t>
            </a:r>
            <a:endParaRPr lang="zh-CN" altLang="en-US" sz="2800" b="1" dirty="0">
              <a:solidFill>
                <a:schemeClr val="accent5">
                  <a:lumMod val="75000"/>
                </a:schemeClr>
              </a:solidFill>
              <a:latin typeface="方正卡通简体" panose="03000509000000000000" pitchFamily="65" charset="-122"/>
              <a:ea typeface="方正卡通简体" panose="03000509000000000000" pitchFamily="65"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3" dur="1000" fill="hold"/>
                                        <p:tgtEl>
                                          <p:spTgt spid="13"/>
                                        </p:tgtEl>
                                        <p:attrNameLst>
                                          <p:attrName>ppt_y</p:attrName>
                                        </p:attrNameLst>
                                      </p:cBhvr>
                                      <p:tavLst>
                                        <p:tav tm="0">
                                          <p:val>
                                            <p:strVal val="#ppt_y"/>
                                          </p:val>
                                        </p:tav>
                                        <p:tav tm="100000">
                                          <p:val>
                                            <p:strVal val="#ppt_y"/>
                                          </p:val>
                                        </p:tav>
                                      </p:tavLst>
                                    </p:anim>
                                    <p:anim calcmode="lin" valueType="num">
                                      <p:cBhvr>
                                        <p:cTn id="14" dur="10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5" dur="10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1000" tmFilter="0,0; .5, 1; 1, 1"/>
                                        <p:tgtEl>
                                          <p:spTgt spid="13"/>
                                        </p:tgtEl>
                                      </p:cBhvr>
                                    </p:animEffect>
                                  </p:childTnLst>
                                </p:cTn>
                              </p:par>
                              <p:par>
                                <p:cTn id="17" presetID="53" presetClass="entr" presetSubtype="16"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1250" fill="hold"/>
                                        <p:tgtEl>
                                          <p:spTgt spid="35"/>
                                        </p:tgtEl>
                                        <p:attrNameLst>
                                          <p:attrName>ppt_w</p:attrName>
                                        </p:attrNameLst>
                                      </p:cBhvr>
                                      <p:tavLst>
                                        <p:tav tm="0">
                                          <p:val>
                                            <p:fltVal val="0"/>
                                          </p:val>
                                        </p:tav>
                                        <p:tav tm="100000">
                                          <p:val>
                                            <p:strVal val="#ppt_w"/>
                                          </p:val>
                                        </p:tav>
                                      </p:tavLst>
                                    </p:anim>
                                    <p:anim calcmode="lin" valueType="num">
                                      <p:cBhvr>
                                        <p:cTn id="20" dur="1250" fill="hold"/>
                                        <p:tgtEl>
                                          <p:spTgt spid="35"/>
                                        </p:tgtEl>
                                        <p:attrNameLst>
                                          <p:attrName>ppt_h</p:attrName>
                                        </p:attrNameLst>
                                      </p:cBhvr>
                                      <p:tavLst>
                                        <p:tav tm="0">
                                          <p:val>
                                            <p:fltVal val="0"/>
                                          </p:val>
                                        </p:tav>
                                        <p:tav tm="100000">
                                          <p:val>
                                            <p:strVal val="#ppt_h"/>
                                          </p:val>
                                        </p:tav>
                                      </p:tavLst>
                                    </p:anim>
                                    <p:animEffect transition="in" filter="fade">
                                      <p:cBhvr>
                                        <p:cTn id="21" dur="1250"/>
                                        <p:tgtEl>
                                          <p:spTgt spid="35"/>
                                        </p:tgtEl>
                                      </p:cBhvr>
                                    </p:animEffect>
                                  </p:childTnLst>
                                </p:cTn>
                              </p:par>
                              <p:par>
                                <p:cTn id="22" presetID="53" presetClass="entr" presetSubtype="16"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1250" fill="hold"/>
                                        <p:tgtEl>
                                          <p:spTgt spid="34"/>
                                        </p:tgtEl>
                                        <p:attrNameLst>
                                          <p:attrName>ppt_w</p:attrName>
                                        </p:attrNameLst>
                                      </p:cBhvr>
                                      <p:tavLst>
                                        <p:tav tm="0">
                                          <p:val>
                                            <p:fltVal val="0"/>
                                          </p:val>
                                        </p:tav>
                                        <p:tav tm="100000">
                                          <p:val>
                                            <p:strVal val="#ppt_w"/>
                                          </p:val>
                                        </p:tav>
                                      </p:tavLst>
                                    </p:anim>
                                    <p:anim calcmode="lin" valueType="num">
                                      <p:cBhvr>
                                        <p:cTn id="25" dur="1250" fill="hold"/>
                                        <p:tgtEl>
                                          <p:spTgt spid="34"/>
                                        </p:tgtEl>
                                        <p:attrNameLst>
                                          <p:attrName>ppt_h</p:attrName>
                                        </p:attrNameLst>
                                      </p:cBhvr>
                                      <p:tavLst>
                                        <p:tav tm="0">
                                          <p:val>
                                            <p:fltVal val="0"/>
                                          </p:val>
                                        </p:tav>
                                        <p:tav tm="100000">
                                          <p:val>
                                            <p:strVal val="#ppt_h"/>
                                          </p:val>
                                        </p:tav>
                                      </p:tavLst>
                                    </p:anim>
                                    <p:animEffect transition="in" filter="fade">
                                      <p:cBhvr>
                                        <p:cTn id="26" dur="1250"/>
                                        <p:tgtEl>
                                          <p:spTgt spid="34"/>
                                        </p:tgtEl>
                                      </p:cBhvr>
                                    </p:animEffect>
                                  </p:childTnLst>
                                </p:cTn>
                              </p:par>
                              <p:par>
                                <p:cTn id="27" presetID="53" presetClass="entr" presetSubtype="16"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1250" fill="hold"/>
                                        <p:tgtEl>
                                          <p:spTgt spid="32"/>
                                        </p:tgtEl>
                                        <p:attrNameLst>
                                          <p:attrName>ppt_w</p:attrName>
                                        </p:attrNameLst>
                                      </p:cBhvr>
                                      <p:tavLst>
                                        <p:tav tm="0">
                                          <p:val>
                                            <p:fltVal val="0"/>
                                          </p:val>
                                        </p:tav>
                                        <p:tav tm="100000">
                                          <p:val>
                                            <p:strVal val="#ppt_w"/>
                                          </p:val>
                                        </p:tav>
                                      </p:tavLst>
                                    </p:anim>
                                    <p:anim calcmode="lin" valueType="num">
                                      <p:cBhvr>
                                        <p:cTn id="30" dur="1250" fill="hold"/>
                                        <p:tgtEl>
                                          <p:spTgt spid="32"/>
                                        </p:tgtEl>
                                        <p:attrNameLst>
                                          <p:attrName>ppt_h</p:attrName>
                                        </p:attrNameLst>
                                      </p:cBhvr>
                                      <p:tavLst>
                                        <p:tav tm="0">
                                          <p:val>
                                            <p:fltVal val="0"/>
                                          </p:val>
                                        </p:tav>
                                        <p:tav tm="100000">
                                          <p:val>
                                            <p:strVal val="#ppt_h"/>
                                          </p:val>
                                        </p:tav>
                                      </p:tavLst>
                                    </p:anim>
                                    <p:animEffect transition="in" filter="fade">
                                      <p:cBhvr>
                                        <p:cTn id="31" dur="1250"/>
                                        <p:tgtEl>
                                          <p:spTgt spid="32"/>
                                        </p:tgtEl>
                                      </p:cBhvr>
                                    </p:animEffect>
                                  </p:childTnLst>
                                </p:cTn>
                              </p:par>
                            </p:childTnLst>
                          </p:cTn>
                        </p:par>
                        <p:par>
                          <p:cTn id="32" fill="hold">
                            <p:stCondLst>
                              <p:cond delay="3099"/>
                            </p:stCondLst>
                            <p:childTnLst>
                              <p:par>
                                <p:cTn id="33" presetID="32" presetClass="emph" presetSubtype="0" fill="hold" nodeType="afterEffect">
                                  <p:stCondLst>
                                    <p:cond delay="0"/>
                                  </p:stCondLst>
                                  <p:childTnLst>
                                    <p:animRot by="120000">
                                      <p:cBhvr>
                                        <p:cTn id="34" dur="150" fill="hold">
                                          <p:stCondLst>
                                            <p:cond delay="0"/>
                                          </p:stCondLst>
                                        </p:cTn>
                                        <p:tgtEl>
                                          <p:spTgt spid="33"/>
                                        </p:tgtEl>
                                        <p:attrNameLst>
                                          <p:attrName>r</p:attrName>
                                        </p:attrNameLst>
                                      </p:cBhvr>
                                    </p:animRot>
                                    <p:animRot by="-240000">
                                      <p:cBhvr>
                                        <p:cTn id="35" dur="300" fill="hold">
                                          <p:stCondLst>
                                            <p:cond delay="300"/>
                                          </p:stCondLst>
                                        </p:cTn>
                                        <p:tgtEl>
                                          <p:spTgt spid="33"/>
                                        </p:tgtEl>
                                        <p:attrNameLst>
                                          <p:attrName>r</p:attrName>
                                        </p:attrNameLst>
                                      </p:cBhvr>
                                    </p:animRot>
                                    <p:animRot by="240000">
                                      <p:cBhvr>
                                        <p:cTn id="36" dur="300" fill="hold">
                                          <p:stCondLst>
                                            <p:cond delay="600"/>
                                          </p:stCondLst>
                                        </p:cTn>
                                        <p:tgtEl>
                                          <p:spTgt spid="33"/>
                                        </p:tgtEl>
                                        <p:attrNameLst>
                                          <p:attrName>r</p:attrName>
                                        </p:attrNameLst>
                                      </p:cBhvr>
                                    </p:animRot>
                                    <p:animRot by="-240000">
                                      <p:cBhvr>
                                        <p:cTn id="37" dur="300" fill="hold">
                                          <p:stCondLst>
                                            <p:cond delay="900"/>
                                          </p:stCondLst>
                                        </p:cTn>
                                        <p:tgtEl>
                                          <p:spTgt spid="33"/>
                                        </p:tgtEl>
                                        <p:attrNameLst>
                                          <p:attrName>r</p:attrName>
                                        </p:attrNameLst>
                                      </p:cBhvr>
                                    </p:animRot>
                                    <p:animRot by="120000">
                                      <p:cBhvr>
                                        <p:cTn id="38" dur="300" fill="hold">
                                          <p:stCondLst>
                                            <p:cond delay="1200"/>
                                          </p:stCondLst>
                                        </p:cTn>
                                        <p:tgtEl>
                                          <p:spTgt spid="3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446"/>
            <a:ext cx="12191209" cy="6857554"/>
          </a:xfrm>
          <a:prstGeom prst="rect">
            <a:avLst/>
          </a:prstGeom>
        </p:spPr>
      </p:pic>
      <p:sp>
        <p:nvSpPr>
          <p:cNvPr id="3" name="矩形 2"/>
          <p:cNvSpPr/>
          <p:nvPr/>
        </p:nvSpPr>
        <p:spPr>
          <a:xfrm rot="21017593">
            <a:off x="5283136" y="2656182"/>
            <a:ext cx="2984235" cy="201346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76200">
            <a:solidFill>
              <a:schemeClr val="bg1"/>
            </a:solidFill>
            <a:prstDash val="solid"/>
          </a:ln>
          <a:effectLst>
            <a:outerShdw blurRad="177800" dist="3556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27654" y="3102836"/>
            <a:ext cx="1421454" cy="1803973"/>
          </a:xfrm>
          <a:prstGeom prst="rect">
            <a:avLst/>
          </a:prstGeom>
        </p:spPr>
      </p:pic>
      <p:sp>
        <p:nvSpPr>
          <p:cNvPr id="5" name="矩形 4"/>
          <p:cNvSpPr/>
          <p:nvPr/>
        </p:nvSpPr>
        <p:spPr>
          <a:xfrm>
            <a:off x="2042858" y="2096106"/>
            <a:ext cx="2984235" cy="2013460"/>
          </a:xfrm>
          <a:prstGeom prst="rect">
            <a:avLst/>
          </a:prstGeom>
          <a:blipFill dpi="0" rotWithShape="1">
            <a:blip r:embed="rId4"/>
            <a:srcRect/>
            <a:stretch>
              <a:fillRect/>
            </a:stretch>
          </a:blipFill>
          <a:ln w="76200">
            <a:solidFill>
              <a:schemeClr val="bg1"/>
            </a:solidFill>
            <a:prstDash val="solid"/>
          </a:ln>
          <a:effectLst>
            <a:outerShdw blurRad="177800" dist="3556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60447" y="461702"/>
            <a:ext cx="2567546" cy="2103202"/>
          </a:xfrm>
          <a:prstGeom prst="rect">
            <a:avLst/>
          </a:prstGeom>
        </p:spPr>
      </p:pic>
      <p:sp>
        <p:nvSpPr>
          <p:cNvPr id="7" name="矩形 6"/>
          <p:cNvSpPr/>
          <p:nvPr/>
        </p:nvSpPr>
        <p:spPr>
          <a:xfrm>
            <a:off x="4232214" y="1052736"/>
            <a:ext cx="2583755" cy="1743257"/>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76200">
            <a:solidFill>
              <a:schemeClr val="bg1"/>
            </a:solidFill>
            <a:prstDash val="solid"/>
          </a:ln>
          <a:effectLst>
            <a:outerShdw blurRad="177800" dist="355600" dir="2700000" sx="98000" sy="98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3"/>
                                        </p:tgtEl>
                                        <p:attrNameLst>
                                          <p:attrName>style.visibility</p:attrName>
                                        </p:attrNameLst>
                                      </p:cBhvr>
                                      <p:to>
                                        <p:strVal val="visible"/>
                                      </p:to>
                                    </p:set>
                                    <p:animScale>
                                      <p:cBhvr>
                                        <p:cTn id="1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3"/>
                                        </p:tgtEl>
                                        <p:attrNameLst>
                                          <p:attrName>ppt_x</p:attrName>
                                          <p:attrName>ppt_y</p:attrName>
                                        </p:attrNameLst>
                                      </p:cBhvr>
                                    </p:animMotion>
                                    <p:animEffect transition="in" filter="fade">
                                      <p:cBhvr>
                                        <p:cTn id="14" dur="1000"/>
                                        <p:tgtEl>
                                          <p:spTgt spid="3"/>
                                        </p:tgtEl>
                                      </p:cBhvr>
                                    </p:animEffect>
                                  </p:childTnLst>
                                </p:cTn>
                              </p:par>
                              <p:par>
                                <p:cTn id="15" presetID="2" presetClass="entr" presetSubtype="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000" fill="hold"/>
                                        <p:tgtEl>
                                          <p:spTgt spid="4"/>
                                        </p:tgtEl>
                                        <p:attrNameLst>
                                          <p:attrName>ppt_x</p:attrName>
                                        </p:attrNameLst>
                                      </p:cBhvr>
                                      <p:tavLst>
                                        <p:tav tm="0">
                                          <p:val>
                                            <p:strVal val="1+#ppt_w/2"/>
                                          </p:val>
                                        </p:tav>
                                        <p:tav tm="100000">
                                          <p:val>
                                            <p:strVal val="#ppt_x"/>
                                          </p:val>
                                        </p:tav>
                                      </p:tavLst>
                                    </p:anim>
                                    <p:anim calcmode="lin" valueType="num">
                                      <p:cBhvr additive="base">
                                        <p:cTn id="18" dur="2000" fill="hold"/>
                                        <p:tgtEl>
                                          <p:spTgt spid="4"/>
                                        </p:tgtEl>
                                        <p:attrNameLst>
                                          <p:attrName>ppt_y</p:attrName>
                                        </p:attrNameLst>
                                      </p:cBhvr>
                                      <p:tavLst>
                                        <p:tav tm="0">
                                          <p:val>
                                            <p:strVal val="1+#ppt_h/2"/>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500"/>
                                        <p:tgtEl>
                                          <p:spTgt spid="6"/>
                                        </p:tgtEl>
                                      </p:cBhvr>
                                    </p:animEffect>
                                    <p:anim calcmode="lin" valueType="num">
                                      <p:cBhvr>
                                        <p:cTn id="22" dur="1500" fill="hold"/>
                                        <p:tgtEl>
                                          <p:spTgt spid="6"/>
                                        </p:tgtEl>
                                        <p:attrNameLst>
                                          <p:attrName>ppt_x</p:attrName>
                                        </p:attrNameLst>
                                      </p:cBhvr>
                                      <p:tavLst>
                                        <p:tav tm="0">
                                          <p:val>
                                            <p:strVal val="#ppt_x"/>
                                          </p:val>
                                        </p:tav>
                                        <p:tav tm="100000">
                                          <p:val>
                                            <p:strVal val="#ppt_x"/>
                                          </p:val>
                                        </p:tav>
                                      </p:tavLst>
                                    </p:anim>
                                    <p:anim calcmode="lin" valueType="num">
                                      <p:cBhvr>
                                        <p:cTn id="23" dur="15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Scale>
                                      <p:cBhvr>
                                        <p:cTn id="2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7"/>
                                        </p:tgtEl>
                                        <p:attrNameLst>
                                          <p:attrName>ppt_x</p:attrName>
                                          <p:attrName>ppt_y</p:attrName>
                                        </p:attrNameLst>
                                      </p:cBhvr>
                                    </p:animMotion>
                                    <p:animEffect transition="in" filter="fade">
                                      <p:cBhvr>
                                        <p:cTn id="2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10773" r="35359" b="3428"/>
          <a:stretch>
            <a:fillRect/>
          </a:stretch>
        </p:blipFill>
        <p:spPr>
          <a:xfrm>
            <a:off x="-25475" y="0"/>
            <a:ext cx="12241361" cy="6858000"/>
          </a:xfrm>
          <a:prstGeom prst="rect">
            <a:avLst/>
          </a:prstGeom>
        </p:spPr>
      </p:pic>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954781"/>
            <a:ext cx="2838772" cy="1921847"/>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2909" y="2564904"/>
            <a:ext cx="4733554" cy="3660655"/>
          </a:xfrm>
          <a:prstGeom prst="rect">
            <a:avLst/>
          </a:prstGeom>
        </p:spPr>
      </p:pic>
      <p:sp>
        <p:nvSpPr>
          <p:cNvPr id="6" name="文本框 5"/>
          <p:cNvSpPr txBox="1"/>
          <p:nvPr/>
        </p:nvSpPr>
        <p:spPr>
          <a:xfrm>
            <a:off x="6053107" y="1268760"/>
            <a:ext cx="5256584" cy="1107996"/>
          </a:xfrm>
          <a:prstGeom prst="rect">
            <a:avLst/>
          </a:prstGeom>
          <a:noFill/>
          <a:effectLst/>
        </p:spPr>
        <p:txBody>
          <a:bodyPr wrap="square" rtlCol="0">
            <a:spAutoFit/>
          </a:bodyPr>
          <a:lstStyle/>
          <a:p>
            <a:pPr algn="ctr"/>
            <a:r>
              <a:rPr lang="zh-CN" altLang="en-US" sz="6600" b="1" dirty="0" smtClean="0">
                <a:solidFill>
                  <a:srgbClr val="2A855C"/>
                </a:solidFill>
                <a:latin typeface="方正卡通简体" panose="03000509000000000000" pitchFamily="65" charset="-122"/>
                <a:ea typeface="方正卡通简体" panose="03000509000000000000" pitchFamily="65" charset="-122"/>
              </a:rPr>
              <a:t>谢</a:t>
            </a:r>
            <a:r>
              <a:rPr lang="zh-CN" altLang="en-US" sz="6600" b="1" dirty="0" smtClean="0">
                <a:solidFill>
                  <a:srgbClr val="0E5E3E"/>
                </a:solidFill>
                <a:latin typeface="方正卡通简体" panose="03000509000000000000" pitchFamily="65" charset="-122"/>
                <a:ea typeface="方正卡通简体" panose="03000509000000000000" pitchFamily="65" charset="-122"/>
              </a:rPr>
              <a:t>谢</a:t>
            </a:r>
            <a:r>
              <a:rPr lang="zh-CN" altLang="en-US" sz="6600" b="1" dirty="0" smtClean="0">
                <a:solidFill>
                  <a:srgbClr val="31A99B"/>
                </a:solidFill>
                <a:latin typeface="方正卡通简体" panose="03000509000000000000" pitchFamily="65" charset="-122"/>
                <a:ea typeface="方正卡通简体" panose="03000509000000000000" pitchFamily="65" charset="-122"/>
              </a:rPr>
              <a:t>观</a:t>
            </a:r>
            <a:r>
              <a:rPr lang="zh-CN" altLang="en-US" sz="6600" b="1" dirty="0" smtClean="0">
                <a:solidFill>
                  <a:srgbClr val="0E5E3E"/>
                </a:solidFill>
                <a:latin typeface="方正卡通简体" panose="03000509000000000000" pitchFamily="65" charset="-122"/>
                <a:ea typeface="方正卡通简体" panose="03000509000000000000" pitchFamily="65" charset="-122"/>
              </a:rPr>
              <a:t>看</a:t>
            </a:r>
            <a:endParaRPr lang="zh-CN" altLang="en-US" sz="8800" dirty="0">
              <a:solidFill>
                <a:srgbClr val="0E5E3E"/>
              </a:solidFill>
              <a:latin typeface="方正卡通简体" panose="03000509000000000000" pitchFamily="65" charset="-122"/>
              <a:ea typeface="方正卡通简体" panose="03000509000000000000" pitchFamily="65" charset="-122"/>
            </a:endParaRPr>
          </a:p>
        </p:txBody>
      </p:sp>
      <p:sp>
        <p:nvSpPr>
          <p:cNvPr id="7" name="文本框 3"/>
          <p:cNvSpPr txBox="1"/>
          <p:nvPr/>
        </p:nvSpPr>
        <p:spPr>
          <a:xfrm>
            <a:off x="6383238" y="2261719"/>
            <a:ext cx="5099816" cy="400110"/>
          </a:xfrm>
          <a:prstGeom prst="rect">
            <a:avLst/>
          </a:prstGeom>
          <a:noFill/>
          <a:effectLst/>
        </p:spPr>
        <p:txBody>
          <a:bodyPr wrap="square" rtlCol="0">
            <a:spAutoFit/>
          </a:bodyPr>
          <a:lstStyle/>
          <a:p>
            <a:pPr algn="ctr"/>
            <a:r>
              <a:rPr lang="zh-CN" altLang="en-US" sz="2000" b="1" dirty="0">
                <a:solidFill>
                  <a:srgbClr val="6DA609"/>
                </a:solidFill>
                <a:latin typeface="方正卡通简体" panose="03000509000000000000" pitchFamily="65" charset="-122"/>
                <a:ea typeface="方正卡通简体" panose="03000509000000000000" pitchFamily="65" charset="-122"/>
              </a:rPr>
              <a:t>学校</a:t>
            </a:r>
            <a:r>
              <a:rPr lang="zh-CN" altLang="en-US" sz="2000" b="1" dirty="0" smtClean="0">
                <a:solidFill>
                  <a:srgbClr val="6DA609"/>
                </a:solidFill>
                <a:latin typeface="方正卡通简体" panose="03000509000000000000" pitchFamily="65" charset="-122"/>
                <a:ea typeface="方正卡通简体" panose="03000509000000000000" pitchFamily="65" charset="-122"/>
              </a:rPr>
              <a:t>：解放路</a:t>
            </a:r>
            <a:r>
              <a:rPr lang="zh-CN" altLang="en-US" sz="2000" dirty="0" smtClean="0">
                <a:solidFill>
                  <a:schemeClr val="tx1">
                    <a:lumMod val="95000"/>
                    <a:lumOff val="5000"/>
                  </a:schemeClr>
                </a:solidFill>
                <a:latin typeface="方正卡通简体" panose="03000509000000000000" pitchFamily="65" charset="-122"/>
                <a:ea typeface="方正卡通简体" panose="03000509000000000000" pitchFamily="65" charset="-122"/>
              </a:rPr>
              <a:t>小学   </a:t>
            </a:r>
            <a:r>
              <a:rPr lang="zh-CN" altLang="en-US" sz="2000" b="1" dirty="0">
                <a:solidFill>
                  <a:srgbClr val="6DA609"/>
                </a:solidFill>
                <a:latin typeface="方正卡通简体" panose="03000509000000000000" pitchFamily="65" charset="-122"/>
                <a:ea typeface="方正卡通简体" panose="03000509000000000000" pitchFamily="65" charset="-122"/>
              </a:rPr>
              <a:t>班级</a:t>
            </a:r>
            <a:r>
              <a:rPr lang="zh-CN" altLang="en-US" sz="2000" b="1" dirty="0" smtClean="0">
                <a:solidFill>
                  <a:srgbClr val="6DA609"/>
                </a:solidFill>
                <a:latin typeface="方正卡通简体" panose="03000509000000000000" pitchFamily="65" charset="-122"/>
                <a:ea typeface="方正卡通简体" panose="03000509000000000000" pitchFamily="65" charset="-122"/>
              </a:rPr>
              <a:t>：一年级</a:t>
            </a:r>
            <a:r>
              <a:rPr lang="zh-CN" altLang="en-US" sz="2000" dirty="0" smtClean="0">
                <a:solidFill>
                  <a:schemeClr val="tx1">
                    <a:lumMod val="95000"/>
                    <a:lumOff val="5000"/>
                  </a:schemeClr>
                </a:solidFill>
                <a:latin typeface="方正卡通简体" panose="03000509000000000000" pitchFamily="65" charset="-122"/>
                <a:ea typeface="方正卡通简体" panose="03000509000000000000" pitchFamily="65" charset="-122"/>
              </a:rPr>
              <a:t>（六班</a:t>
            </a:r>
            <a:r>
              <a:rPr lang="zh-CN" altLang="en-US" sz="2000" dirty="0">
                <a:solidFill>
                  <a:schemeClr val="tx1">
                    <a:lumMod val="95000"/>
                    <a:lumOff val="5000"/>
                  </a:schemeClr>
                </a:solidFill>
                <a:latin typeface="方正卡通简体" panose="03000509000000000000" pitchFamily="65" charset="-122"/>
                <a:ea typeface="方正卡通简体" panose="03000509000000000000" pitchFamily="65" charset="-122"/>
              </a:rPr>
              <a:t>）</a:t>
            </a:r>
            <a:endParaRPr lang="zh-CN" altLang="en-US" sz="2000" dirty="0">
              <a:solidFill>
                <a:schemeClr val="tx1">
                  <a:lumMod val="95000"/>
                  <a:lumOff val="5000"/>
                </a:schemeClr>
              </a:solidFill>
              <a:latin typeface="方正卡通简体" panose="03000509000000000000" pitchFamily="65" charset="-122"/>
              <a:ea typeface="方正卡通简体" panose="03000509000000000000" pitchFamily="65" charset="-122"/>
            </a:endParaRPr>
          </a:p>
        </p:txBody>
      </p:sp>
      <p:sp>
        <p:nvSpPr>
          <p:cNvPr id="8" name="文本框 3"/>
          <p:cNvSpPr txBox="1"/>
          <p:nvPr/>
        </p:nvSpPr>
        <p:spPr>
          <a:xfrm>
            <a:off x="6268592" y="2661829"/>
            <a:ext cx="5329108" cy="769441"/>
          </a:xfrm>
          <a:prstGeom prst="rect">
            <a:avLst/>
          </a:prstGeom>
          <a:noFill/>
          <a:effectLst/>
        </p:spPr>
        <p:txBody>
          <a:bodyPr wrap="square" rtlCol="0">
            <a:spAutoFit/>
          </a:bodyPr>
          <a:lstStyle/>
          <a:p>
            <a:pPr algn="ctr"/>
            <a:r>
              <a:rPr lang="en-US" altLang="zh-CN" sz="110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100" dirty="0">
              <a:solidFill>
                <a:schemeClr val="tx1">
                  <a:lumMod val="65000"/>
                  <a:lumOff val="3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500"/>
                                        <p:tgtEl>
                                          <p:spTgt spid="6"/>
                                        </p:tgtEl>
                                      </p:cBhvr>
                                    </p:animEffect>
                                  </p:childTnLst>
                                </p:cTn>
                              </p:par>
                            </p:childTnLst>
                          </p:cTn>
                        </p:par>
                        <p:par>
                          <p:cTn id="8" fill="hold">
                            <p:stCondLst>
                              <p:cond delay="1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by="(-#ppt_w*2)" calcmode="lin" valueType="num">
                                      <p:cBhvr rctx="PPT">
                                        <p:cTn id="11" dur="500" autoRev="1" fill="hold">
                                          <p:stCondLst>
                                            <p:cond delay="0"/>
                                          </p:stCondLst>
                                        </p:cTn>
                                        <p:tgtEl>
                                          <p:spTgt spid="7"/>
                                        </p:tgtEl>
                                        <p:attrNameLst>
                                          <p:attrName>ppt_w</p:attrName>
                                        </p:attrNameLst>
                                      </p:cBhvr>
                                    </p:anim>
                                    <p:anim by="(#ppt_w*0.50)" calcmode="lin" valueType="num">
                                      <p:cBhvr>
                                        <p:cTn id="12" dur="500" decel="50000" autoRev="1" fill="hold">
                                          <p:stCondLst>
                                            <p:cond delay="0"/>
                                          </p:stCondLst>
                                        </p:cTn>
                                        <p:tgtEl>
                                          <p:spTgt spid="7"/>
                                        </p:tgtEl>
                                        <p:attrNameLst>
                                          <p:attrName>ppt_x</p:attrName>
                                        </p:attrNameLst>
                                      </p:cBhvr>
                                    </p:anim>
                                    <p:anim from="(-#ppt_h/2)" to="(#ppt_y)" calcmode="lin" valueType="num">
                                      <p:cBhvr>
                                        <p:cTn id="13" dur="1000" fill="hold">
                                          <p:stCondLst>
                                            <p:cond delay="0"/>
                                          </p:stCondLst>
                                        </p:cTn>
                                        <p:tgtEl>
                                          <p:spTgt spid="7"/>
                                        </p:tgtEl>
                                        <p:attrNameLst>
                                          <p:attrName>ppt_y</p:attrName>
                                        </p:attrNameLst>
                                      </p:cBhvr>
                                    </p:anim>
                                    <p:animRot by="21600000">
                                      <p:cBhvr>
                                        <p:cTn id="14" dur="1000" fill="hold">
                                          <p:stCondLst>
                                            <p:cond delay="0"/>
                                          </p:stCondLst>
                                        </p:cTn>
                                        <p:tgtEl>
                                          <p:spTgt spid="7"/>
                                        </p:tgtEl>
                                        <p:attrNameLst>
                                          <p:attrName>r</p:attrName>
                                        </p:attrNameLst>
                                      </p:cBhvr>
                                    </p:animRot>
                                  </p:childTnLst>
                                </p:cTn>
                              </p:par>
                            </p:childTnLst>
                          </p:cTn>
                        </p:par>
                        <p:par>
                          <p:cTn id="15" fill="hold">
                            <p:stCondLst>
                              <p:cond delay="4500"/>
                            </p:stCondLst>
                            <p:childTnLst>
                              <p:par>
                                <p:cTn id="16" presetID="18" presetClass="entr" presetSubtype="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trips(downRight)">
                                      <p:cBhvr>
                                        <p:cTn id="18"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814</Words>
  <Application>WPS 演示</Application>
  <PresentationFormat>自定义</PresentationFormat>
  <Paragraphs>52</Paragraphs>
  <Slides>20</Slides>
  <Notes>20</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Arial</vt:lpstr>
      <vt:lpstr>宋体</vt:lpstr>
      <vt:lpstr>Wingdings</vt:lpstr>
      <vt:lpstr>方正卡通简体</vt:lpstr>
      <vt:lpstr>微软雅黑</vt:lpstr>
      <vt:lpstr>Impact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341</cp:revision>
  <dcterms:created xsi:type="dcterms:W3CDTF">2016-04-14T03:39:00Z</dcterms:created>
  <dcterms:modified xsi:type="dcterms:W3CDTF">2017-05-28T15:25:51Z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